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56" r:id="rId3"/>
    <p:sldId id="257" r:id="rId4"/>
    <p:sldId id="258" r:id="rId5"/>
    <p:sldId id="268" r:id="rId6"/>
    <p:sldId id="269" r:id="rId7"/>
    <p:sldId id="263" r:id="rId8"/>
    <p:sldId id="265" r:id="rId9"/>
    <p:sldId id="266" r:id="rId10"/>
    <p:sldId id="267" r:id="rId11"/>
    <p:sldId id="259" r:id="rId12"/>
    <p:sldId id="260" r:id="rId13"/>
    <p:sldId id="261" r:id="rId14"/>
    <p:sldId id="262" r:id="rId15"/>
    <p:sldId id="272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84" r:id="rId24"/>
    <p:sldId id="281" r:id="rId25"/>
    <p:sldId id="283" r:id="rId26"/>
    <p:sldId id="282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B28"/>
    <a:srgbClr val="51F73B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28AA2C-DFCE-4684-B526-31E98EB7BED8}" v="1031" dt="2024-08-23T13:34:17.360"/>
    <p1510:client id="{8604207B-92C1-16CA-38F4-E047DCE791C7}" v="119" dt="2024-08-22T08:26:17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8-23T13:34:35.7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10149 14690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16:58:23.6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1916 143 24575,'0'1176'0,"2"-1155"0,0 0 0,1 0 0,1 0 0,1 0 0,15 37 0,6 26 0,-20-51 0,-2 0 0,-2 0 0,-1 0 0,-4 44 0,1 0 0,4-48 0,8 53 0,-5-59 0,-2 0 0,0 0 0,-2 41 0,-1-60 0,-1 0 0,1 0 0,-1 0 0,0 0 0,0 0 0,0 0 0,-1 0 0,1 0 0,-1-1 0,0 1 0,0 0 0,0-1 0,-1 1 0,1-1 0,-1 0 0,0 0 0,1 0 0,-2 0 0,1-1 0,0 1 0,0-1 0,-1 0 0,1 0 0,-1 0 0,0 0 0,0 0 0,1-1 0,-1 0 0,-5 1 0,-11 2 0,1-2 0,-1 0 0,1-2 0,-40-3 0,13 1 0,-425 2 0,448-2 0,-1 0 0,-26-6 0,24 3 0,-39-2 0,54 6 0,0-1 0,0 0 0,1-1 0,-1 0 0,1-1 0,-1 0 0,1 0 0,-13-8 0,12 6 0,0 0 0,0 1 0,0 1 0,0 0 0,-1 1 0,1 0 0,-14-2 0,-7 3 0,18 2 0,1-1 0,-1-1 0,1 0 0,-1 0 0,1-1 0,0-1 0,-17-7 0,20 7 0,-1 1 0,1 0 0,-1 0 0,1 1 0,-1 1 0,0-1 0,-16 2 0,11-1 0,0 0 0,-20-4 0,29 3 0,0 0 0,0-1 0,0 0 0,-9-6 0,-22-8 0,-43-16 0,55 22 0,0 1 0,-46-12 0,64 20 0,1 1 0,0-1 0,0 0 0,0 0 0,0-1 0,0 0 0,0 0 0,1 0 0,-1-1 0,1 0 0,0-1 0,0 1 0,0-1 0,1 0 0,0-1 0,0 1 0,0-1 0,1 0 0,0 0 0,0 0 0,0-1 0,1 0 0,0 1 0,0-1 0,-2-8 0,-1-5 0,1-1 0,0 1 0,2-1 0,-2-36 0,7-88 0,1 59 0,-1-32 0,-5-197 0,0 292 0,-1 0 0,-1 1 0,0 0 0,-13-28 0,10 28 0,1-1 0,0 0 0,-5-44 0,11-88 0,0 8 0,-10 80 0,7 50 0,1 0 0,-2-24 0,5 38 0,-1-27 0,-6-45 0,6 74 0,1 0 0,0 0 0,0 0 0,0 0 0,0 0 0,0 0 0,0 0 0,0 0 0,0 0 0,0-1 0,1 1 0,-1 0 0,0 0 0,1 0 0,-1 0 0,1 0 0,-1 0 0,1 0 0,-1 1 0,1-1 0,0 0 0,0 0 0,0-1 0,1 1 0,0 0 0,0-1 0,0 1 0,1 0 0,-1 0 0,0 0 0,0 1 0,1-1 0,-1 0 0,4 0 0,8 0 0,0 1 0,0 0 0,16 2 0,-13-1 0,391 2 0,-248-4 0,-147 0 0,-1 0 0,0-1 0,0-1 0,1 0 0,-2-1 0,16-6 0,-13 5 0,0 0 0,0 1 0,0 0 0,18-2 0,-15 5 0,-1-1 0,0-1 0,0 0 0,0-1 0,26-11 0,-27 10 0,1 1 0,-1 1 0,1 0 0,0 1 0,-1 0 0,33 2 0,-32 0 0,1 0 0,-1-1 0,1 0 0,-1-2 0,0 0 0,22-7 0,-18 3 0,0 1 0,1 1 0,0 1 0,39-3 0,86 6 0,-82 3 0,-60-3 0,0 1 0,0 1 0,0-1 0,1 0 0,-1 1 0,0 0 0,0 0 0,0 0 0,0 1 0,-1-1 0,1 1 0,0 0 0,0 0 0,-1 0 0,0 0 0,5 5 0,-5-4 0,0 1 0,0 0 0,-1 0 0,1 0 0,-1 1 0,0-1 0,-1 0 0,1 1 0,-1-1 0,0 1 0,0 0 0,0-1 0,0 1 0,-1 6 0,0 267 0,-3-118 0,3 860 0,1-1013 0,-1 0 0,1 0 0,0 0 0,1-1 0,0 1 0,0 0 0,0-1 0,1 0 0,6 12 0,4 10 0,-9-14 0,0-1 0,-1 1 0,-1 0 0,0 0 0,-1 1 0,-1-1 0,0 0 0,-3 25 0,2-36 0,1-1 0,-1 1 0,0-1 0,0 1 0,0-1 0,0 1 0,0-1 0,0 0 0,-1 1 0,1-1 0,-1 0 0,1 0 0,-1 0 0,0 0 0,0 0 0,0 0 0,0-1 0,0 1 0,0-1 0,-1 1 0,1-1 0,0 0 0,-1 0 0,1 0 0,-1 0 0,1-1 0,-1 1 0,1 0 0,-1-1 0,-3 0 0,-11 2 0,0-1 0,-1-1 0,-28-4 0,13 2 0,-375 0 0,227 3 0,163-2 0,1-1 0,-32-7 0,30 5 0,-1 0 0,-21 0 0,20 3 0,5 2 0,0-2 0,0 0 0,0 0 0,0-2 0,1 0 0,-1-1 0,-17-6 0,16 4 0,0 1 0,-1 0 0,1 2 0,-1 0 0,-24-1 0,30 3 0,5 0 0,1 0 0,0 0 0,0-1 0,0 0 0,0 0 0,0 0 0,0-1 0,0 0 0,1 0 0,-1 0 0,1-1 0,0 0 0,0 0 0,0 0 0,1-1 0,0 1 0,-1-1 0,2 0 0,-1 0 0,-4-8 0,-4-11 0,0 0 0,1-1 0,-11-43 0,-8-16 0,8 38 0,11 24 0,1 0 0,0 0 0,2-1 0,1 0 0,-8-38 0,12 42 0,-1 0 0,-13-34 0,6 20 0,-12-64 0,8 29 0,-4-1 0,7 28 0,1-1 0,2 0 0,2-1 0,-2-64 0,10 66 0,1 28 0,-1 0 0,-1 1 0,0-1 0,-1 0 0,0 1 0,-1-1 0,-1 1 0,0-1 0,0 1 0,-10-21 0,10 27 0,0 0 0,0 0 0,1 0 0,-1 0 0,1-1 0,1 1 0,-1 0 0,1-1 0,0 0 0,0-6 0,2 10 0,-1 0 0,0 0 0,1 1 0,-1-1 0,1 0 0,0 0 0,0 1 0,0-1 0,0 0 0,1 1 0,-1-1 0,1 1 0,-1 0 0,1 0 0,0-1 0,0 1 0,0 0 0,0 0 0,0 1 0,1-1 0,-1 0 0,0 1 0,1-1 0,-1 1 0,5-2 0,13-4 0,-1 1 0,2 1 0,36-6 0,-29 7 0,32-10 0,-14-1 0,-1 2 0,1 3 0,1 1 0,0 2 0,62-1 0,313 10 0,-404-3 0,0-1 0,31-7 0,-30 5 0,0 0 0,23 0 0,-24 3 0,-5 0 0,0 1 0,0 0 0,-1 1 0,1 0 0,15 4 0,-25-5 0,0 1 0,0 1 0,0-1 0,0 0 0,0 1 0,0-1 0,-1 1 0,1 0 0,0 0 0,-1 0 0,0 0 0,1 0 0,-1 1 0,0-1 0,0 1 0,-1-1 0,1 1 0,0 0 0,-1-1 0,0 1 0,1 0 0,-1 0 0,0 0 0,0 0 0,-1 1 0,1 2 0,2 29 0,-1-1 0,-5 69 0,-1-17 0,4 531 0,2-598 0,0 0 0,1-1 0,1 1 0,9 28 0,-7-27 0,0 1 0,-2-1 0,3 31 0,-6-38 0,0-4 0,0 0 0,-1 0 0,-1 0 0,1 0 0,-3 11 0,2-17 0,0-1 0,1 0 0,-1 0 0,0 0 0,0 0 0,0 0 0,0 0 0,-1 0 0,1 0 0,0 0 0,-1-1 0,0 1 0,1-1 0,-1 1 0,0-1 0,0 1 0,1-1 0,-1 0 0,0 0 0,0 0 0,0 0 0,-1 0 0,1 0 0,0-1 0,0 1 0,-3 0 0,-21 1 0,-1 0 0,1-1 0,-38-5 0,-7 1 0,57 2 0,1 1 0,-1-2 0,0 0 0,1-1 0,-18-5 0,25 6 0,1 0 0,-1 0 0,0-1 0,1 0 0,0 0 0,-1 0 0,1-1 0,1 1 0,-1-1 0,0-1 0,1 1 0,0 0 0,0-1 0,-4-6 0,-195-302 0,140 192 0,26 48 0,18 39 0,13 25 0,1 0 0,0 0 0,0-1 0,1 1 0,0-1 0,1 0 0,-4-15 0,3 4 0,-1 0 0,-14-36 0,9 28 0,6 13 0,0 1 0,1-1 0,1-1 0,-1-31 0,9-65 0,-5 109 0,0-1 0,0 1 0,1 0 0,0 0 0,0 0 0,0 0 0,0 0 0,1 0 0,-1 0 0,1 1 0,0-1 0,0 1 0,0 0 0,0 0 0,1 0 0,0 0 0,4-2 0,7-5 0,0 1 0,32-13 0,-10 10 0,1 1 0,0 3 0,0 0 0,57-2 0,-65 7 0,47 1 0,-58 3 0,-1-1 0,1-1 0,31-5 0,-24-6 0,-22 10 0,0 0 0,0 0 0,0 0 0,0 1 0,0-1 0,5 0 0,-8 2 0,0 0 0,0 0 0,1 0 0,-1 0 0,0 0 0,0 0 0,0 1 0,0-1 0,0 0 0,0 0 0,0 1 0,0-1 0,0 1 0,0-1 0,0 1 0,0 0 0,-1-1 0,1 1 0,0 0 0,0-1 0,0 1 0,-1 0 0,1 0 0,0 0 0,-1 0 0,1 0 0,-1-1 0,1 1 0,0 2 0,2 6 0,0 0 0,0 0 0,-1 0 0,0 0 0,0 1 0,-1-1 0,0 10 0,-4 73 0,1-41 0,3 76 0,-4 74 0,0-183 0,0-1 0,-1-1 0,-9 25 0,7-26 0,1 1 0,1 0 0,1 0 0,-3 18 0,7 146 0,-2 17 0,0-188 0,-2 0 0,1 0 0,-1 1 0,0-2 0,-1 1 0,-5 9 0,-11 29 0,17-39 0,-1 1 0,0-1 0,-1 0 0,0 0 0,0 0 0,-1-1 0,0 0 0,-9 9 0,2-3 0,-1 0 0,-1-2 0,-18 13 0,25-20 0,-1 0 0,1 0 0,-1-1 0,1 0 0,-1-1 0,0 1 0,0-2 0,0 1 0,0-2 0,-15 1 0,16-1 0,0-1 0,1 1 0,-1-1 0,0-1 0,0 1 0,1-1 0,-1-1 0,1 1 0,0-1 0,0-1 0,0 1 0,-10-8 0,3 0 0,0-1 0,1 0 0,1-1 0,0-1 0,0 0 0,2-1 0,0 0 0,0 0 0,2-1 0,0 0 0,0 0 0,2-1 0,-8-29 0,-7-30 0,15 56 0,1 1 0,0-1 0,-3-34 0,5 37 0,1 0 0,-2 0 0,0 0 0,-8-17 0,7 18 0,0 0 0,0 0 0,2-1 0,-3-27 0,6-226 0,1 116 0,-1 149 0,0 1 0,0 0 0,0 0 0,0 0 0,0 0 0,1 0 0,0 0 0,0 0 0,0 0 0,0 0 0,1 0 0,-1 0 0,1 0 0,0 1 0,0-1 0,1 1 0,-1-1 0,1 1 0,0 0 0,-1 0 0,1 0 0,1 1 0,-1-1 0,0 0 0,1 1 0,-1 0 0,1 0 0,-1 0 0,1 1 0,0-1 0,5-1 0,19-6 0,0 2 0,0 0 0,0 2 0,56-3 0,-72 7 0,11-2 0,0-1 0,0-2 0,37-13 0,-32 10 0,41-10 0,-67 19 0,-1 0 0,1 0 0,-1-1 0,1 1 0,-1 0 0,1 1 0,0-1 0,-1 0 0,1 0 0,-1 1 0,0-1 0,1 1 0,-1-1 0,1 1 0,-1-1 0,0 1 0,1 0 0,-1 0 0,0 0 0,0 0 0,1 0 0,0 1 0,0 1 0,1 1 0,-1-1 0,0 0 0,0 1 0,-1-1 0,1 1 0,-1-1 0,2 7 0,1 6 0,-2-1 0,0 1 0,0 20 0,-1-1 0,1-12 0,-2 1 0,0 0 0,-1-1 0,-2 1 0,-8 38 0,6-52 0,0-1 0,0 1 0,-1-1 0,-1 0 0,1-1 0,-1 1 0,-1-1 0,0 0 0,-16 12 0,-24 26 0,42-39 0,-1 1 0,0-1 0,0-1 0,-1 1 0,-8 5 0,10-9 0,1 0 0,0-1 0,-1 1 0,0-1 0,1-1 0,-1 1 0,0-1 0,0 0 0,-11 0 0,7 0 20,1-1 43,0 0 0,0 1 1,1 0-1,-18 5 0,24-5-153,-1 0 1,0 0-1,1 1 1,-1-1-1,1 1 1,-1-1-1,1 1 1,0 0-1,-1 0 1,1 0-1,0 1 1,1-1-1,-1 0 1,0 1-1,1-1 1,-1 1-1,1-1 0,-2 6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16:58:30.8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24575,'0'1647'0,"0"-1641"0,0 1 0,1 0 0,0-1 0,0 1 0,0-1 0,4 11 0,-4-15 0,0 0 0,0 1 0,0-1 0,0 0 0,1 0 0,-1 0 0,1 0 0,-1 0 0,1 0 0,0-1 0,0 1 0,0-1 0,0 1 0,0-1 0,0 0 0,0 1 0,0-1 0,1 0 0,-1 0 0,5 1 0,37 8 0,121 38 0,-142-39 0,-11-3 0,1-1 0,-1-1 0,1 0 0,0-1 0,0 0 0,0-1 0,17 1 0,570-3 0,-259-2 0,-319 1 0,1-1 0,29-7 0,-27 4 0,41-3 0,367 7 0,-207 3 0,-222-2 0,1 0 0,-1 0 0,1 0 0,0-1 0,-1 0 0,1 1 0,-1-2 0,0 1 0,1 0 0,-1-1 0,0 0 0,0 0 0,7-4 0,-8 3 0,-1 0 0,1 0 0,-1 0 0,0 0 0,0 0 0,0 0 0,0-1 0,0 1 0,-1-1 0,0 1 0,0-1 0,0 0 0,0 1 0,0-1 0,-1 0 0,1 0 0,-1-4 0,3-48 0,16-357 0,-20-237 0,-1 631 0,0 0 0,-2 0 0,0 0 0,-1 1 0,-13-34 0,-4-11 0,21 56 0,-1 0 0,0 1 0,-1 0 0,1-1 0,-1 1 0,-1 0 0,1 0 0,-1 1 0,-6-9 0,6 11 0,1 1 0,-1-1 0,1 1 0,-1-1 0,0 1 0,0 0 0,0 0 0,0 1 0,-1-1 0,1 1 0,0 0 0,-1 0 0,1 0 0,0 1 0,-8-1 0,-12-2 0,-1 0 0,-42-13 0,44 9 0,-1 2 0,1 0 0,-30-1 0,-16 5 0,32 1 0,0-1 0,0-2 0,0-1 0,-64-16 0,70 10 0,-1 1 0,0 2 0,0 1 0,0 2 0,-56-1 0,-565 7 0,390-3 0,260 1 0,-1 0 0,1 0 0,-1 0 0,1 1 0,0-1 0,-1 1 0,1 0 0,0 0 0,-1 0 0,1 0 0,0 0 0,0 1 0,0-1 0,-5 5 0,6-4 0,0 0 0,0 1 0,0-1 0,1 1 0,-1 0 0,1 0 0,-1-1 0,1 1 0,0 0 0,0 0 0,0 0 0,1 0 0,-1 0 0,1 1 0,0-1 0,-1 4 0,3 195 0,1-72 0,-3 812 0,-1-937 0,1-1 0,0 0 0,1 1 0,-1-1 0,1 0 0,0 1 0,0-1 0,0 0 0,1 0 0,-1 0 0,1 0 0,0 0 0,0 0 0,3 4 0,-2-5 0,0-1 0,0 1 0,0-1 0,0 0 0,1 1 0,-1-1 0,1-1 0,-1 1 0,1 0 0,0-1 0,-1 0 0,1 0 0,0 0 0,0 0 0,7 0 0,51 2 0,91-5 0,-38-1 0,439 3 0,-539-1 0,0-1 0,0 0 0,16-5 0,35-4 0,-42 7 0,-1 0 0,1-2 0,-1 0 0,0-2 0,-1 0 0,23-13 0,29-10 0,58-33 0,-49 31 0,-79 32 0,0-1 0,-1 1 0,1-1 0,-1 0 0,1 0 0,-1 0 0,0-1 0,0 1 0,0-1 0,0 0 0,0 0 0,0 0 0,-1 0 0,1 0 0,-1 0 0,0-1 0,0 1 0,0-1 0,-1 1 0,1-1 0,-1 0 0,1-6 0,1-6 0,0 0 0,-2-1 0,0 1 0,-2-21 0,0-7 0,7-21 0,23-104 0,-17 108 0,10-123 0,-21 154 0,-3-192 0,1 220 0,1-1 0,-1 1 0,0 0 0,1-1 0,-1 1 0,0 0 0,0 0 0,-1-1 0,1 1 0,0 0 0,-1 0 0,1 1 0,-1-1 0,0 0 0,1 0 0,-1 1 0,0-1 0,0 1 0,0-1 0,0 1 0,0 0 0,-1 0 0,1 0 0,0 0 0,0 0 0,-1 0 0,1 1 0,0-1 0,-1 1 0,-3 0 0,-10-2 0,-1 1 0,1 1 0,-27 3 0,13-1 0,-583 1 0,352-4 0,250 2 0,0 0 0,1 1 0,-1 0 0,1 0 0,0 2 0,0-1 0,-10 5 0,9-3 0,-1 0 0,0-1 0,0-1 0,-22 4 0,31-7 0,0 0 0,0 0 0,-1 1 0,1-1 0,0 1 0,0 0 0,0 0 0,0 0 0,0 1 0,0-1 0,0 1 0,0-1 0,0 1 0,-4 4 0,5-3 0,-1 1 0,1-1 0,0 0 0,1 1 0,-1-1 0,1 1 0,-1 0 0,1-1 0,0 1 0,0 0 0,1 0 0,-1 5 0,-3 43 0,2 0 0,6 53 0,-1 1 0,-3-101 0,1 21 0,-1 1 0,-1-1 0,-1 0 0,-2 0 0,0 0 0,-13 40 0,11-47 0,0 1 0,2-1 0,1 1 0,0-1 0,0 23 0,3 4 0,6 49 0,-6-93 0,1 1 0,-1-1 0,1 1 0,0-1 0,0 1 0,0-1 0,0 0 0,0 0 0,1 1 0,-1-1 0,1 0 0,-1 0 0,1 0 0,0-1 0,0 1 0,0 0 0,0-1 0,0 1 0,0-1 0,0 0 0,1 1 0,-1-1 0,0 0 0,1 0 0,-1-1 0,0 1 0,1 0 0,-1-1 0,5 1 0,10 1 0,0-1 0,0 0 0,25-3 0,-17 1 0,347-3 0,-366 4 0,0 0 0,1-1 0,-1 0 0,0 0 0,0 0 0,1 0 0,-1-1 0,0 0 0,0 0 0,0-1 0,-1 0 0,1 0 0,-1 0 0,7-6 0,-5 3 0,-1 0 0,-1 0 0,1-1 0,-1 0 0,0 0 0,0-1 0,-1 1 0,0-1 0,-1 0 0,4-9 0,52-130 0,-50 123 0,12-52 0,-17 55 0,1 2 0,2-38 0,-6 50 0,-1-1 0,0 0 0,0 0 0,-1 1 0,0-1 0,0 1 0,-5-14 0,5 18 0,-1 1 0,1 0 0,-1 0 0,0 0 0,0 0 0,0 0 0,0 0 0,0 0 0,0 0 0,0 1 0,-1-1 0,1 1 0,-1-1 0,1 1 0,-1 0 0,1 0 0,-1 0 0,0 1 0,1-1 0,-1 1 0,0-1 0,-4 1 0,-10-1 0,0 1 0,-28 2 0,19 0 0,-34 3 0,0 2 0,1 2 0,-108 33 0,137-33 0,0 2 0,1 1 0,-39 23 0,53-27 0,1 2 0,0 0 0,0 1 0,1 0 0,0 1 0,1 1 0,-19 24 0,28-33 0,1 0 0,-1 0 0,1 1 0,-1-1 0,1 0 0,1 1 0,-1 0 0,1-1 0,-1 1 0,1 0 0,1 0 0,-1-1 0,1 1 0,-1 0 0,1 0 0,1 5 0,0-7 0,0 0 0,0 0 0,0 0 0,1-1 0,-1 1 0,1-1 0,-1 1 0,1-1 0,0 1 0,0-1 0,0 0 0,0 0 0,0 0 0,1 0 0,-1 0 0,1-1 0,-1 1 0,1 0 0,-1-1 0,1 0 0,0 0 0,0 0 0,0 0 0,0 0 0,0-1 0,0 1 0,4-1 0,50 6 0,1-3 0,80-6 0,-37 0 0,7 4 0,95-4 0,-200 3 0,0 0 0,0-1 0,0 0 0,0 1 0,-1-1 0,1 0 0,0 0 0,0-1 0,0 1 0,-1-1 0,1 1 0,-1-1 0,1 0 0,-1 0 0,0 0 0,0 0 0,0 0 0,0 0 0,0-1 0,0 1 0,0-1 0,-1 1 0,1-1 0,1-4 0,1-5 0,-1 1 0,0-2 0,-1 1 0,2-22 0,-1 8 0,4-31 0,-6 35 0,1 0 0,2 0 0,0 1 0,12-35 0,-12 48 0,1 0 0,1 0 0,-1 0 0,1 1 0,0 0 0,1 0 0,0 1 0,0 0 0,0 0 0,13-7 0,17-15 0,7-15 0,-25 24 0,29-23 0,-47 42 0,-1-1 0,1 1 0,-1 0 0,1-1 0,0 1 0,-1-1 0,1 1 0,-1 0 0,1 0 0,0-1 0,0 1 0,-1 0 0,1 0 0,0 0 0,-1 0 0,1 0 0,0 0 0,0 0 0,-1 0 0,1 0 0,0 0 0,0 0 0,-1 0 0,1 0 0,0 1 0,-1-1 0,1 0 0,0 1 0,-1-1 0,1 0 0,0 1 0,1 1 0,-1 0 0,1 0 0,-1 0 0,1 0 0,-1 0 0,0 0 0,0 0 0,0 0 0,2 5 0,8 49 0,-5 30 0,-7 108 0,-1-66 0,3-88 192,0-22-581,-1 1-1,0-1 1,-6 36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9T16:59:22.2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E713-DC59-D23E-4812-65B665B41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5ECE1-6F7C-A4DF-F66B-3388D4C0D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23400-E274-7A79-FF31-12D63149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F23-8CEC-48FF-84B5-9671725FC605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96F5A-EA77-605E-2E9D-5061375C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7F950-7CD6-12CD-2954-53B7DCE5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A2F-AED5-4ABB-96F7-65860DD81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92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504B2-5F07-1EF9-ACC5-7BE194D0F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944BD-5FCF-82DE-4807-7CD238311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AD01B-8619-1A2A-1B8C-6C38DD97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F23-8CEC-48FF-84B5-9671725FC605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52E44-7EF2-4709-8A19-F7D94615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1B48-EAC6-E6CC-62D1-718B30DC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A2F-AED5-4ABB-96F7-65860DD81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55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63985E-5821-7446-5845-F67D122CB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6739C-DB4F-E0F6-572D-15BE7D962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1C807-90EA-64C0-B99B-F7D93956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F23-8CEC-48FF-84B5-9671725FC605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BDEE5-55AA-2A11-20DD-8F2D98E2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0433C-C8C2-A722-DDFC-DF1E5882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A2F-AED5-4ABB-96F7-65860DD81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07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0781-E3C2-82B0-C9CF-FF5F1F7E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43DEB-A223-6691-F691-B568B2271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2373-9088-9EC3-1499-D26A6EB2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F23-8CEC-48FF-84B5-9671725FC605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DEC24-5D13-C0FE-01AF-BD15AD9F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1D33B-4CA4-2A92-4CB4-3DFC1133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A2F-AED5-4ABB-96F7-65860DD81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46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EF6E-848D-9EF9-A90D-EBE9ED7C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6A163-05BF-1ACC-0168-EB6F9AB67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086CE-C3D0-C046-C621-06FF226F4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F23-8CEC-48FF-84B5-9671725FC605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FB3F0-B40A-4B1A-A606-119AE7CB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D8CEC-9006-7EEF-CE0F-71BC26CE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A2F-AED5-4ABB-96F7-65860DD81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30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D9E0-9390-D123-46C7-11B76A57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693E6-DC00-F01F-D387-B20DE1FAD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8CF3C-9AD8-0F1C-D55F-97E9BDFA1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5AF86-2D24-30BD-5498-FB470052A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F23-8CEC-48FF-84B5-9671725FC605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4B192-F851-E66A-6229-9CDA3EAC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1162E-FE41-9F90-28DF-BB33A5C0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A2F-AED5-4ABB-96F7-65860DD81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33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6B1A-F8A9-61FA-EA4F-E5596375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B633F-97C5-9B78-E373-DF2742C57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6C6B3-08DA-414A-98CC-031F85B93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5848A-726A-9941-32DF-240FF1C08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8CA57-0770-51B9-10CC-EEB617BA0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3E526-4C6B-065E-0C69-1FC18BCA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F23-8CEC-48FF-84B5-9671725FC605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1D0504-006A-4E0D-EB10-742CB4E4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3C1B5-1983-1639-E037-C9B2E62D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A2F-AED5-4ABB-96F7-65860DD81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18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5517-03D8-6798-4F64-8752D059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A6A65-4CCE-C3FF-5FA3-A61A0724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F23-8CEC-48FF-84B5-9671725FC605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8DDCD-03A0-66D3-1DC8-ED6A336D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1E849-6F78-D519-16B1-7B2FD6CB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A2F-AED5-4ABB-96F7-65860DD81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21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C189F-9CFA-C6E7-ED50-0ED66EA1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F23-8CEC-48FF-84B5-9671725FC605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97F0D-AFF3-10E8-C0AB-A1B73BFE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4FBC2-1C50-C465-3980-D0F8E6F9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A2F-AED5-4ABB-96F7-65860DD81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78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99023-62DC-C4B6-DF11-E0812B2C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1931A-CA10-8870-97BF-6A47CD6E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10074-F598-92D8-1A8F-26EAFACF7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6F14B-FEAA-E444-A0B1-C25DE801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F23-8CEC-48FF-84B5-9671725FC605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444C9-F5D6-9FD1-514A-3B0C7AF6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09554-02A5-4F05-91EF-26DE0DE0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A2F-AED5-4ABB-96F7-65860DD81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7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7239-BF72-0612-114F-E0198EA3E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E497D-B913-7B32-54E6-BC7D6C4C9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DC9D7-21EC-C6D8-0E5D-9CA530ACF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5BBDA-B3AE-7AB7-5E3F-5D579099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26F23-8CEC-48FF-84B5-9671725FC605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E0403-A9BF-1D0C-EE0F-D9B8A470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B1A2B-F7E5-BA4C-AB2B-05711081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A2F-AED5-4ABB-96F7-65860DD81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26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B97BD-D420-1EB7-3D64-B7DBD4AD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9FFDD-E3F5-8F0B-4F95-CD87E54E6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4CE87-20D2-874C-5671-602D2B1F0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6F23-8CEC-48FF-84B5-9671725FC605}" type="datetimeFigureOut">
              <a:rPr lang="en-IN" smtClean="0"/>
              <a:t>23-08-2024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1E91E-7325-4F5C-A0FA-BCAF993A6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949BC-9C5C-6BA7-EC41-DF9CF2227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EA2F-AED5-4ABB-96F7-65860DD81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88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1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1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customXml" Target="../ink/ink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22.png"/><Relationship Id="rId4" Type="http://schemas.openxmlformats.org/officeDocument/2006/relationships/customXml" Target="../ink/ink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18" Type="http://schemas.openxmlformats.org/officeDocument/2006/relationships/image" Target="../media/image39.sv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17" Type="http://schemas.openxmlformats.org/officeDocument/2006/relationships/image" Target="../media/image38.png"/><Relationship Id="rId2" Type="http://schemas.openxmlformats.org/officeDocument/2006/relationships/image" Target="../media/image2.png"/><Relationship Id="rId16" Type="http://schemas.openxmlformats.org/officeDocument/2006/relationships/image" Target="../media/image37.svg"/><Relationship Id="rId20" Type="http://schemas.openxmlformats.org/officeDocument/2006/relationships/image" Target="../media/image4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svg"/><Relationship Id="rId19" Type="http://schemas.openxmlformats.org/officeDocument/2006/relationships/image" Target="../media/image40.pn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Relationship Id="rId22" Type="http://schemas.openxmlformats.org/officeDocument/2006/relationships/image" Target="../media/image4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9.sv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458DE-5161-3B3E-13FB-F1C53310B51A}"/>
              </a:ext>
            </a:extLst>
          </p:cNvPr>
          <p:cNvSpPr txBox="1"/>
          <p:nvPr/>
        </p:nvSpPr>
        <p:spPr>
          <a:xfrm>
            <a:off x="1251" y="2391445"/>
            <a:ext cx="7975865" cy="46437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/>
              <a:t>NAME </a:t>
            </a:r>
            <a:r>
              <a:rPr lang="en-US" sz="3200"/>
              <a:t>:: JADEJA HETRAJ </a:t>
            </a:r>
            <a:endParaRPr lang="en-US" sz="32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/>
              <a:t>ENROLLMENT NUMBER</a:t>
            </a:r>
            <a:r>
              <a:rPr lang="en-US" sz="3200"/>
              <a:t> ::                                                                      23002171310060</a:t>
            </a:r>
            <a:endParaRPr lang="en-US" sz="32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/>
              <a:t>BRANCH</a:t>
            </a:r>
            <a:r>
              <a:rPr lang="en-US" sz="3200"/>
              <a:t> :: </a:t>
            </a:r>
            <a:r>
              <a:rPr lang="en-US" sz="3200" b="1"/>
              <a:t>CST</a:t>
            </a:r>
            <a:endParaRPr lang="en-US" sz="3200" b="1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b="1"/>
              <a:t>ROLL NUMBER</a:t>
            </a:r>
            <a:r>
              <a:rPr lang="en-US" sz="3200"/>
              <a:t> :: 9</a:t>
            </a:r>
            <a:endParaRPr lang="en-US" sz="3200"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63498-0EFD-1C7A-42F8-4837A57EB0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021" r="2" b="37567"/>
          <a:stretch/>
        </p:blipFill>
        <p:spPr>
          <a:xfrm>
            <a:off x="4916808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B2EA6-D6CE-07DD-9F16-CBB16E5077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43" r="6016"/>
          <a:stretch/>
        </p:blipFill>
        <p:spPr>
          <a:xfrm>
            <a:off x="4731753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2B1FD9-D255-93DC-4E28-99E37F01470E}"/>
              </a:ext>
            </a:extLst>
          </p:cNvPr>
          <p:cNvSpPr txBox="1"/>
          <p:nvPr/>
        </p:nvSpPr>
        <p:spPr>
          <a:xfrm>
            <a:off x="482879" y="736027"/>
            <a:ext cx="57909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i="1">
                <a:latin typeface="Rockwell"/>
                <a:cs typeface="Calibri"/>
              </a:rPr>
              <a:t>BRTS PORTAL</a:t>
            </a:r>
            <a:endParaRPr lang="en-US" sz="5400" b="1" i="1"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411192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C3CEDD-F2CE-E44E-6222-F91A3D09DC46}"/>
              </a:ext>
            </a:extLst>
          </p:cNvPr>
          <p:cNvSpPr txBox="1"/>
          <p:nvPr/>
        </p:nvSpPr>
        <p:spPr>
          <a:xfrm>
            <a:off x="2298469" y="385661"/>
            <a:ext cx="760153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cs typeface="Calibri"/>
              </a:rPr>
              <a:t>      NON - EXISTANCE OF LOOP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68106DD-7E27-D8C8-A05D-CF161810F078}"/>
              </a:ext>
            </a:extLst>
          </p:cNvPr>
          <p:cNvGrpSpPr/>
          <p:nvPr/>
        </p:nvGrpSpPr>
        <p:grpSpPr>
          <a:xfrm>
            <a:off x="84813" y="1398995"/>
            <a:ext cx="5083545" cy="2429032"/>
            <a:chOff x="1726741" y="2088423"/>
            <a:chExt cx="8412759" cy="387138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92F22F-51A3-1A28-D3ED-E35FC1E398AE}"/>
                </a:ext>
              </a:extLst>
            </p:cNvPr>
            <p:cNvSpPr txBox="1"/>
            <p:nvPr/>
          </p:nvSpPr>
          <p:spPr>
            <a:xfrm>
              <a:off x="2084916" y="2836333"/>
              <a:ext cx="4127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1</a:t>
              </a:r>
              <a:endParaRPr lang="en-US"/>
            </a:p>
          </p:txBody>
        </p:sp>
        <p:pic>
          <p:nvPicPr>
            <p:cNvPr id="3" name="Picture 2" descr="aesthetic circle circles 319903601024211 by @ijskoffieglas | Coloring ...">
              <a:extLst>
                <a:ext uri="{FF2B5EF4-FFF2-40B4-BE49-F238E27FC236}">
                  <a16:creationId xmlns:a16="http://schemas.microsoft.com/office/drawing/2014/main" id="{914364EB-60CA-33E1-E950-DDB8C7CC7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2353" r="26667" b="64440"/>
            <a:stretch/>
          </p:blipFill>
          <p:spPr>
            <a:xfrm>
              <a:off x="5939637" y="2298630"/>
              <a:ext cx="1134346" cy="972286"/>
            </a:xfrm>
            <a:prstGeom prst="rect">
              <a:avLst/>
            </a:prstGeom>
          </p:spPr>
        </p:pic>
        <p:pic>
          <p:nvPicPr>
            <p:cNvPr id="7" name="Picture 6" descr="aesthetic circle circles 319903601024211 by @ijskoffieglas | Coloring ...">
              <a:extLst>
                <a:ext uri="{FF2B5EF4-FFF2-40B4-BE49-F238E27FC236}">
                  <a16:creationId xmlns:a16="http://schemas.microsoft.com/office/drawing/2014/main" id="{53924893-4F70-4305-D012-30423B17E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2353" r="26667" b="64440"/>
            <a:stretch/>
          </p:blipFill>
          <p:spPr>
            <a:xfrm>
              <a:off x="3723706" y="3270837"/>
              <a:ext cx="1274484" cy="998562"/>
            </a:xfrm>
            <a:prstGeom prst="rect">
              <a:avLst/>
            </a:prstGeom>
          </p:spPr>
        </p:pic>
        <p:pic>
          <p:nvPicPr>
            <p:cNvPr id="11" name="Picture 10" descr="aesthetic circle circles 319903601024211 by @ijskoffieglas | Coloring ...">
              <a:extLst>
                <a:ext uri="{FF2B5EF4-FFF2-40B4-BE49-F238E27FC236}">
                  <a16:creationId xmlns:a16="http://schemas.microsoft.com/office/drawing/2014/main" id="{D1A82859-DD0B-8B5F-414C-FE1CC6473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2353" r="26667" b="64440"/>
            <a:stretch/>
          </p:blipFill>
          <p:spPr>
            <a:xfrm>
              <a:off x="7270947" y="4269320"/>
              <a:ext cx="1274484" cy="1016079"/>
            </a:xfrm>
            <a:prstGeom prst="rect">
              <a:avLst/>
            </a:prstGeom>
          </p:spPr>
        </p:pic>
        <p:pic>
          <p:nvPicPr>
            <p:cNvPr id="15" name="Picture 14" descr="aesthetic circle circles 319903601024211 by @ijskoffieglas | Coloring ...">
              <a:extLst>
                <a:ext uri="{FF2B5EF4-FFF2-40B4-BE49-F238E27FC236}">
                  <a16:creationId xmlns:a16="http://schemas.microsoft.com/office/drawing/2014/main" id="{DFF51F79-8DCE-7E98-EB4F-3E1314B47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2353" r="26667" b="64440"/>
            <a:stretch/>
          </p:blipFill>
          <p:spPr>
            <a:xfrm>
              <a:off x="2296051" y="4934975"/>
              <a:ext cx="1274484" cy="1024837"/>
            </a:xfrm>
            <a:prstGeom prst="rect">
              <a:avLst/>
            </a:prstGeom>
          </p:spPr>
        </p:pic>
        <p:pic>
          <p:nvPicPr>
            <p:cNvPr id="24" name="Picture 23" descr="aesthetic circle circles 319903601024211 by @ijskoffieglas | Coloring ...">
              <a:extLst>
                <a:ext uri="{FF2B5EF4-FFF2-40B4-BE49-F238E27FC236}">
                  <a16:creationId xmlns:a16="http://schemas.microsoft.com/office/drawing/2014/main" id="{F0C19EE3-1FD4-388E-917B-2B9AB97E8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2353" r="26667" b="64440"/>
            <a:stretch/>
          </p:blipFill>
          <p:spPr>
            <a:xfrm>
              <a:off x="1726741" y="2465043"/>
              <a:ext cx="1134347" cy="963528"/>
            </a:xfrm>
            <a:prstGeom prst="rect">
              <a:avLst/>
            </a:prstGeom>
          </p:spPr>
        </p:pic>
        <p:pic>
          <p:nvPicPr>
            <p:cNvPr id="32" name="Picture 31" descr="aesthetic circle circles 319903601024211 by @ijskoffieglas | Coloring ...">
              <a:extLst>
                <a:ext uri="{FF2B5EF4-FFF2-40B4-BE49-F238E27FC236}">
                  <a16:creationId xmlns:a16="http://schemas.microsoft.com/office/drawing/2014/main" id="{CA38F8A7-7705-4CF1-ACE6-8635C9E6B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2353" r="26667" b="64440"/>
            <a:stretch/>
          </p:blipFill>
          <p:spPr>
            <a:xfrm>
              <a:off x="9005154" y="2088423"/>
              <a:ext cx="1134346" cy="963528"/>
            </a:xfrm>
            <a:prstGeom prst="rect">
              <a:avLst/>
            </a:prstGeom>
          </p:spPr>
        </p:pic>
        <p:pic>
          <p:nvPicPr>
            <p:cNvPr id="36" name="Graphic 35" descr="Line arrow: Straight with solid fill">
              <a:extLst>
                <a:ext uri="{FF2B5EF4-FFF2-40B4-BE49-F238E27FC236}">
                  <a16:creationId xmlns:a16="http://schemas.microsoft.com/office/drawing/2014/main" id="{1D081DB1-ABFC-C0B3-6461-E9C5F8D5F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180000">
              <a:off x="4810526" y="2653570"/>
              <a:ext cx="1422400" cy="1447800"/>
            </a:xfrm>
            <a:prstGeom prst="rect">
              <a:avLst/>
            </a:prstGeom>
          </p:spPr>
        </p:pic>
        <p:pic>
          <p:nvPicPr>
            <p:cNvPr id="40" name="Graphic 39" descr="Line arrow: Straight with solid fill">
              <a:extLst>
                <a:ext uri="{FF2B5EF4-FFF2-40B4-BE49-F238E27FC236}">
                  <a16:creationId xmlns:a16="http://schemas.microsoft.com/office/drawing/2014/main" id="{5633AB10-A108-5351-E7BC-05B313A3F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3120000">
              <a:off x="6561665" y="3048000"/>
              <a:ext cx="1422400" cy="1447800"/>
            </a:xfrm>
            <a:prstGeom prst="rect">
              <a:avLst/>
            </a:prstGeom>
          </p:spPr>
        </p:pic>
        <p:pic>
          <p:nvPicPr>
            <p:cNvPr id="42" name="Graphic 41" descr="Line arrow: Straight with solid fill">
              <a:extLst>
                <a:ext uri="{FF2B5EF4-FFF2-40B4-BE49-F238E27FC236}">
                  <a16:creationId xmlns:a16="http://schemas.microsoft.com/office/drawing/2014/main" id="{BB25A3B0-9E63-B776-6ACE-C7089659E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7740000">
              <a:off x="8292661" y="3073401"/>
              <a:ext cx="1422400" cy="1447800"/>
            </a:xfrm>
            <a:prstGeom prst="rect">
              <a:avLst/>
            </a:prstGeom>
          </p:spPr>
        </p:pic>
        <p:pic>
          <p:nvPicPr>
            <p:cNvPr id="44" name="Graphic 43" descr="Line arrow: Straight with solid fill">
              <a:extLst>
                <a:ext uri="{FF2B5EF4-FFF2-40B4-BE49-F238E27FC236}">
                  <a16:creationId xmlns:a16="http://schemas.microsoft.com/office/drawing/2014/main" id="{627FA26D-AA99-FE0C-D04B-AB4F59C64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3860000">
              <a:off x="6288572" y="3290414"/>
              <a:ext cx="1422400" cy="1312334"/>
            </a:xfrm>
            <a:prstGeom prst="rect">
              <a:avLst/>
            </a:prstGeom>
          </p:spPr>
        </p:pic>
        <p:pic>
          <p:nvPicPr>
            <p:cNvPr id="46" name="Graphic 45" descr="Line arrow: Straight with solid fill">
              <a:extLst>
                <a:ext uri="{FF2B5EF4-FFF2-40B4-BE49-F238E27FC236}">
                  <a16:creationId xmlns:a16="http://schemas.microsoft.com/office/drawing/2014/main" id="{AB5A713B-A405-8B2C-E395-F3F68278D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7800000">
              <a:off x="3014132" y="3937000"/>
              <a:ext cx="1422400" cy="1447800"/>
            </a:xfrm>
            <a:prstGeom prst="rect">
              <a:avLst/>
            </a:prstGeom>
          </p:spPr>
        </p:pic>
        <p:pic>
          <p:nvPicPr>
            <p:cNvPr id="48" name="Graphic 47" descr="Line arrow: Straight with solid fill">
              <a:extLst>
                <a:ext uri="{FF2B5EF4-FFF2-40B4-BE49-F238E27FC236}">
                  <a16:creationId xmlns:a16="http://schemas.microsoft.com/office/drawing/2014/main" id="{AE521885-74F4-007C-48B2-75564DE1C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">
              <a:off x="2545837" y="2753419"/>
              <a:ext cx="1422400" cy="14478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51ECADF-0059-2FBC-11BA-7A1E468A13A5}"/>
                </a:ext>
              </a:extLst>
            </p:cNvPr>
            <p:cNvSpPr txBox="1"/>
            <p:nvPr/>
          </p:nvSpPr>
          <p:spPr>
            <a:xfrm>
              <a:off x="2102205" y="2742947"/>
              <a:ext cx="412750" cy="36933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1</a:t>
              </a:r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841FD5D-BBD6-3399-FADD-948E8C2613C6}"/>
                </a:ext>
              </a:extLst>
            </p:cNvPr>
            <p:cNvSpPr txBox="1"/>
            <p:nvPr/>
          </p:nvSpPr>
          <p:spPr>
            <a:xfrm>
              <a:off x="2728382" y="5300133"/>
              <a:ext cx="4127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9EBD401-0934-DDF0-F2A0-FD817366E652}"/>
                </a:ext>
              </a:extLst>
            </p:cNvPr>
            <p:cNvSpPr txBox="1"/>
            <p:nvPr/>
          </p:nvSpPr>
          <p:spPr>
            <a:xfrm>
              <a:off x="4150782" y="3589866"/>
              <a:ext cx="4127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3</a:t>
              </a:r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5EAACAF-4F96-2024-ED38-FEBD6580D86B}"/>
                </a:ext>
              </a:extLst>
            </p:cNvPr>
            <p:cNvSpPr txBox="1"/>
            <p:nvPr/>
          </p:nvSpPr>
          <p:spPr>
            <a:xfrm>
              <a:off x="6295907" y="2519943"/>
              <a:ext cx="412750" cy="36933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0BB468E-23FF-0F9C-BC69-BA08C02D805D}"/>
                </a:ext>
              </a:extLst>
            </p:cNvPr>
            <p:cNvSpPr txBox="1"/>
            <p:nvPr/>
          </p:nvSpPr>
          <p:spPr>
            <a:xfrm>
              <a:off x="7749116" y="4588933"/>
              <a:ext cx="4127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5</a:t>
              </a:r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97FB38B-4A8D-C6AE-4871-9AF8C79B3A62}"/>
                </a:ext>
              </a:extLst>
            </p:cNvPr>
            <p:cNvSpPr txBox="1"/>
            <p:nvPr/>
          </p:nvSpPr>
          <p:spPr>
            <a:xfrm>
              <a:off x="9424732" y="2340709"/>
              <a:ext cx="412750" cy="36933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6</a:t>
              </a:r>
            </a:p>
          </p:txBody>
        </p:sp>
        <p:pic>
          <p:nvPicPr>
            <p:cNvPr id="62" name="Graphic 61" descr="Line arrow: Straight with solid fill">
              <a:extLst>
                <a:ext uri="{FF2B5EF4-FFF2-40B4-BE49-F238E27FC236}">
                  <a16:creationId xmlns:a16="http://schemas.microsoft.com/office/drawing/2014/main" id="{FD987581-209D-F3CD-A7EC-9DD766DD4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0100000">
              <a:off x="4591560" y="2329501"/>
              <a:ext cx="1422400" cy="1447800"/>
            </a:xfrm>
            <a:prstGeom prst="rect">
              <a:avLst/>
            </a:prstGeom>
          </p:spPr>
        </p:pic>
        <p:pic>
          <p:nvPicPr>
            <p:cNvPr id="64" name="Graphic 63" descr="Line arrow: Straight with solid fill">
              <a:extLst>
                <a:ext uri="{FF2B5EF4-FFF2-40B4-BE49-F238E27FC236}">
                  <a16:creationId xmlns:a16="http://schemas.microsoft.com/office/drawing/2014/main" id="{358098E9-03BA-D424-F0C8-B473C683B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8720000">
              <a:off x="7963629" y="2749914"/>
              <a:ext cx="1422400" cy="1447800"/>
            </a:xfrm>
            <a:prstGeom prst="rect">
              <a:avLst/>
            </a:prstGeom>
          </p:spPr>
        </p:pic>
        <p:pic>
          <p:nvPicPr>
            <p:cNvPr id="66" name="Graphic 65" descr="Line arrow: Straight with solid fill">
              <a:extLst>
                <a:ext uri="{FF2B5EF4-FFF2-40B4-BE49-F238E27FC236}">
                  <a16:creationId xmlns:a16="http://schemas.microsoft.com/office/drawing/2014/main" id="{1D14081C-4FC2-B336-CC3E-71CB45596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8720000">
              <a:off x="2672544" y="3761827"/>
              <a:ext cx="1422400" cy="1447800"/>
            </a:xfrm>
            <a:prstGeom prst="rect">
              <a:avLst/>
            </a:prstGeom>
          </p:spPr>
        </p:pic>
        <p:pic>
          <p:nvPicPr>
            <p:cNvPr id="68" name="Graphic 67" descr="Line arrow: Straight with solid fill">
              <a:extLst>
                <a:ext uri="{FF2B5EF4-FFF2-40B4-BE49-F238E27FC236}">
                  <a16:creationId xmlns:a16="http://schemas.microsoft.com/office/drawing/2014/main" id="{C16FF3C8-C871-6BB4-5AE2-2D232F5D5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2600000">
              <a:off x="2707579" y="2483068"/>
              <a:ext cx="1422400" cy="1447800"/>
            </a:xfrm>
            <a:prstGeom prst="rect">
              <a:avLst/>
            </a:prstGeom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4C9B0249-621E-61E2-101E-601E6DF1706A}"/>
              </a:ext>
            </a:extLst>
          </p:cNvPr>
          <p:cNvSpPr txBox="1"/>
          <p:nvPr/>
        </p:nvSpPr>
        <p:spPr>
          <a:xfrm>
            <a:off x="6088099" y="1721643"/>
            <a:ext cx="487222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THE MAP CAN BE SEEN FROM A DIFFERENT POINT OF VIEW , BY THE BUS NO WHICH CONNECTS THE DEPOT ( 1 AND 6)</a:t>
            </a:r>
          </a:p>
          <a:p>
            <a:endParaRPr lang="en-US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LETS SAY BUS 2U GOES FROM 1 TO 6 </a:t>
            </a:r>
          </a:p>
          <a:p>
            <a:pPr marL="285750" indent="-285750">
              <a:buFont typeface="Wingdings"/>
              <a:buChar char="Ø"/>
            </a:pPr>
            <a:endParaRPr lang="en-US">
              <a:solidFill>
                <a:schemeClr val="bg1"/>
              </a:solidFill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>
                <a:solidFill>
                  <a:schemeClr val="bg1"/>
                </a:solidFill>
                <a:cs typeface="Calibri"/>
              </a:rPr>
              <a:t>BUT WHEN THAT BUS RETURNS ITS CHNAGES ITS NUMBER FROM 2U TO 2D.</a:t>
            </a:r>
          </a:p>
          <a:p>
            <a:endParaRPr lang="en-US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F000550-F224-BD56-B917-16C354A78238}"/>
              </a:ext>
            </a:extLst>
          </p:cNvPr>
          <p:cNvGrpSpPr/>
          <p:nvPr/>
        </p:nvGrpSpPr>
        <p:grpSpPr>
          <a:xfrm>
            <a:off x="1418313" y="4537710"/>
            <a:ext cx="4412264" cy="1928002"/>
            <a:chOff x="1726741" y="2088423"/>
            <a:chExt cx="8412759" cy="358104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3557F59-3CC5-E58B-4461-715B26A73D2A}"/>
                </a:ext>
              </a:extLst>
            </p:cNvPr>
            <p:cNvSpPr txBox="1"/>
            <p:nvPr/>
          </p:nvSpPr>
          <p:spPr>
            <a:xfrm>
              <a:off x="2084916" y="2836333"/>
              <a:ext cx="4127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1</a:t>
              </a:r>
              <a:endParaRPr lang="en-US"/>
            </a:p>
          </p:txBody>
        </p:sp>
        <p:pic>
          <p:nvPicPr>
            <p:cNvPr id="73" name="Picture 72" descr="aesthetic circle circles 319903601024211 by @ijskoffieglas | Coloring ...">
              <a:extLst>
                <a:ext uri="{FF2B5EF4-FFF2-40B4-BE49-F238E27FC236}">
                  <a16:creationId xmlns:a16="http://schemas.microsoft.com/office/drawing/2014/main" id="{276AF5B7-F5ED-F497-1644-7BCD9484F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2353" r="26667" b="64440"/>
            <a:stretch/>
          </p:blipFill>
          <p:spPr>
            <a:xfrm>
              <a:off x="5939637" y="2298630"/>
              <a:ext cx="1134346" cy="972286"/>
            </a:xfrm>
            <a:prstGeom prst="rect">
              <a:avLst/>
            </a:prstGeom>
          </p:spPr>
        </p:pic>
        <p:pic>
          <p:nvPicPr>
            <p:cNvPr id="74" name="Picture 73" descr="aesthetic circle circles 319903601024211 by @ijskoffieglas | Coloring ...">
              <a:extLst>
                <a:ext uri="{FF2B5EF4-FFF2-40B4-BE49-F238E27FC236}">
                  <a16:creationId xmlns:a16="http://schemas.microsoft.com/office/drawing/2014/main" id="{D7B044F1-49F7-9543-31A0-8903304E9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2353" r="26667" b="64440"/>
            <a:stretch/>
          </p:blipFill>
          <p:spPr>
            <a:xfrm>
              <a:off x="3723706" y="3270837"/>
              <a:ext cx="1274484" cy="998562"/>
            </a:xfrm>
            <a:prstGeom prst="rect">
              <a:avLst/>
            </a:prstGeom>
          </p:spPr>
        </p:pic>
        <p:pic>
          <p:nvPicPr>
            <p:cNvPr id="75" name="Picture 74" descr="aesthetic circle circles 319903601024211 by @ijskoffieglas | Coloring ...">
              <a:extLst>
                <a:ext uri="{FF2B5EF4-FFF2-40B4-BE49-F238E27FC236}">
                  <a16:creationId xmlns:a16="http://schemas.microsoft.com/office/drawing/2014/main" id="{DFBAD53F-7993-E9DA-1E5C-3D6931775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2353" r="26667" b="64440"/>
            <a:stretch/>
          </p:blipFill>
          <p:spPr>
            <a:xfrm>
              <a:off x="7270947" y="4269320"/>
              <a:ext cx="1274484" cy="1016079"/>
            </a:xfrm>
            <a:prstGeom prst="rect">
              <a:avLst/>
            </a:prstGeom>
          </p:spPr>
        </p:pic>
        <p:pic>
          <p:nvPicPr>
            <p:cNvPr id="77" name="Picture 76" descr="aesthetic circle circles 319903601024211 by @ijskoffieglas | Coloring ...">
              <a:extLst>
                <a:ext uri="{FF2B5EF4-FFF2-40B4-BE49-F238E27FC236}">
                  <a16:creationId xmlns:a16="http://schemas.microsoft.com/office/drawing/2014/main" id="{5FFE971A-C1AE-036D-4441-A36E5DE7C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2353" r="26667" b="64440"/>
            <a:stretch/>
          </p:blipFill>
          <p:spPr>
            <a:xfrm>
              <a:off x="1726741" y="2465043"/>
              <a:ext cx="1134347" cy="963528"/>
            </a:xfrm>
            <a:prstGeom prst="rect">
              <a:avLst/>
            </a:prstGeom>
          </p:spPr>
        </p:pic>
        <p:pic>
          <p:nvPicPr>
            <p:cNvPr id="78" name="Picture 77" descr="aesthetic circle circles 319903601024211 by @ijskoffieglas | Coloring ...">
              <a:extLst>
                <a:ext uri="{FF2B5EF4-FFF2-40B4-BE49-F238E27FC236}">
                  <a16:creationId xmlns:a16="http://schemas.microsoft.com/office/drawing/2014/main" id="{CD3569DB-1774-968F-4FD7-692AA0C15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2353" r="26667" b="64440"/>
            <a:stretch/>
          </p:blipFill>
          <p:spPr>
            <a:xfrm>
              <a:off x="9005154" y="2088423"/>
              <a:ext cx="1134346" cy="963528"/>
            </a:xfrm>
            <a:prstGeom prst="rect">
              <a:avLst/>
            </a:prstGeom>
          </p:spPr>
        </p:pic>
        <p:pic>
          <p:nvPicPr>
            <p:cNvPr id="80" name="Graphic 79" descr="Line arrow: Straight with solid fill">
              <a:extLst>
                <a:ext uri="{FF2B5EF4-FFF2-40B4-BE49-F238E27FC236}">
                  <a16:creationId xmlns:a16="http://schemas.microsoft.com/office/drawing/2014/main" id="{C8212B88-2007-2145-338A-0B31A0D01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3120000">
              <a:off x="6561665" y="3048000"/>
              <a:ext cx="1422400" cy="1447800"/>
            </a:xfrm>
            <a:prstGeom prst="rect">
              <a:avLst/>
            </a:prstGeom>
          </p:spPr>
        </p:pic>
        <p:pic>
          <p:nvPicPr>
            <p:cNvPr id="84" name="Graphic 83" descr="Line arrow: Straight with solid fill">
              <a:extLst>
                <a:ext uri="{FF2B5EF4-FFF2-40B4-BE49-F238E27FC236}">
                  <a16:creationId xmlns:a16="http://schemas.microsoft.com/office/drawing/2014/main" id="{C16DA196-D16E-9E0C-8B99-084AEDD7C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">
              <a:off x="2545837" y="2753419"/>
              <a:ext cx="1422400" cy="1447800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1548C5B-3B0B-044A-2FF9-305BD327C1DC}"/>
                </a:ext>
              </a:extLst>
            </p:cNvPr>
            <p:cNvSpPr txBox="1"/>
            <p:nvPr/>
          </p:nvSpPr>
          <p:spPr>
            <a:xfrm>
              <a:off x="2102205" y="2742947"/>
              <a:ext cx="412750" cy="36933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1</a:t>
              </a:r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312C3B9-77BB-0EA6-2B83-9798E064495A}"/>
                </a:ext>
              </a:extLst>
            </p:cNvPr>
            <p:cNvSpPr txBox="1"/>
            <p:nvPr/>
          </p:nvSpPr>
          <p:spPr>
            <a:xfrm>
              <a:off x="2728382" y="5300133"/>
              <a:ext cx="4127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48FD1D7-6788-3D77-4A4A-8227C2370C05}"/>
                </a:ext>
              </a:extLst>
            </p:cNvPr>
            <p:cNvSpPr txBox="1"/>
            <p:nvPr/>
          </p:nvSpPr>
          <p:spPr>
            <a:xfrm>
              <a:off x="4150782" y="3589866"/>
              <a:ext cx="4127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3</a:t>
              </a:r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985F765-F527-FF5D-167E-373F0BCF02C0}"/>
                </a:ext>
              </a:extLst>
            </p:cNvPr>
            <p:cNvSpPr txBox="1"/>
            <p:nvPr/>
          </p:nvSpPr>
          <p:spPr>
            <a:xfrm>
              <a:off x="6295907" y="2519943"/>
              <a:ext cx="412750" cy="36933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E8C1442-D328-C5E5-A329-BA6DBE9CE4FB}"/>
                </a:ext>
              </a:extLst>
            </p:cNvPr>
            <p:cNvSpPr txBox="1"/>
            <p:nvPr/>
          </p:nvSpPr>
          <p:spPr>
            <a:xfrm>
              <a:off x="7749116" y="4588933"/>
              <a:ext cx="4127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5</a:t>
              </a:r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15C8A59-5481-755C-61F5-7D571EE46C18}"/>
                </a:ext>
              </a:extLst>
            </p:cNvPr>
            <p:cNvSpPr txBox="1"/>
            <p:nvPr/>
          </p:nvSpPr>
          <p:spPr>
            <a:xfrm>
              <a:off x="9424732" y="2340709"/>
              <a:ext cx="412750" cy="36933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6</a:t>
              </a:r>
            </a:p>
          </p:txBody>
        </p:sp>
        <p:pic>
          <p:nvPicPr>
            <p:cNvPr id="91" name="Graphic 90" descr="Line arrow: Straight with solid fill">
              <a:extLst>
                <a:ext uri="{FF2B5EF4-FFF2-40B4-BE49-F238E27FC236}">
                  <a16:creationId xmlns:a16="http://schemas.microsoft.com/office/drawing/2014/main" id="{9904FBCF-155D-6896-171F-638110884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20100000">
              <a:off x="4591560" y="2329501"/>
              <a:ext cx="1422400" cy="1447800"/>
            </a:xfrm>
            <a:prstGeom prst="rect">
              <a:avLst/>
            </a:prstGeom>
          </p:spPr>
        </p:pic>
        <p:pic>
          <p:nvPicPr>
            <p:cNvPr id="92" name="Graphic 91" descr="Line arrow: Straight with solid fill">
              <a:extLst>
                <a:ext uri="{FF2B5EF4-FFF2-40B4-BE49-F238E27FC236}">
                  <a16:creationId xmlns:a16="http://schemas.microsoft.com/office/drawing/2014/main" id="{5E89615B-2F0D-6C2E-715E-6A4B1715F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8720000">
              <a:off x="7963629" y="2749914"/>
              <a:ext cx="1422400" cy="14478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1EF9E59-60F3-4EAA-8592-C412198F5857}"/>
              </a:ext>
            </a:extLst>
          </p:cNvPr>
          <p:cNvGrpSpPr/>
          <p:nvPr/>
        </p:nvGrpSpPr>
        <p:grpSpPr>
          <a:xfrm>
            <a:off x="7568742" y="4437924"/>
            <a:ext cx="4421335" cy="1877657"/>
            <a:chOff x="1726741" y="2088423"/>
            <a:chExt cx="8412759" cy="3581042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6078D8D-4639-7B52-5CD9-BFA23F161848}"/>
                </a:ext>
              </a:extLst>
            </p:cNvPr>
            <p:cNvSpPr txBox="1"/>
            <p:nvPr/>
          </p:nvSpPr>
          <p:spPr>
            <a:xfrm>
              <a:off x="2084916" y="2836333"/>
              <a:ext cx="4127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1</a:t>
              </a:r>
              <a:endParaRPr lang="en-US"/>
            </a:p>
          </p:txBody>
        </p:sp>
        <p:pic>
          <p:nvPicPr>
            <p:cNvPr id="97" name="Picture 96" descr="aesthetic circle circles 319903601024211 by @ijskoffieglas | Coloring ...">
              <a:extLst>
                <a:ext uri="{FF2B5EF4-FFF2-40B4-BE49-F238E27FC236}">
                  <a16:creationId xmlns:a16="http://schemas.microsoft.com/office/drawing/2014/main" id="{945EB252-C80D-B048-1368-23F544085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2353" r="26667" b="64440"/>
            <a:stretch/>
          </p:blipFill>
          <p:spPr>
            <a:xfrm>
              <a:off x="5939637" y="2298630"/>
              <a:ext cx="1134346" cy="972286"/>
            </a:xfrm>
            <a:prstGeom prst="rect">
              <a:avLst/>
            </a:prstGeom>
          </p:spPr>
        </p:pic>
        <p:pic>
          <p:nvPicPr>
            <p:cNvPr id="98" name="Picture 97" descr="aesthetic circle circles 319903601024211 by @ijskoffieglas | Coloring ...">
              <a:extLst>
                <a:ext uri="{FF2B5EF4-FFF2-40B4-BE49-F238E27FC236}">
                  <a16:creationId xmlns:a16="http://schemas.microsoft.com/office/drawing/2014/main" id="{095DF6CD-A414-C54C-20F6-8764D5992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2353" r="26667" b="64440"/>
            <a:stretch/>
          </p:blipFill>
          <p:spPr>
            <a:xfrm>
              <a:off x="3723706" y="3270837"/>
              <a:ext cx="1274484" cy="998562"/>
            </a:xfrm>
            <a:prstGeom prst="rect">
              <a:avLst/>
            </a:prstGeom>
          </p:spPr>
        </p:pic>
        <p:pic>
          <p:nvPicPr>
            <p:cNvPr id="99" name="Picture 98" descr="aesthetic circle circles 319903601024211 by @ijskoffieglas | Coloring ...">
              <a:extLst>
                <a:ext uri="{FF2B5EF4-FFF2-40B4-BE49-F238E27FC236}">
                  <a16:creationId xmlns:a16="http://schemas.microsoft.com/office/drawing/2014/main" id="{5A0B3EC8-AAC1-E104-21AA-13EBA30C4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2353" r="26667" b="64440"/>
            <a:stretch/>
          </p:blipFill>
          <p:spPr>
            <a:xfrm>
              <a:off x="7270947" y="4269320"/>
              <a:ext cx="1274484" cy="1016079"/>
            </a:xfrm>
            <a:prstGeom prst="rect">
              <a:avLst/>
            </a:prstGeom>
          </p:spPr>
        </p:pic>
        <p:pic>
          <p:nvPicPr>
            <p:cNvPr id="101" name="Picture 100" descr="aesthetic circle circles 319903601024211 by @ijskoffieglas | Coloring ...">
              <a:extLst>
                <a:ext uri="{FF2B5EF4-FFF2-40B4-BE49-F238E27FC236}">
                  <a16:creationId xmlns:a16="http://schemas.microsoft.com/office/drawing/2014/main" id="{C3ADE922-08EC-35D9-95C1-7531A118D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2353" r="26667" b="64440"/>
            <a:stretch/>
          </p:blipFill>
          <p:spPr>
            <a:xfrm>
              <a:off x="1726741" y="2465043"/>
              <a:ext cx="1134347" cy="963528"/>
            </a:xfrm>
            <a:prstGeom prst="rect">
              <a:avLst/>
            </a:prstGeom>
          </p:spPr>
        </p:pic>
        <p:pic>
          <p:nvPicPr>
            <p:cNvPr id="102" name="Picture 101" descr="aesthetic circle circles 319903601024211 by @ijskoffieglas | Coloring ...">
              <a:extLst>
                <a:ext uri="{FF2B5EF4-FFF2-40B4-BE49-F238E27FC236}">
                  <a16:creationId xmlns:a16="http://schemas.microsoft.com/office/drawing/2014/main" id="{108AEB6C-BC2E-B659-D5BE-2BB8B7E49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2353" r="26667" b="64440"/>
            <a:stretch/>
          </p:blipFill>
          <p:spPr>
            <a:xfrm>
              <a:off x="9005154" y="2088423"/>
              <a:ext cx="1134346" cy="963528"/>
            </a:xfrm>
            <a:prstGeom prst="rect">
              <a:avLst/>
            </a:prstGeom>
          </p:spPr>
        </p:pic>
        <p:pic>
          <p:nvPicPr>
            <p:cNvPr id="103" name="Graphic 102" descr="Line arrow: Straight with solid fill">
              <a:extLst>
                <a:ext uri="{FF2B5EF4-FFF2-40B4-BE49-F238E27FC236}">
                  <a16:creationId xmlns:a16="http://schemas.microsoft.com/office/drawing/2014/main" id="{EF36CFD9-CEA3-87B3-9264-1F4B2517B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9180000">
              <a:off x="4810526" y="2653570"/>
              <a:ext cx="1422400" cy="1447800"/>
            </a:xfrm>
            <a:prstGeom prst="rect">
              <a:avLst/>
            </a:prstGeom>
          </p:spPr>
        </p:pic>
        <p:pic>
          <p:nvPicPr>
            <p:cNvPr id="105" name="Graphic 104" descr="Line arrow: Straight with solid fill">
              <a:extLst>
                <a:ext uri="{FF2B5EF4-FFF2-40B4-BE49-F238E27FC236}">
                  <a16:creationId xmlns:a16="http://schemas.microsoft.com/office/drawing/2014/main" id="{9D3C08AB-1CDD-5619-438B-537326DB3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7740000">
              <a:off x="8292661" y="3073401"/>
              <a:ext cx="1422400" cy="1447800"/>
            </a:xfrm>
            <a:prstGeom prst="rect">
              <a:avLst/>
            </a:prstGeom>
          </p:spPr>
        </p:pic>
        <p:pic>
          <p:nvPicPr>
            <p:cNvPr id="106" name="Graphic 105" descr="Line arrow: Straight with solid fill">
              <a:extLst>
                <a:ext uri="{FF2B5EF4-FFF2-40B4-BE49-F238E27FC236}">
                  <a16:creationId xmlns:a16="http://schemas.microsoft.com/office/drawing/2014/main" id="{9D0EA56D-15C8-4271-643E-195EBE210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3860000">
              <a:off x="6288572" y="3290414"/>
              <a:ext cx="1422400" cy="1312334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BEF1BC4-0ED2-D482-09BD-67EB4EB9345C}"/>
                </a:ext>
              </a:extLst>
            </p:cNvPr>
            <p:cNvSpPr txBox="1"/>
            <p:nvPr/>
          </p:nvSpPr>
          <p:spPr>
            <a:xfrm>
              <a:off x="2102205" y="2742947"/>
              <a:ext cx="412750" cy="36933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1</a:t>
              </a:r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11A883C-FDB4-8883-7974-3DDC672A0EBE}"/>
                </a:ext>
              </a:extLst>
            </p:cNvPr>
            <p:cNvSpPr txBox="1"/>
            <p:nvPr/>
          </p:nvSpPr>
          <p:spPr>
            <a:xfrm>
              <a:off x="2728382" y="5300133"/>
              <a:ext cx="4127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4EDF2AD-D3FC-C726-8464-99E017A17DC9}"/>
                </a:ext>
              </a:extLst>
            </p:cNvPr>
            <p:cNvSpPr txBox="1"/>
            <p:nvPr/>
          </p:nvSpPr>
          <p:spPr>
            <a:xfrm>
              <a:off x="4150782" y="3589866"/>
              <a:ext cx="4127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3</a:t>
              </a:r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4B0C5E0-DFE9-E792-C3D9-807622B116AB}"/>
                </a:ext>
              </a:extLst>
            </p:cNvPr>
            <p:cNvSpPr txBox="1"/>
            <p:nvPr/>
          </p:nvSpPr>
          <p:spPr>
            <a:xfrm>
              <a:off x="6295907" y="2519943"/>
              <a:ext cx="412750" cy="36933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E0F0B1D-3DCF-A27D-456F-E23173E5C68B}"/>
                </a:ext>
              </a:extLst>
            </p:cNvPr>
            <p:cNvSpPr txBox="1"/>
            <p:nvPr/>
          </p:nvSpPr>
          <p:spPr>
            <a:xfrm>
              <a:off x="7749116" y="4588933"/>
              <a:ext cx="41275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5</a:t>
              </a:r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C5DCD8F-C933-DFED-7E16-FA8C4084E0F3}"/>
                </a:ext>
              </a:extLst>
            </p:cNvPr>
            <p:cNvSpPr txBox="1"/>
            <p:nvPr/>
          </p:nvSpPr>
          <p:spPr>
            <a:xfrm>
              <a:off x="9424732" y="2340709"/>
              <a:ext cx="412750" cy="36933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6</a:t>
              </a:r>
            </a:p>
          </p:txBody>
        </p:sp>
        <p:pic>
          <p:nvPicPr>
            <p:cNvPr id="118" name="Graphic 117" descr="Line arrow: Straight with solid fill">
              <a:extLst>
                <a:ext uri="{FF2B5EF4-FFF2-40B4-BE49-F238E27FC236}">
                  <a16:creationId xmlns:a16="http://schemas.microsoft.com/office/drawing/2014/main" id="{66E9309A-8FAF-CC50-34F4-D6FBBDDB0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2600000">
              <a:off x="2707579" y="2483068"/>
              <a:ext cx="1422400" cy="1447800"/>
            </a:xfrm>
            <a:prstGeom prst="rect">
              <a:avLst/>
            </a:prstGeom>
          </p:spPr>
        </p:pic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3B516CE1-514D-DB62-5BE5-91994CA4B236}"/>
              </a:ext>
            </a:extLst>
          </p:cNvPr>
          <p:cNvSpPr txBox="1"/>
          <p:nvPr/>
        </p:nvSpPr>
        <p:spPr>
          <a:xfrm>
            <a:off x="2848646" y="6010919"/>
            <a:ext cx="17806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  <a:cs typeface="Calibri"/>
              </a:rPr>
              <a:t>2D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BD4F2D6-ED2B-5FDA-E868-7B7035EA46B7}"/>
              </a:ext>
            </a:extLst>
          </p:cNvPr>
          <p:cNvSpPr txBox="1"/>
          <p:nvPr/>
        </p:nvSpPr>
        <p:spPr>
          <a:xfrm>
            <a:off x="9098859" y="6010918"/>
            <a:ext cx="17806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>
                <a:solidFill>
                  <a:schemeClr val="bg1"/>
                </a:solidFill>
                <a:cs typeface="Calibri"/>
              </a:rPr>
              <a:t>2U</a:t>
            </a:r>
          </a:p>
        </p:txBody>
      </p:sp>
    </p:spTree>
    <p:extLst>
      <p:ext uri="{BB962C8B-B14F-4D97-AF65-F5344CB8AC3E}">
        <p14:creationId xmlns:p14="http://schemas.microsoft.com/office/powerpoint/2010/main" val="1703002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esthetic circle circles 319903601024211 by @ijskoffieglas | Coloring ...">
            <a:extLst>
              <a:ext uri="{FF2B5EF4-FFF2-40B4-BE49-F238E27FC236}">
                <a16:creationId xmlns:a16="http://schemas.microsoft.com/office/drawing/2014/main" id="{DE988215-54E3-C8C1-72A0-264CA7FA06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53" r="26667" b="64440"/>
          <a:stretch/>
        </p:blipFill>
        <p:spPr>
          <a:xfrm>
            <a:off x="3364602" y="844699"/>
            <a:ext cx="5285931" cy="4528285"/>
          </a:xfrm>
          <a:prstGeom prst="rect">
            <a:avLst/>
          </a:prstGeom>
        </p:spPr>
      </p:pic>
      <p:pic>
        <p:nvPicPr>
          <p:cNvPr id="3" name="Picture 2" descr="aesthetic circle circles 319903601024211 by @ijskoffieglas | Coloring ...">
            <a:extLst>
              <a:ext uri="{FF2B5EF4-FFF2-40B4-BE49-F238E27FC236}">
                <a16:creationId xmlns:a16="http://schemas.microsoft.com/office/drawing/2014/main" id="{A192CAC3-4CB0-6485-3D49-111903FC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351" t="35025" r="27123" b="29596"/>
          <a:stretch/>
        </p:blipFill>
        <p:spPr>
          <a:xfrm>
            <a:off x="-623710" y="6860308"/>
            <a:ext cx="2649361" cy="2265369"/>
          </a:xfrm>
          <a:prstGeom prst="rect">
            <a:avLst/>
          </a:prstGeom>
        </p:spPr>
      </p:pic>
      <p:pic>
        <p:nvPicPr>
          <p:cNvPr id="4" name="Picture 3" descr="aesthetic circle circles 319903601024211 by @ijskoffieglas | Coloring ...">
            <a:extLst>
              <a:ext uri="{FF2B5EF4-FFF2-40B4-BE49-F238E27FC236}">
                <a16:creationId xmlns:a16="http://schemas.microsoft.com/office/drawing/2014/main" id="{952268C7-B8E9-514B-0A52-118D0D8DC4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361" t="67197" r="26466"/>
          <a:stretch/>
        </p:blipFill>
        <p:spPr>
          <a:xfrm>
            <a:off x="10300853" y="6860308"/>
            <a:ext cx="2773906" cy="2153515"/>
          </a:xfrm>
          <a:prstGeom prst="rect">
            <a:avLst/>
          </a:prstGeom>
        </p:spPr>
      </p:pic>
      <p:pic>
        <p:nvPicPr>
          <p:cNvPr id="6" name="Graphic 5" descr="Line arrow: Clockwise curve with solid fill">
            <a:extLst>
              <a:ext uri="{FF2B5EF4-FFF2-40B4-BE49-F238E27FC236}">
                <a16:creationId xmlns:a16="http://schemas.microsoft.com/office/drawing/2014/main" id="{E7C3F5CA-A655-6C37-2EFD-E75A31D40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500000">
            <a:off x="6258433" y="274543"/>
            <a:ext cx="1111955" cy="2212622"/>
          </a:xfrm>
          <a:prstGeom prst="rect">
            <a:avLst/>
          </a:prstGeom>
        </p:spPr>
      </p:pic>
      <p:pic>
        <p:nvPicPr>
          <p:cNvPr id="7" name="Graphic 6" descr="Line arrow: Clockwise curve with solid fill">
            <a:extLst>
              <a:ext uri="{FF2B5EF4-FFF2-40B4-BE49-F238E27FC236}">
                <a16:creationId xmlns:a16="http://schemas.microsoft.com/office/drawing/2014/main" id="{782E7B70-C49B-B0C2-6E41-D5DC4EF1B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340000">
            <a:off x="7302655" y="3200247"/>
            <a:ext cx="1111955" cy="2212622"/>
          </a:xfrm>
          <a:prstGeom prst="rect">
            <a:avLst/>
          </a:prstGeom>
        </p:spPr>
      </p:pic>
      <p:pic>
        <p:nvPicPr>
          <p:cNvPr id="8" name="Graphic 7" descr="Line arrow: Clockwise curve with solid fill">
            <a:extLst>
              <a:ext uri="{FF2B5EF4-FFF2-40B4-BE49-F238E27FC236}">
                <a16:creationId xmlns:a16="http://schemas.microsoft.com/office/drawing/2014/main" id="{274342BF-E698-21C4-9B44-8EADCE25C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300000" flipH="1">
            <a:off x="3412671" y="3246232"/>
            <a:ext cx="1774408" cy="2131804"/>
          </a:xfrm>
          <a:prstGeom prst="rect">
            <a:avLst/>
          </a:prstGeom>
        </p:spPr>
      </p:pic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73E2BBAD-E307-7D99-DCA8-B60BF5B6FD2F}"/>
              </a:ext>
            </a:extLst>
          </p:cNvPr>
          <p:cNvSpPr/>
          <p:nvPr/>
        </p:nvSpPr>
        <p:spPr>
          <a:xfrm>
            <a:off x="7860505" y="4943475"/>
            <a:ext cx="2809875" cy="85725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8FDE5904-66D3-2FA3-609D-534F7D79A892}"/>
              </a:ext>
            </a:extLst>
          </p:cNvPr>
          <p:cNvSpPr/>
          <p:nvPr/>
        </p:nvSpPr>
        <p:spPr>
          <a:xfrm>
            <a:off x="7689055" y="561975"/>
            <a:ext cx="2809875" cy="85725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EF425EBE-5859-83FC-436C-2655393AD9BB}"/>
              </a:ext>
            </a:extLst>
          </p:cNvPr>
          <p:cNvSpPr/>
          <p:nvPr/>
        </p:nvSpPr>
        <p:spPr>
          <a:xfrm>
            <a:off x="1488280" y="5076825"/>
            <a:ext cx="2809875" cy="85725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3DC6E3-675E-0758-767D-5CB6AF95B07D}"/>
              </a:ext>
            </a:extLst>
          </p:cNvPr>
          <p:cNvSpPr txBox="1"/>
          <p:nvPr/>
        </p:nvSpPr>
        <p:spPr>
          <a:xfrm>
            <a:off x="8151018" y="802481"/>
            <a:ext cx="23455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Rockwell"/>
                <a:cs typeface="Calibri"/>
              </a:rPr>
              <a:t>PREV STATION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EE35EE-1A94-37E8-7052-90D4CDF4CF17}"/>
              </a:ext>
            </a:extLst>
          </p:cNvPr>
          <p:cNvSpPr txBox="1"/>
          <p:nvPr/>
        </p:nvSpPr>
        <p:spPr>
          <a:xfrm>
            <a:off x="1656200" y="5288565"/>
            <a:ext cx="27716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Rockwell"/>
                <a:cs typeface="Calibri"/>
              </a:rPr>
              <a:t>NEXT LEFT STATION</a:t>
            </a:r>
            <a:endParaRPr lang="en-US" b="1">
              <a:latin typeface="Rockwel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EFF780-3F07-A3DF-4772-FF7EE50FC4BD}"/>
              </a:ext>
            </a:extLst>
          </p:cNvPr>
          <p:cNvSpPr txBox="1"/>
          <p:nvPr/>
        </p:nvSpPr>
        <p:spPr>
          <a:xfrm>
            <a:off x="7835543" y="5192767"/>
            <a:ext cx="28689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latin typeface="Rockwell"/>
                <a:cs typeface="Calibri"/>
              </a:rPr>
              <a:t>NEXT RIGHT STATION</a:t>
            </a:r>
            <a:endParaRPr lang="en-US" b="1">
              <a:latin typeface="Rockwel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06A3F7-80CF-8F5C-4A72-117B1A1D6FA2}"/>
              </a:ext>
            </a:extLst>
          </p:cNvPr>
          <p:cNvSpPr txBox="1"/>
          <p:nvPr/>
        </p:nvSpPr>
        <p:spPr>
          <a:xfrm>
            <a:off x="4980234" y="2509481"/>
            <a:ext cx="317595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>
                <a:latin typeface="Garamond"/>
                <a:cs typeface="Calibri"/>
              </a:rPr>
              <a:t>NODE</a:t>
            </a:r>
            <a:endParaRPr lang="en-US" sz="5400" b="1">
              <a:latin typeface="Garamon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61FD7B-434F-3855-089C-46533D1B9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80" y="105930"/>
            <a:ext cx="7429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0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esthetic circle circles 319903601024211 by @ijskoffieglas | Coloring ...">
            <a:extLst>
              <a:ext uri="{FF2B5EF4-FFF2-40B4-BE49-F238E27FC236}">
                <a16:creationId xmlns:a16="http://schemas.microsoft.com/office/drawing/2014/main" id="{DE988215-54E3-C8C1-72A0-264CA7FA06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53" r="26667" b="64440"/>
          <a:stretch/>
        </p:blipFill>
        <p:spPr>
          <a:xfrm>
            <a:off x="4687154" y="126492"/>
            <a:ext cx="2807242" cy="2408699"/>
          </a:xfrm>
          <a:prstGeom prst="rect">
            <a:avLst/>
          </a:prstGeom>
        </p:spPr>
      </p:pic>
      <p:pic>
        <p:nvPicPr>
          <p:cNvPr id="3" name="Picture 2" descr="aesthetic circle circles 319903601024211 by @ijskoffieglas | Coloring ...">
            <a:extLst>
              <a:ext uri="{FF2B5EF4-FFF2-40B4-BE49-F238E27FC236}">
                <a16:creationId xmlns:a16="http://schemas.microsoft.com/office/drawing/2014/main" id="{A192CAC3-4CB0-6485-3D49-111903FC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351" t="35025" r="27123" b="29596"/>
          <a:stretch/>
        </p:blipFill>
        <p:spPr>
          <a:xfrm>
            <a:off x="2599462" y="3006515"/>
            <a:ext cx="2649361" cy="2265369"/>
          </a:xfrm>
          <a:prstGeom prst="rect">
            <a:avLst/>
          </a:prstGeom>
        </p:spPr>
      </p:pic>
      <p:pic>
        <p:nvPicPr>
          <p:cNvPr id="4" name="Picture 3" descr="aesthetic circle circles 319903601024211 by @ijskoffieglas | Coloring ...">
            <a:extLst>
              <a:ext uri="{FF2B5EF4-FFF2-40B4-BE49-F238E27FC236}">
                <a16:creationId xmlns:a16="http://schemas.microsoft.com/office/drawing/2014/main" id="{952268C7-B8E9-514B-0A52-118D0D8DC4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361" t="67197" r="26466"/>
          <a:stretch/>
        </p:blipFill>
        <p:spPr>
          <a:xfrm>
            <a:off x="10300853" y="6860308"/>
            <a:ext cx="2773906" cy="2153515"/>
          </a:xfrm>
          <a:prstGeom prst="rect">
            <a:avLst/>
          </a:prstGeom>
        </p:spPr>
      </p:pic>
      <p:pic>
        <p:nvPicPr>
          <p:cNvPr id="5" name="Graphic 4" descr="Line arrow: Straight with solid fill">
            <a:extLst>
              <a:ext uri="{FF2B5EF4-FFF2-40B4-BE49-F238E27FC236}">
                <a16:creationId xmlns:a16="http://schemas.microsoft.com/office/drawing/2014/main" id="{5A7182BF-3253-78BF-BFBE-D75DB94AE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-2700000">
            <a:off x="4074055" y="2143813"/>
            <a:ext cx="1685925" cy="1114425"/>
          </a:xfrm>
          <a:prstGeom prst="rect">
            <a:avLst/>
          </a:prstGeom>
        </p:spPr>
      </p:pic>
      <p:pic>
        <p:nvPicPr>
          <p:cNvPr id="6" name="Graphic 5" descr="Line arrow: Straight with solid fill">
            <a:extLst>
              <a:ext uri="{FF2B5EF4-FFF2-40B4-BE49-F238E27FC236}">
                <a16:creationId xmlns:a16="http://schemas.microsoft.com/office/drawing/2014/main" id="{D95FD5D1-75BC-65A7-2542-81AADBA56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78359" y="6715672"/>
            <a:ext cx="914400" cy="914400"/>
          </a:xfrm>
          <a:prstGeom prst="rect">
            <a:avLst/>
          </a:prstGeom>
        </p:spPr>
      </p:pic>
      <p:pic>
        <p:nvPicPr>
          <p:cNvPr id="7" name="Graphic 6" descr="Line arrow: Straight with solid fill">
            <a:extLst>
              <a:ext uri="{FF2B5EF4-FFF2-40B4-BE49-F238E27FC236}">
                <a16:creationId xmlns:a16="http://schemas.microsoft.com/office/drawing/2014/main" id="{A9FD21AE-6BCF-2F07-5B63-CE93B2F4C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040000">
            <a:off x="4359805" y="2429562"/>
            <a:ext cx="1685925" cy="1114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5C9AFA-36B9-AD7F-EB33-EA1FBEBBEDAC}"/>
              </a:ext>
            </a:extLst>
          </p:cNvPr>
          <p:cNvSpPr txBox="1"/>
          <p:nvPr/>
        </p:nvSpPr>
        <p:spPr>
          <a:xfrm>
            <a:off x="271462" y="471487"/>
            <a:ext cx="4641056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Rockwell"/>
                <a:cs typeface="Calibri"/>
              </a:rPr>
              <a:t>           LEFT </a:t>
            </a:r>
          </a:p>
          <a:p>
            <a:r>
              <a:rPr lang="en-US" sz="3200" b="1">
                <a:solidFill>
                  <a:schemeClr val="bg1"/>
                </a:solidFill>
                <a:latin typeface="Rockwell"/>
                <a:cs typeface="Calibri"/>
              </a:rPr>
              <a:t>             TO </a:t>
            </a:r>
          </a:p>
          <a:p>
            <a:r>
              <a:rPr lang="en-US" sz="3200" b="1">
                <a:solidFill>
                  <a:schemeClr val="bg1"/>
                </a:solidFill>
                <a:latin typeface="Rockwell"/>
                <a:cs typeface="Calibri"/>
              </a:rPr>
              <a:t>           RIGHT</a:t>
            </a:r>
          </a:p>
          <a:p>
            <a:r>
              <a:rPr lang="en-US" sz="3200" b="1">
                <a:solidFill>
                  <a:schemeClr val="bg1"/>
                </a:solidFill>
                <a:latin typeface="Rockwell"/>
                <a:cs typeface="Calibri"/>
              </a:rPr>
              <a:t>FILLING CRITERIA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CCD0C-27BF-B4F4-264A-673D2808205C}"/>
              </a:ext>
            </a:extLst>
          </p:cNvPr>
          <p:cNvSpPr txBox="1"/>
          <p:nvPr/>
        </p:nvSpPr>
        <p:spPr>
          <a:xfrm>
            <a:off x="5769769" y="871537"/>
            <a:ext cx="239791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>
                <a:cs typeface="Calibri"/>
              </a:rPr>
              <a:t>A</a:t>
            </a:r>
            <a:endParaRPr lang="en-US" sz="54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51B4D3-F024-9531-0C38-B539D9DD18A7}"/>
              </a:ext>
            </a:extLst>
          </p:cNvPr>
          <p:cNvSpPr txBox="1"/>
          <p:nvPr/>
        </p:nvSpPr>
        <p:spPr>
          <a:xfrm>
            <a:off x="3536156" y="3607594"/>
            <a:ext cx="325040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>
                <a:cs typeface="Calibri"/>
              </a:rPr>
              <a:t>B</a:t>
            </a:r>
            <a:endParaRPr lang="en-US" sz="5400" b="1"/>
          </a:p>
        </p:txBody>
      </p:sp>
      <p:pic>
        <p:nvPicPr>
          <p:cNvPr id="13" name="Graphic 12" descr="Line arrow: Straight with solid fill">
            <a:extLst>
              <a:ext uri="{FF2B5EF4-FFF2-40B4-BE49-F238E27FC236}">
                <a16:creationId xmlns:a16="http://schemas.microsoft.com/office/drawing/2014/main" id="{3C5008FB-34EE-BA3D-12C2-D7988ED91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420000">
            <a:off x="11185008" y="6712418"/>
            <a:ext cx="1200150" cy="923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4E7FF2-DB78-7838-7BB7-3702D3C17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80" y="105930"/>
            <a:ext cx="7429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96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esthetic circle circles 319903601024211 by @ijskoffieglas | Coloring ...">
            <a:extLst>
              <a:ext uri="{FF2B5EF4-FFF2-40B4-BE49-F238E27FC236}">
                <a16:creationId xmlns:a16="http://schemas.microsoft.com/office/drawing/2014/main" id="{DE988215-54E3-C8C1-72A0-264CA7FA06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53" r="26667" b="64440"/>
          <a:stretch/>
        </p:blipFill>
        <p:spPr>
          <a:xfrm>
            <a:off x="4687154" y="126492"/>
            <a:ext cx="2807242" cy="2408699"/>
          </a:xfrm>
          <a:prstGeom prst="rect">
            <a:avLst/>
          </a:prstGeom>
        </p:spPr>
      </p:pic>
      <p:pic>
        <p:nvPicPr>
          <p:cNvPr id="3" name="Picture 2" descr="aesthetic circle circles 319903601024211 by @ijskoffieglas | Coloring ...">
            <a:extLst>
              <a:ext uri="{FF2B5EF4-FFF2-40B4-BE49-F238E27FC236}">
                <a16:creationId xmlns:a16="http://schemas.microsoft.com/office/drawing/2014/main" id="{A192CAC3-4CB0-6485-3D49-111903FC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351" t="35025" r="27123" b="29596"/>
          <a:stretch/>
        </p:blipFill>
        <p:spPr>
          <a:xfrm>
            <a:off x="2599462" y="3006515"/>
            <a:ext cx="2649361" cy="2265369"/>
          </a:xfrm>
          <a:prstGeom prst="rect">
            <a:avLst/>
          </a:prstGeom>
        </p:spPr>
      </p:pic>
      <p:pic>
        <p:nvPicPr>
          <p:cNvPr id="4" name="Picture 3" descr="aesthetic circle circles 319903601024211 by @ijskoffieglas | Coloring ...">
            <a:extLst>
              <a:ext uri="{FF2B5EF4-FFF2-40B4-BE49-F238E27FC236}">
                <a16:creationId xmlns:a16="http://schemas.microsoft.com/office/drawing/2014/main" id="{952268C7-B8E9-514B-0A52-118D0D8DC4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361" t="67197" r="26466"/>
          <a:stretch/>
        </p:blipFill>
        <p:spPr>
          <a:xfrm>
            <a:off x="7499846" y="2988998"/>
            <a:ext cx="2773906" cy="2153515"/>
          </a:xfrm>
          <a:prstGeom prst="rect">
            <a:avLst/>
          </a:prstGeom>
        </p:spPr>
      </p:pic>
      <p:pic>
        <p:nvPicPr>
          <p:cNvPr id="5" name="Graphic 4" descr="Line arrow: Straight with solid fill">
            <a:extLst>
              <a:ext uri="{FF2B5EF4-FFF2-40B4-BE49-F238E27FC236}">
                <a16:creationId xmlns:a16="http://schemas.microsoft.com/office/drawing/2014/main" id="{5A7182BF-3253-78BF-BFBE-D75DB94AE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-2700000">
            <a:off x="4074055" y="2143813"/>
            <a:ext cx="1685925" cy="1114425"/>
          </a:xfrm>
          <a:prstGeom prst="rect">
            <a:avLst/>
          </a:prstGeom>
        </p:spPr>
      </p:pic>
      <p:pic>
        <p:nvPicPr>
          <p:cNvPr id="6" name="Graphic 5" descr="Line arrow: Straight with solid fill">
            <a:extLst>
              <a:ext uri="{FF2B5EF4-FFF2-40B4-BE49-F238E27FC236}">
                <a16:creationId xmlns:a16="http://schemas.microsoft.com/office/drawing/2014/main" id="{D95FD5D1-75BC-65A7-2542-81AADBA56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680000">
            <a:off x="6417343" y="2339724"/>
            <a:ext cx="1971675" cy="1009650"/>
          </a:xfrm>
          <a:prstGeom prst="rect">
            <a:avLst/>
          </a:prstGeom>
        </p:spPr>
      </p:pic>
      <p:pic>
        <p:nvPicPr>
          <p:cNvPr id="7" name="Graphic 6" descr="Line arrow: Straight with solid fill">
            <a:extLst>
              <a:ext uri="{FF2B5EF4-FFF2-40B4-BE49-F238E27FC236}">
                <a16:creationId xmlns:a16="http://schemas.microsoft.com/office/drawing/2014/main" id="{A9FD21AE-6BCF-2F07-5B63-CE93B2F4C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040000">
            <a:off x="4359805" y="2429562"/>
            <a:ext cx="1685925" cy="1114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5C9AFA-36B9-AD7F-EB33-EA1FBEBBEDAC}"/>
              </a:ext>
            </a:extLst>
          </p:cNvPr>
          <p:cNvSpPr txBox="1"/>
          <p:nvPr/>
        </p:nvSpPr>
        <p:spPr>
          <a:xfrm>
            <a:off x="271462" y="471487"/>
            <a:ext cx="4641056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Rockwell"/>
                <a:cs typeface="Calibri"/>
              </a:rPr>
              <a:t>           LEFT </a:t>
            </a:r>
          </a:p>
          <a:p>
            <a:r>
              <a:rPr lang="en-US" sz="3200" b="1">
                <a:solidFill>
                  <a:schemeClr val="bg1"/>
                </a:solidFill>
                <a:latin typeface="Rockwell"/>
                <a:cs typeface="Calibri"/>
              </a:rPr>
              <a:t>             TO </a:t>
            </a:r>
          </a:p>
          <a:p>
            <a:r>
              <a:rPr lang="en-US" sz="3200" b="1">
                <a:solidFill>
                  <a:schemeClr val="bg1"/>
                </a:solidFill>
                <a:latin typeface="Rockwell"/>
                <a:cs typeface="Calibri"/>
              </a:rPr>
              <a:t>           RIGHT</a:t>
            </a:r>
          </a:p>
          <a:p>
            <a:r>
              <a:rPr lang="en-US" sz="3200" b="1">
                <a:solidFill>
                  <a:schemeClr val="bg1"/>
                </a:solidFill>
                <a:latin typeface="Rockwell"/>
                <a:cs typeface="Calibri"/>
              </a:rPr>
              <a:t>FILLING CRITERIA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CCD0C-27BF-B4F4-264A-673D2808205C}"/>
              </a:ext>
            </a:extLst>
          </p:cNvPr>
          <p:cNvSpPr txBox="1"/>
          <p:nvPr/>
        </p:nvSpPr>
        <p:spPr>
          <a:xfrm>
            <a:off x="5769769" y="871537"/>
            <a:ext cx="239791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>
                <a:cs typeface="Calibri"/>
              </a:rPr>
              <a:t>A</a:t>
            </a:r>
            <a:endParaRPr lang="en-US" sz="54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51B4D3-F024-9531-0C38-B539D9DD18A7}"/>
              </a:ext>
            </a:extLst>
          </p:cNvPr>
          <p:cNvSpPr txBox="1"/>
          <p:nvPr/>
        </p:nvSpPr>
        <p:spPr>
          <a:xfrm>
            <a:off x="3536156" y="3607594"/>
            <a:ext cx="325040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>
                <a:cs typeface="Calibri"/>
              </a:rPr>
              <a:t>B</a:t>
            </a:r>
            <a:endParaRPr lang="en-US" sz="5400" b="1"/>
          </a:p>
        </p:txBody>
      </p:sp>
      <p:pic>
        <p:nvPicPr>
          <p:cNvPr id="9" name="Graphic 8" descr="Line arrow: Straight with solid fill">
            <a:extLst>
              <a:ext uri="{FF2B5EF4-FFF2-40B4-BE49-F238E27FC236}">
                <a16:creationId xmlns:a16="http://schemas.microsoft.com/office/drawing/2014/main" id="{6E7841DE-B647-37C7-FF50-F783CA034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880000">
            <a:off x="6645943" y="2111123"/>
            <a:ext cx="1971675" cy="1009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5F4C54-FA74-3982-21C7-D7D67436E5A8}"/>
              </a:ext>
            </a:extLst>
          </p:cNvPr>
          <p:cNvSpPr txBox="1"/>
          <p:nvPr/>
        </p:nvSpPr>
        <p:spPr>
          <a:xfrm>
            <a:off x="8665368" y="3612355"/>
            <a:ext cx="253603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>
                <a:cs typeface="Calibri"/>
              </a:rPr>
              <a:t>C</a:t>
            </a:r>
            <a:endParaRPr lang="en-US" sz="5400" b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35EBF2-CCE0-44A2-39AC-5531F5F0BA95}"/>
              </a:ext>
            </a:extLst>
          </p:cNvPr>
          <p:cNvSpPr txBox="1"/>
          <p:nvPr/>
        </p:nvSpPr>
        <p:spPr>
          <a:xfrm>
            <a:off x="341198" y="8395948"/>
            <a:ext cx="3867150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cs typeface="Calibri" panose="020F0502020204030204"/>
              </a:rPr>
              <a:t>TO MAKE TRAVERSAL MORE EFFICIENT , ADDRESING OF NODE HAS BEEN USED.</a:t>
            </a:r>
          </a:p>
          <a:p>
            <a:pPr marL="285750" indent="-285750">
              <a:buFont typeface="Wingdings"/>
              <a:buChar char="Ø"/>
            </a:pPr>
            <a:endParaRPr lang="en-US">
              <a:solidFill>
                <a:schemeClr val="accent1">
                  <a:lumMod val="20000"/>
                  <a:lumOff val="80000"/>
                </a:schemeClr>
              </a:solidFill>
              <a:cs typeface="Calibri" panose="020F0502020204030204"/>
            </a:endParaRPr>
          </a:p>
          <a:p>
            <a:pPr marL="285750" indent="-285750">
              <a:buFont typeface="Wingdings"/>
              <a:buChar char="Ø"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cs typeface="Calibri" panose="020F0502020204030204"/>
              </a:rPr>
              <a:t>IT’S A UNIQUE CODE , THAT SHOWS ITS HIERARCHY IN THE MAP FROM OUR MAIN(ROOT) STATION.</a:t>
            </a:r>
          </a:p>
          <a:p>
            <a:pPr marL="285750" indent="-285750">
              <a:buFont typeface="Wingdings"/>
              <a:buChar char="Ø"/>
            </a:pPr>
            <a:endParaRPr lang="en-US">
              <a:solidFill>
                <a:schemeClr val="accent1">
                  <a:lumMod val="20000"/>
                  <a:lumOff val="80000"/>
                </a:schemeClr>
              </a:solidFill>
              <a:cs typeface="Calibri" panose="020F0502020204030204"/>
            </a:endParaRPr>
          </a:p>
          <a:p>
            <a:pPr marL="285750" indent="-285750">
              <a:buFont typeface="Wingdings"/>
              <a:buChar char="Ø"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cs typeface="Calibri" panose="020F0502020204030204"/>
              </a:rPr>
              <a:t>THE STATION CODE OF ROOT IS "0", AND IF WE MOVE LEFT OF ROOT THEN </a:t>
            </a:r>
          </a:p>
          <a:p>
            <a:pPr marL="285750" indent="-285750">
              <a:buFont typeface="Wingdings"/>
              <a:buChar char="Ø"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cs typeface="Calibri" panose="020F0502020204030204"/>
              </a:rPr>
              <a:t>STATION CODE = PREV.STATIONCODE+"1"</a:t>
            </a:r>
          </a:p>
          <a:p>
            <a:pPr marL="285750" indent="-285750">
              <a:buFont typeface="Wingdings"/>
              <a:buChar char="Ø"/>
            </a:pPr>
            <a:endParaRPr lang="en-US">
              <a:solidFill>
                <a:schemeClr val="accent1">
                  <a:lumMod val="20000"/>
                  <a:lumOff val="80000"/>
                </a:schemeClr>
              </a:solidFill>
              <a:cs typeface="Calibri" panose="020F0502020204030204"/>
            </a:endParaRPr>
          </a:p>
          <a:p>
            <a:pPr marL="285750" indent="-285750">
              <a:buFont typeface="Wingdings"/>
              <a:buChar char="Ø"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  <a:cs typeface="Calibri" panose="020F0502020204030204"/>
              </a:rPr>
              <a:t>IF WE MOVE RIGHT OF ROOT THEN STATION CODE WILL BE PREV.STATIONCODE+"2"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7022C1-1A49-A92A-F237-7C2F263396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80" y="105930"/>
            <a:ext cx="7429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04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esthetic circle circles 319903601024211 by @ijskoffieglas | Coloring ...">
            <a:extLst>
              <a:ext uri="{FF2B5EF4-FFF2-40B4-BE49-F238E27FC236}">
                <a16:creationId xmlns:a16="http://schemas.microsoft.com/office/drawing/2014/main" id="{DE988215-54E3-C8C1-72A0-264CA7FA06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53" r="26667" b="64440"/>
          <a:stretch/>
        </p:blipFill>
        <p:spPr>
          <a:xfrm>
            <a:off x="6230204" y="126492"/>
            <a:ext cx="2807242" cy="2408699"/>
          </a:xfrm>
          <a:prstGeom prst="rect">
            <a:avLst/>
          </a:prstGeom>
        </p:spPr>
      </p:pic>
      <p:pic>
        <p:nvPicPr>
          <p:cNvPr id="3" name="Picture 2" descr="aesthetic circle circles 319903601024211 by @ijskoffieglas | Coloring ...">
            <a:extLst>
              <a:ext uri="{FF2B5EF4-FFF2-40B4-BE49-F238E27FC236}">
                <a16:creationId xmlns:a16="http://schemas.microsoft.com/office/drawing/2014/main" id="{A192CAC3-4CB0-6485-3D49-111903FC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351" t="35025" r="27123" b="29596"/>
          <a:stretch/>
        </p:blipFill>
        <p:spPr>
          <a:xfrm>
            <a:off x="3913912" y="2787440"/>
            <a:ext cx="2649361" cy="2265369"/>
          </a:xfrm>
          <a:prstGeom prst="rect">
            <a:avLst/>
          </a:prstGeom>
        </p:spPr>
      </p:pic>
      <p:pic>
        <p:nvPicPr>
          <p:cNvPr id="4" name="Picture 3" descr="aesthetic circle circles 319903601024211 by @ijskoffieglas | Coloring ...">
            <a:extLst>
              <a:ext uri="{FF2B5EF4-FFF2-40B4-BE49-F238E27FC236}">
                <a16:creationId xmlns:a16="http://schemas.microsoft.com/office/drawing/2014/main" id="{952268C7-B8E9-514B-0A52-118D0D8DC4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361" t="67197" r="26466"/>
          <a:stretch/>
        </p:blipFill>
        <p:spPr>
          <a:xfrm>
            <a:off x="8661896" y="2998523"/>
            <a:ext cx="2773906" cy="2153515"/>
          </a:xfrm>
          <a:prstGeom prst="rect">
            <a:avLst/>
          </a:prstGeom>
        </p:spPr>
      </p:pic>
      <p:pic>
        <p:nvPicPr>
          <p:cNvPr id="5" name="Graphic 4" descr="Line arrow: Straight with solid fill">
            <a:extLst>
              <a:ext uri="{FF2B5EF4-FFF2-40B4-BE49-F238E27FC236}">
                <a16:creationId xmlns:a16="http://schemas.microsoft.com/office/drawing/2014/main" id="{5A7182BF-3253-78BF-BFBE-D75DB94AE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00000">
            <a:off x="5388505" y="1905688"/>
            <a:ext cx="1685925" cy="1114425"/>
          </a:xfrm>
          <a:prstGeom prst="rect">
            <a:avLst/>
          </a:prstGeom>
        </p:spPr>
      </p:pic>
      <p:pic>
        <p:nvPicPr>
          <p:cNvPr id="6" name="Graphic 5" descr="Line arrow: Straight with solid fill">
            <a:extLst>
              <a:ext uri="{FF2B5EF4-FFF2-40B4-BE49-F238E27FC236}">
                <a16:creationId xmlns:a16="http://schemas.microsoft.com/office/drawing/2014/main" id="{D95FD5D1-75BC-65A7-2542-81AADBA56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680000">
            <a:off x="8265193" y="2034924"/>
            <a:ext cx="1971675" cy="1009650"/>
          </a:xfrm>
          <a:prstGeom prst="rect">
            <a:avLst/>
          </a:prstGeom>
        </p:spPr>
      </p:pic>
      <p:pic>
        <p:nvPicPr>
          <p:cNvPr id="7" name="Graphic 6" descr="Line arrow: Straight with solid fill">
            <a:extLst>
              <a:ext uri="{FF2B5EF4-FFF2-40B4-BE49-F238E27FC236}">
                <a16:creationId xmlns:a16="http://schemas.microsoft.com/office/drawing/2014/main" id="{A9FD21AE-6BCF-2F07-5B63-CE93B2F4C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040000">
            <a:off x="5807605" y="2229537"/>
            <a:ext cx="1685925" cy="1114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5C9AFA-36B9-AD7F-EB33-EA1FBEBBEDAC}"/>
              </a:ext>
            </a:extLst>
          </p:cNvPr>
          <p:cNvSpPr txBox="1"/>
          <p:nvPr/>
        </p:nvSpPr>
        <p:spPr>
          <a:xfrm>
            <a:off x="4762" y="4762"/>
            <a:ext cx="6212681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Rockwell"/>
                <a:cs typeface="Calibri"/>
              </a:rPr>
              <a:t>                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3200" b="1">
                <a:solidFill>
                  <a:schemeClr val="bg1"/>
                </a:solidFill>
                <a:latin typeface="Rockwell"/>
                <a:cs typeface="Calibri"/>
              </a:rPr>
              <a:t>     </a:t>
            </a:r>
            <a:r>
              <a:rPr lang="en-US" sz="4400" b="1">
                <a:solidFill>
                  <a:schemeClr val="bg1"/>
                </a:solidFill>
                <a:latin typeface="Rockwell"/>
                <a:cs typeface="Calibri"/>
              </a:rPr>
              <a:t>STATION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CCD0C-27BF-B4F4-264A-673D2808205C}"/>
              </a:ext>
            </a:extLst>
          </p:cNvPr>
          <p:cNvSpPr txBox="1"/>
          <p:nvPr/>
        </p:nvSpPr>
        <p:spPr>
          <a:xfrm>
            <a:off x="7322344" y="871537"/>
            <a:ext cx="239791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>
                <a:cs typeface="Calibri"/>
              </a:rPr>
              <a:t>A</a:t>
            </a:r>
            <a:endParaRPr lang="en-US" sz="54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51B4D3-F024-9531-0C38-B539D9DD18A7}"/>
              </a:ext>
            </a:extLst>
          </p:cNvPr>
          <p:cNvSpPr txBox="1"/>
          <p:nvPr/>
        </p:nvSpPr>
        <p:spPr>
          <a:xfrm>
            <a:off x="4793456" y="3398044"/>
            <a:ext cx="325040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>
                <a:cs typeface="Calibri"/>
              </a:rPr>
              <a:t>B</a:t>
            </a:r>
            <a:endParaRPr lang="en-US" sz="5400" b="1"/>
          </a:p>
        </p:txBody>
      </p:sp>
      <p:pic>
        <p:nvPicPr>
          <p:cNvPr id="9" name="Graphic 8" descr="Line arrow: Straight with solid fill">
            <a:extLst>
              <a:ext uri="{FF2B5EF4-FFF2-40B4-BE49-F238E27FC236}">
                <a16:creationId xmlns:a16="http://schemas.microsoft.com/office/drawing/2014/main" id="{6E7841DE-B647-37C7-FF50-F783CA034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880000">
            <a:off x="7903243" y="2282573"/>
            <a:ext cx="1971675" cy="1009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5F4C54-FA74-3982-21C7-D7D67436E5A8}"/>
              </a:ext>
            </a:extLst>
          </p:cNvPr>
          <p:cNvSpPr txBox="1"/>
          <p:nvPr/>
        </p:nvSpPr>
        <p:spPr>
          <a:xfrm>
            <a:off x="9713118" y="3612355"/>
            <a:ext cx="253603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>
                <a:cs typeface="Calibri"/>
              </a:rPr>
              <a:t>C</a:t>
            </a:r>
            <a:endParaRPr lang="en-US" sz="54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D6875D-0721-D4CC-7EB5-3965F915C98D}"/>
              </a:ext>
            </a:extLst>
          </p:cNvPr>
          <p:cNvSpPr txBox="1"/>
          <p:nvPr/>
        </p:nvSpPr>
        <p:spPr>
          <a:xfrm>
            <a:off x="8662987" y="804862"/>
            <a:ext cx="39814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  <a:cs typeface="Calibri"/>
              </a:rPr>
              <a:t>ROOT STATION CODE :: 0 </a:t>
            </a:r>
            <a:endParaRPr lang="en-US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3E27A1-824A-A33A-365B-3E9BFA100DA8}"/>
              </a:ext>
            </a:extLst>
          </p:cNvPr>
          <p:cNvSpPr txBox="1"/>
          <p:nvPr/>
        </p:nvSpPr>
        <p:spPr>
          <a:xfrm>
            <a:off x="373855" y="1483519"/>
            <a:ext cx="3867150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b="1">
                <a:solidFill>
                  <a:schemeClr val="accent1">
                    <a:lumMod val="20000"/>
                    <a:lumOff val="80000"/>
                  </a:schemeClr>
                </a:solidFill>
                <a:cs typeface="Calibri" panose="020F0502020204030204"/>
              </a:rPr>
              <a:t>TO MAKE TRAVERSAL MORE EFFICIENT , ADDRESING OF NODE HAS BEEN USED.</a:t>
            </a:r>
          </a:p>
          <a:p>
            <a:pPr marL="285750" indent="-285750">
              <a:buFont typeface="Wingdings"/>
              <a:buChar char="Ø"/>
            </a:pPr>
            <a:endParaRPr lang="en-US" b="1">
              <a:solidFill>
                <a:schemeClr val="accent1">
                  <a:lumMod val="20000"/>
                  <a:lumOff val="80000"/>
                </a:schemeClr>
              </a:solidFill>
              <a:cs typeface="Calibri" panose="020F0502020204030204"/>
            </a:endParaRPr>
          </a:p>
          <a:p>
            <a:pPr marL="285750" indent="-285750">
              <a:buFont typeface="Wingdings"/>
              <a:buChar char="Ø"/>
            </a:pPr>
            <a:r>
              <a:rPr lang="en-US" b="1">
                <a:solidFill>
                  <a:schemeClr val="accent1">
                    <a:lumMod val="20000"/>
                    <a:lumOff val="80000"/>
                  </a:schemeClr>
                </a:solidFill>
                <a:cs typeface="Calibri" panose="020F0502020204030204"/>
              </a:rPr>
              <a:t>IT’S A UNIQUE CODE , THAT SHOWS ITS HIERARCHY IN THE MAP FROM OUR MAIN(ROOT) STATION.</a:t>
            </a:r>
          </a:p>
          <a:p>
            <a:pPr marL="285750" indent="-285750">
              <a:buFont typeface="Wingdings"/>
              <a:buChar char="Ø"/>
            </a:pPr>
            <a:endParaRPr lang="en-US" b="1">
              <a:solidFill>
                <a:schemeClr val="accent1">
                  <a:lumMod val="20000"/>
                  <a:lumOff val="80000"/>
                </a:schemeClr>
              </a:solidFill>
              <a:cs typeface="Calibri" panose="020F0502020204030204"/>
            </a:endParaRPr>
          </a:p>
          <a:p>
            <a:pPr marL="285750" indent="-285750">
              <a:buFont typeface="Wingdings"/>
              <a:buChar char="Ø"/>
            </a:pPr>
            <a:r>
              <a:rPr lang="en-US" b="1">
                <a:solidFill>
                  <a:schemeClr val="accent1">
                    <a:lumMod val="20000"/>
                    <a:lumOff val="80000"/>
                  </a:schemeClr>
                </a:solidFill>
                <a:cs typeface="Calibri" panose="020F0502020204030204"/>
              </a:rPr>
              <a:t>THE STATION CODE OF ROOT IS "0", AND IF WE MOVE LEFT OF ROOT THEN </a:t>
            </a:r>
          </a:p>
          <a:p>
            <a:pPr marL="285750" indent="-285750">
              <a:buFont typeface="Wingdings"/>
              <a:buChar char="Ø"/>
            </a:pPr>
            <a:r>
              <a:rPr lang="en-US" b="1">
                <a:solidFill>
                  <a:schemeClr val="accent1">
                    <a:lumMod val="20000"/>
                    <a:lumOff val="80000"/>
                  </a:schemeClr>
                </a:solidFill>
                <a:cs typeface="Calibri" panose="020F0502020204030204"/>
              </a:rPr>
              <a:t>STATION CODE = PREV.STATIONCODE+"1"</a:t>
            </a:r>
          </a:p>
          <a:p>
            <a:pPr marL="285750" indent="-285750">
              <a:buFont typeface="Wingdings"/>
              <a:buChar char="Ø"/>
            </a:pPr>
            <a:endParaRPr lang="en-US" b="1">
              <a:solidFill>
                <a:schemeClr val="accent1">
                  <a:lumMod val="20000"/>
                  <a:lumOff val="80000"/>
                </a:schemeClr>
              </a:solidFill>
              <a:cs typeface="Calibri" panose="020F0502020204030204"/>
            </a:endParaRPr>
          </a:p>
          <a:p>
            <a:pPr marL="285750" indent="-285750">
              <a:buFont typeface="Wingdings"/>
              <a:buChar char="Ø"/>
            </a:pPr>
            <a:r>
              <a:rPr lang="en-US" b="1">
                <a:solidFill>
                  <a:schemeClr val="accent1">
                    <a:lumMod val="20000"/>
                    <a:lumOff val="80000"/>
                  </a:schemeClr>
                </a:solidFill>
                <a:cs typeface="Calibri" panose="020F0502020204030204"/>
              </a:rPr>
              <a:t>IF WE MOVE RIGHT OF ROOT THEN STATION CODE WILL BE PREV.STATIONCODE+"2"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13E5AA5-62E9-C6C3-C376-BECDC5F7A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80" y="117653"/>
            <a:ext cx="496766" cy="51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07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esthetic circle circles 319903601024211 by @ijskoffieglas | Coloring ...">
            <a:extLst>
              <a:ext uri="{FF2B5EF4-FFF2-40B4-BE49-F238E27FC236}">
                <a16:creationId xmlns:a16="http://schemas.microsoft.com/office/drawing/2014/main" id="{DE988215-54E3-C8C1-72A0-264CA7FA06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53" r="26667" b="64440"/>
          <a:stretch/>
        </p:blipFill>
        <p:spPr>
          <a:xfrm>
            <a:off x="8211404" y="12192"/>
            <a:ext cx="2070642" cy="1786399"/>
          </a:xfrm>
          <a:prstGeom prst="rect">
            <a:avLst/>
          </a:prstGeom>
        </p:spPr>
      </p:pic>
      <p:pic>
        <p:nvPicPr>
          <p:cNvPr id="3" name="Picture 2" descr="aesthetic circle circles 319903601024211 by @ijskoffieglas | Coloring ...">
            <a:extLst>
              <a:ext uri="{FF2B5EF4-FFF2-40B4-BE49-F238E27FC236}">
                <a16:creationId xmlns:a16="http://schemas.microsoft.com/office/drawing/2014/main" id="{A192CAC3-4CB0-6485-3D49-111903FC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351" t="35025" r="27123" b="29596"/>
          <a:stretch/>
        </p:blipFill>
        <p:spPr>
          <a:xfrm>
            <a:off x="6276112" y="1873040"/>
            <a:ext cx="2230261" cy="1808169"/>
          </a:xfrm>
          <a:prstGeom prst="rect">
            <a:avLst/>
          </a:prstGeom>
        </p:spPr>
      </p:pic>
      <p:pic>
        <p:nvPicPr>
          <p:cNvPr id="4" name="Picture 3" descr="aesthetic circle circles 319903601024211 by @ijskoffieglas | Coloring ...">
            <a:extLst>
              <a:ext uri="{FF2B5EF4-FFF2-40B4-BE49-F238E27FC236}">
                <a16:creationId xmlns:a16="http://schemas.microsoft.com/office/drawing/2014/main" id="{952268C7-B8E9-514B-0A52-118D0D8DC4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361" t="67197" r="26466"/>
          <a:stretch/>
        </p:blipFill>
        <p:spPr>
          <a:xfrm>
            <a:off x="10185896" y="1804723"/>
            <a:ext cx="2062706" cy="1543915"/>
          </a:xfrm>
          <a:prstGeom prst="rect">
            <a:avLst/>
          </a:prstGeom>
        </p:spPr>
      </p:pic>
      <p:pic>
        <p:nvPicPr>
          <p:cNvPr id="5" name="Graphic 4" descr="Line arrow: Straight with solid fill">
            <a:extLst>
              <a:ext uri="{FF2B5EF4-FFF2-40B4-BE49-F238E27FC236}">
                <a16:creationId xmlns:a16="http://schemas.microsoft.com/office/drawing/2014/main" id="{5A7182BF-3253-78BF-BFBE-D75DB94AE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00000">
            <a:off x="7752588" y="1354514"/>
            <a:ext cx="1038225" cy="695325"/>
          </a:xfrm>
          <a:prstGeom prst="rect">
            <a:avLst/>
          </a:prstGeom>
        </p:spPr>
      </p:pic>
      <p:pic>
        <p:nvPicPr>
          <p:cNvPr id="6" name="Graphic 5" descr="Line arrow: Straight with solid fill">
            <a:extLst>
              <a:ext uri="{FF2B5EF4-FFF2-40B4-BE49-F238E27FC236}">
                <a16:creationId xmlns:a16="http://schemas.microsoft.com/office/drawing/2014/main" id="{D95FD5D1-75BC-65A7-2542-81AADBA56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680000">
            <a:off x="9641851" y="1305108"/>
            <a:ext cx="1311275" cy="806450"/>
          </a:xfrm>
          <a:prstGeom prst="rect">
            <a:avLst/>
          </a:prstGeom>
        </p:spPr>
      </p:pic>
      <p:pic>
        <p:nvPicPr>
          <p:cNvPr id="7" name="Graphic 6" descr="Line arrow: Straight with solid fill">
            <a:extLst>
              <a:ext uri="{FF2B5EF4-FFF2-40B4-BE49-F238E27FC236}">
                <a16:creationId xmlns:a16="http://schemas.microsoft.com/office/drawing/2014/main" id="{A9FD21AE-6BCF-2F07-5B63-CE93B2F4C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040000">
            <a:off x="7983556" y="1481443"/>
            <a:ext cx="1063625" cy="771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5C9AFA-36B9-AD7F-EB33-EA1FBEBBEDAC}"/>
              </a:ext>
            </a:extLst>
          </p:cNvPr>
          <p:cNvSpPr txBox="1"/>
          <p:nvPr/>
        </p:nvSpPr>
        <p:spPr>
          <a:xfrm>
            <a:off x="563562" y="-261938"/>
            <a:ext cx="621268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Rockwell"/>
                <a:cs typeface="Calibri"/>
              </a:rPr>
              <a:t>                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3200" b="1">
                <a:solidFill>
                  <a:schemeClr val="bg1"/>
                </a:solidFill>
                <a:latin typeface="Rockwell"/>
                <a:cs typeface="Calibri"/>
              </a:rPr>
              <a:t>   FINDING ROUTE</a:t>
            </a:r>
            <a:r>
              <a:rPr lang="en-US" sz="2800" b="1">
                <a:solidFill>
                  <a:schemeClr val="bg1"/>
                </a:solidFill>
                <a:latin typeface="Rockwell"/>
                <a:cs typeface="Calibri"/>
              </a:rPr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CCD0C-27BF-B4F4-264A-673D2808205C}"/>
              </a:ext>
            </a:extLst>
          </p:cNvPr>
          <p:cNvSpPr txBox="1"/>
          <p:nvPr/>
        </p:nvSpPr>
        <p:spPr>
          <a:xfrm>
            <a:off x="8986044" y="452437"/>
            <a:ext cx="239791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>
                <a:cs typeface="Calibri"/>
              </a:rPr>
              <a:t>A</a:t>
            </a:r>
            <a:endParaRPr lang="en-US" sz="54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51B4D3-F024-9531-0C38-B539D9DD18A7}"/>
              </a:ext>
            </a:extLst>
          </p:cNvPr>
          <p:cNvSpPr txBox="1"/>
          <p:nvPr/>
        </p:nvSpPr>
        <p:spPr>
          <a:xfrm>
            <a:off x="7041356" y="2318544"/>
            <a:ext cx="325040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>
                <a:cs typeface="Calibri"/>
              </a:rPr>
              <a:t>B</a:t>
            </a:r>
            <a:endParaRPr lang="en-US" sz="5400" b="1"/>
          </a:p>
        </p:txBody>
      </p:sp>
      <p:pic>
        <p:nvPicPr>
          <p:cNvPr id="9" name="Graphic 8" descr="Line arrow: Straight with solid fill">
            <a:extLst>
              <a:ext uri="{FF2B5EF4-FFF2-40B4-BE49-F238E27FC236}">
                <a16:creationId xmlns:a16="http://schemas.microsoft.com/office/drawing/2014/main" id="{6E7841DE-B647-37C7-FF50-F783CA034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880000">
            <a:off x="9496928" y="1520186"/>
            <a:ext cx="1362075" cy="742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5F4C54-FA74-3982-21C7-D7D67436E5A8}"/>
              </a:ext>
            </a:extLst>
          </p:cNvPr>
          <p:cNvSpPr txBox="1"/>
          <p:nvPr/>
        </p:nvSpPr>
        <p:spPr>
          <a:xfrm>
            <a:off x="11033918" y="2304255"/>
            <a:ext cx="253603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>
                <a:cs typeface="Calibri"/>
              </a:rPr>
              <a:t>C</a:t>
            </a:r>
            <a:endParaRPr lang="en-US" sz="5400" b="1"/>
          </a:p>
        </p:txBody>
      </p:sp>
      <p:pic>
        <p:nvPicPr>
          <p:cNvPr id="14" name="Picture 13" descr="aesthetic circle circles 319903601024211 by @ijskoffieglas | Coloring ...">
            <a:extLst>
              <a:ext uri="{FF2B5EF4-FFF2-40B4-BE49-F238E27FC236}">
                <a16:creationId xmlns:a16="http://schemas.microsoft.com/office/drawing/2014/main" id="{002FCB5B-9645-025B-7204-4D34CB1A8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53" r="26667" b="64440"/>
          <a:stretch/>
        </p:blipFill>
        <p:spPr>
          <a:xfrm>
            <a:off x="4541103" y="3428492"/>
            <a:ext cx="2070642" cy="1786399"/>
          </a:xfrm>
          <a:prstGeom prst="rect">
            <a:avLst/>
          </a:prstGeom>
        </p:spPr>
      </p:pic>
      <p:pic>
        <p:nvPicPr>
          <p:cNvPr id="16" name="Graphic 15" descr="Line arrow: Straight with solid fill">
            <a:extLst>
              <a:ext uri="{FF2B5EF4-FFF2-40B4-BE49-F238E27FC236}">
                <a16:creationId xmlns:a16="http://schemas.microsoft.com/office/drawing/2014/main" id="{DBBD5D2A-D254-36BF-5C79-A291EDCFB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00000">
            <a:off x="5911088" y="3208714"/>
            <a:ext cx="1038225" cy="695325"/>
          </a:xfrm>
          <a:prstGeom prst="rect">
            <a:avLst/>
          </a:prstGeom>
        </p:spPr>
      </p:pic>
      <p:pic>
        <p:nvPicPr>
          <p:cNvPr id="17" name="Graphic 16" descr="Line arrow: Straight with solid fill">
            <a:extLst>
              <a:ext uri="{FF2B5EF4-FFF2-40B4-BE49-F238E27FC236}">
                <a16:creationId xmlns:a16="http://schemas.microsoft.com/office/drawing/2014/main" id="{0C01A05A-9FA5-DEAE-2202-944025AB8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040000">
            <a:off x="6078556" y="3297543"/>
            <a:ext cx="1063625" cy="7715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78A4B5D-0DD9-87D2-A7E6-6B15FB4F9D77}"/>
              </a:ext>
            </a:extLst>
          </p:cNvPr>
          <p:cNvSpPr txBox="1"/>
          <p:nvPr/>
        </p:nvSpPr>
        <p:spPr>
          <a:xfrm>
            <a:off x="5270499" y="3946525"/>
            <a:ext cx="166687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>
                <a:cs typeface="Calibri"/>
              </a:rPr>
              <a:t>D</a:t>
            </a:r>
            <a:endParaRPr lang="en-US" sz="44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B7F539-D254-C457-497C-1A6699A8535F}"/>
              </a:ext>
            </a:extLst>
          </p:cNvPr>
          <p:cNvSpPr txBox="1"/>
          <p:nvPr/>
        </p:nvSpPr>
        <p:spPr>
          <a:xfrm>
            <a:off x="4216399" y="4171950"/>
            <a:ext cx="34448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cs typeface="Calibri"/>
              </a:rPr>
              <a:t>011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9B1B82-B2E8-F87D-CF40-F9F1FC532EF7}"/>
              </a:ext>
            </a:extLst>
          </p:cNvPr>
          <p:cNvSpPr txBox="1"/>
          <p:nvPr/>
        </p:nvSpPr>
        <p:spPr>
          <a:xfrm>
            <a:off x="6095998" y="2292350"/>
            <a:ext cx="34448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cs typeface="Calibri"/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53B876-8801-BDEB-1E24-0229588C445B}"/>
              </a:ext>
            </a:extLst>
          </p:cNvPr>
          <p:cNvSpPr txBox="1"/>
          <p:nvPr/>
        </p:nvSpPr>
        <p:spPr>
          <a:xfrm>
            <a:off x="8153398" y="552450"/>
            <a:ext cx="34448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cs typeface="Calibri" panose="020F0502020204030204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1DF5C3-F585-70BC-71DB-7C30CBDFB90A}"/>
              </a:ext>
            </a:extLst>
          </p:cNvPr>
          <p:cNvSpPr txBox="1"/>
          <p:nvPr/>
        </p:nvSpPr>
        <p:spPr>
          <a:xfrm>
            <a:off x="9880598" y="2559050"/>
            <a:ext cx="34448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cs typeface="Calibri"/>
              </a:rPr>
              <a:t>02</a:t>
            </a:r>
          </a:p>
        </p:txBody>
      </p:sp>
      <p:pic>
        <p:nvPicPr>
          <p:cNvPr id="13" name="Picture 12" descr="aesthetic circle circles 319903601024211 by @ijskoffieglas | Coloring ...">
            <a:extLst>
              <a:ext uri="{FF2B5EF4-FFF2-40B4-BE49-F238E27FC236}">
                <a16:creationId xmlns:a16="http://schemas.microsoft.com/office/drawing/2014/main" id="{F420EDA6-ADD5-1875-A3D7-FB2FF1B073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361" t="67197" r="26466"/>
          <a:stretch/>
        </p:blipFill>
        <p:spPr>
          <a:xfrm>
            <a:off x="8509496" y="3785922"/>
            <a:ext cx="2062706" cy="1543915"/>
          </a:xfrm>
          <a:prstGeom prst="rect">
            <a:avLst/>
          </a:prstGeom>
        </p:spPr>
      </p:pic>
      <p:pic>
        <p:nvPicPr>
          <p:cNvPr id="15" name="Graphic 14" descr="Line arrow: Straight with solid fill">
            <a:extLst>
              <a:ext uri="{FF2B5EF4-FFF2-40B4-BE49-F238E27FC236}">
                <a16:creationId xmlns:a16="http://schemas.microsoft.com/office/drawing/2014/main" id="{08AD7AFC-4129-697C-7143-EE80D63DA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000000">
            <a:off x="9750928" y="3412486"/>
            <a:ext cx="1362075" cy="742950"/>
          </a:xfrm>
          <a:prstGeom prst="rect">
            <a:avLst/>
          </a:prstGeom>
        </p:spPr>
      </p:pic>
      <p:pic>
        <p:nvPicPr>
          <p:cNvPr id="20" name="Graphic 19" descr="Line arrow: Straight with solid fill">
            <a:extLst>
              <a:ext uri="{FF2B5EF4-FFF2-40B4-BE49-F238E27FC236}">
                <a16:creationId xmlns:a16="http://schemas.microsoft.com/office/drawing/2014/main" id="{6FA8D4B4-3847-A2F6-34CC-ABC832539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260000">
            <a:off x="9649328" y="3158486"/>
            <a:ext cx="1362075" cy="7429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87FBBF4-2A8B-6849-EDC4-A54981660D59}"/>
              </a:ext>
            </a:extLst>
          </p:cNvPr>
          <p:cNvSpPr txBox="1"/>
          <p:nvPr/>
        </p:nvSpPr>
        <p:spPr>
          <a:xfrm>
            <a:off x="9378950" y="4191000"/>
            <a:ext cx="5715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>
                <a:cs typeface="Calibri"/>
              </a:rPr>
              <a:t>E</a:t>
            </a:r>
            <a:endParaRPr lang="en-US" sz="44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58BD5A-31F8-3FC0-6AEF-2B8EF6BA64F2}"/>
              </a:ext>
            </a:extLst>
          </p:cNvPr>
          <p:cNvSpPr txBox="1"/>
          <p:nvPr/>
        </p:nvSpPr>
        <p:spPr>
          <a:xfrm>
            <a:off x="8213725" y="4368800"/>
            <a:ext cx="13017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solidFill>
                  <a:srgbClr val="FF0000"/>
                </a:solidFill>
                <a:cs typeface="Calibri"/>
              </a:rPr>
              <a:t>021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D8F7CC-04B7-483F-DF2B-DE2048501986}"/>
              </a:ext>
            </a:extLst>
          </p:cNvPr>
          <p:cNvSpPr txBox="1"/>
          <p:nvPr/>
        </p:nvSpPr>
        <p:spPr>
          <a:xfrm>
            <a:off x="565149" y="1546225"/>
            <a:ext cx="3438525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SAMPLE TEST CASE</a:t>
            </a:r>
          </a:p>
          <a:p>
            <a:endParaRPr lang="en-US" sz="2400" b="1">
              <a:solidFill>
                <a:schemeClr val="accent4">
                  <a:lumMod val="60000"/>
                  <a:lumOff val="40000"/>
                </a:schemeClr>
              </a:solidFill>
              <a:cs typeface="Calibri"/>
            </a:endParaRPr>
          </a:p>
          <a:p>
            <a:pPr marL="342900" indent="-342900">
              <a:buFont typeface="Wingdings"/>
              <a:buChar char="Ø"/>
            </a:pPr>
            <a:r>
              <a:rPr lang="en-US" sz="2400" b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SOURCE :: A , DESTINATION :: D</a:t>
            </a:r>
          </a:p>
          <a:p>
            <a:pPr marL="342900" indent="-342900">
              <a:buFont typeface="Wingdings"/>
              <a:buChar char="Ø"/>
            </a:pPr>
            <a:endParaRPr lang="en-US" sz="2400" b="1">
              <a:solidFill>
                <a:schemeClr val="accent4">
                  <a:lumMod val="60000"/>
                  <a:lumOff val="40000"/>
                </a:schemeClr>
              </a:solidFill>
              <a:cs typeface="Calibri"/>
            </a:endParaRPr>
          </a:p>
          <a:p>
            <a:pPr marL="342900" indent="-342900">
              <a:buFont typeface="Wingdings"/>
              <a:buChar char="Ø"/>
            </a:pPr>
            <a:r>
              <a:rPr lang="en-US" sz="2400" b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SOURCE :: D , DESTINATION :: E</a:t>
            </a:r>
          </a:p>
          <a:p>
            <a:pPr marL="342900" indent="-342900">
              <a:buFont typeface="Wingdings"/>
              <a:buChar char="Ø"/>
            </a:pPr>
            <a:endParaRPr lang="en-US" sz="2400" b="1">
              <a:solidFill>
                <a:schemeClr val="accent4">
                  <a:lumMod val="60000"/>
                  <a:lumOff val="40000"/>
                </a:schemeClr>
              </a:solidFill>
              <a:cs typeface="Calibri"/>
            </a:endParaRPr>
          </a:p>
          <a:p>
            <a:pPr marL="342900" indent="-342900">
              <a:buFont typeface="Wingdings"/>
              <a:buChar char="Ø"/>
            </a:pPr>
            <a:r>
              <a:rPr lang="en-US" sz="2400" b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SOURCE :: B , DESTINATION :: D</a:t>
            </a:r>
          </a:p>
          <a:p>
            <a:pPr marL="342900" indent="-342900">
              <a:buFont typeface="Wingdings"/>
              <a:buChar char="Ø"/>
            </a:pPr>
            <a:endParaRPr lang="en-US" sz="2400" b="1">
              <a:solidFill>
                <a:schemeClr val="accent4">
                  <a:lumMod val="60000"/>
                  <a:lumOff val="40000"/>
                </a:schemeClr>
              </a:solidFill>
              <a:cs typeface="Calibri"/>
            </a:endParaRPr>
          </a:p>
          <a:p>
            <a:pPr marL="342900" indent="-342900">
              <a:buFont typeface="Wingdings"/>
              <a:buChar char="Ø"/>
            </a:pPr>
            <a:r>
              <a:rPr lang="en-US" sz="2400" b="1">
                <a:solidFill>
                  <a:schemeClr val="accent4">
                    <a:lumMod val="60000"/>
                    <a:lumOff val="40000"/>
                  </a:schemeClr>
                </a:solidFill>
                <a:cs typeface="Calibri"/>
              </a:rPr>
              <a:t>SOURCE :: E ,  DESTINATION :: F</a:t>
            </a:r>
          </a:p>
          <a:p>
            <a:endParaRPr lang="en-US" sz="2400" b="1">
              <a:solidFill>
                <a:schemeClr val="accent4">
                  <a:lumMod val="60000"/>
                  <a:lumOff val="40000"/>
                </a:schemeClr>
              </a:solidFill>
              <a:cs typeface="Calibri"/>
            </a:endParaRPr>
          </a:p>
        </p:txBody>
      </p:sp>
      <p:pic>
        <p:nvPicPr>
          <p:cNvPr id="28" name="Picture 27" descr="aesthetic circle circles 319903601024211 by @ijskoffieglas | Coloring ...">
            <a:extLst>
              <a:ext uri="{FF2B5EF4-FFF2-40B4-BE49-F238E27FC236}">
                <a16:creationId xmlns:a16="http://schemas.microsoft.com/office/drawing/2014/main" id="{5C126E7E-D184-00FC-766B-F3235109C2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351" t="35025" r="27123" b="29596"/>
          <a:stretch/>
        </p:blipFill>
        <p:spPr>
          <a:xfrm>
            <a:off x="11089412" y="4057439"/>
            <a:ext cx="1646061" cy="1300169"/>
          </a:xfrm>
          <a:prstGeom prst="rect">
            <a:avLst/>
          </a:prstGeom>
        </p:spPr>
      </p:pic>
      <p:pic>
        <p:nvPicPr>
          <p:cNvPr id="29" name="Graphic 28" descr="Line arrow: Straight with solid fill">
            <a:extLst>
              <a:ext uri="{FF2B5EF4-FFF2-40B4-BE49-F238E27FC236}">
                <a16:creationId xmlns:a16="http://schemas.microsoft.com/office/drawing/2014/main" id="{B179F87E-7564-3108-19DB-A77C0DD1B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380000">
            <a:off x="10904556" y="3399143"/>
            <a:ext cx="1063625" cy="771525"/>
          </a:xfrm>
          <a:prstGeom prst="rect">
            <a:avLst/>
          </a:prstGeom>
        </p:spPr>
      </p:pic>
      <p:pic>
        <p:nvPicPr>
          <p:cNvPr id="30" name="Graphic 29" descr="Line arrow: Straight with solid fill">
            <a:extLst>
              <a:ext uri="{FF2B5EF4-FFF2-40B4-BE49-F238E27FC236}">
                <a16:creationId xmlns:a16="http://schemas.microsoft.com/office/drawing/2014/main" id="{C64B3077-BE4F-8C7E-0FC7-17A29769C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300000">
            <a:off x="11145856" y="3322943"/>
            <a:ext cx="1063625" cy="7715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9286A43-4D17-85F2-D3DC-BE4C50F5E144}"/>
              </a:ext>
            </a:extLst>
          </p:cNvPr>
          <p:cNvSpPr txBox="1"/>
          <p:nvPr/>
        </p:nvSpPr>
        <p:spPr>
          <a:xfrm>
            <a:off x="11642724" y="4292600"/>
            <a:ext cx="6350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>
                <a:cs typeface="Calibri"/>
              </a:rPr>
              <a:t>F</a:t>
            </a:r>
            <a:endParaRPr lang="en-US" sz="4400" b="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97CCC2-0B40-89CA-B008-CE5C39AC9A1C}"/>
              </a:ext>
            </a:extLst>
          </p:cNvPr>
          <p:cNvSpPr txBox="1"/>
          <p:nvPr/>
        </p:nvSpPr>
        <p:spPr>
          <a:xfrm>
            <a:off x="10591800" y="4483100"/>
            <a:ext cx="10477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solidFill>
                  <a:srgbClr val="FF0000"/>
                </a:solidFill>
                <a:cs typeface="Calibri"/>
              </a:rPr>
              <a:t>022</a:t>
            </a:r>
            <a:endParaRPr lang="en-US" sz="2400" b="1">
              <a:solidFill>
                <a:srgbClr val="FF0000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F922A10-776A-FE6D-85F8-C11637DE28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0253" y="2178971"/>
            <a:ext cx="16544210" cy="468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44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esthetic circle circles 319903601024211 by @ijskoffieglas | Coloring ...">
            <a:extLst>
              <a:ext uri="{FF2B5EF4-FFF2-40B4-BE49-F238E27FC236}">
                <a16:creationId xmlns:a16="http://schemas.microsoft.com/office/drawing/2014/main" id="{DE988215-54E3-C8C1-72A0-264CA7FA06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53" r="26667" b="64440"/>
          <a:stretch/>
        </p:blipFill>
        <p:spPr>
          <a:xfrm>
            <a:off x="8211404" y="12192"/>
            <a:ext cx="2070642" cy="1786399"/>
          </a:xfrm>
          <a:prstGeom prst="rect">
            <a:avLst/>
          </a:prstGeom>
        </p:spPr>
      </p:pic>
      <p:pic>
        <p:nvPicPr>
          <p:cNvPr id="3" name="Picture 2" descr="aesthetic circle circles 319903601024211 by @ijskoffieglas | Coloring ...">
            <a:extLst>
              <a:ext uri="{FF2B5EF4-FFF2-40B4-BE49-F238E27FC236}">
                <a16:creationId xmlns:a16="http://schemas.microsoft.com/office/drawing/2014/main" id="{A192CAC3-4CB0-6485-3D49-111903FC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351" t="35025" r="27123" b="29596"/>
          <a:stretch/>
        </p:blipFill>
        <p:spPr>
          <a:xfrm>
            <a:off x="6276112" y="1873040"/>
            <a:ext cx="2230261" cy="1808169"/>
          </a:xfrm>
          <a:prstGeom prst="rect">
            <a:avLst/>
          </a:prstGeom>
        </p:spPr>
      </p:pic>
      <p:pic>
        <p:nvPicPr>
          <p:cNvPr id="4" name="Picture 3" descr="aesthetic circle circles 319903601024211 by @ijskoffieglas | Coloring ...">
            <a:extLst>
              <a:ext uri="{FF2B5EF4-FFF2-40B4-BE49-F238E27FC236}">
                <a16:creationId xmlns:a16="http://schemas.microsoft.com/office/drawing/2014/main" id="{952268C7-B8E9-514B-0A52-118D0D8DC4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361" t="67197" r="26466"/>
          <a:stretch/>
        </p:blipFill>
        <p:spPr>
          <a:xfrm>
            <a:off x="10185896" y="1804723"/>
            <a:ext cx="2062706" cy="1543915"/>
          </a:xfrm>
          <a:prstGeom prst="rect">
            <a:avLst/>
          </a:prstGeom>
        </p:spPr>
      </p:pic>
      <p:pic>
        <p:nvPicPr>
          <p:cNvPr id="5" name="Graphic 4" descr="Line arrow: Straight with solid fill">
            <a:extLst>
              <a:ext uri="{FF2B5EF4-FFF2-40B4-BE49-F238E27FC236}">
                <a16:creationId xmlns:a16="http://schemas.microsoft.com/office/drawing/2014/main" id="{5A7182BF-3253-78BF-BFBE-D75DB94AE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00000">
            <a:off x="7752588" y="1354514"/>
            <a:ext cx="1038225" cy="695325"/>
          </a:xfrm>
          <a:prstGeom prst="rect">
            <a:avLst/>
          </a:prstGeom>
        </p:spPr>
      </p:pic>
      <p:pic>
        <p:nvPicPr>
          <p:cNvPr id="6" name="Graphic 5" descr="Line arrow: Straight with solid fill">
            <a:extLst>
              <a:ext uri="{FF2B5EF4-FFF2-40B4-BE49-F238E27FC236}">
                <a16:creationId xmlns:a16="http://schemas.microsoft.com/office/drawing/2014/main" id="{D95FD5D1-75BC-65A7-2542-81AADBA56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680000">
            <a:off x="9641851" y="1305108"/>
            <a:ext cx="1311275" cy="806450"/>
          </a:xfrm>
          <a:prstGeom prst="rect">
            <a:avLst/>
          </a:prstGeom>
        </p:spPr>
      </p:pic>
      <p:pic>
        <p:nvPicPr>
          <p:cNvPr id="7" name="Graphic 6" descr="Line arrow: Straight with solid fill">
            <a:extLst>
              <a:ext uri="{FF2B5EF4-FFF2-40B4-BE49-F238E27FC236}">
                <a16:creationId xmlns:a16="http://schemas.microsoft.com/office/drawing/2014/main" id="{A9FD21AE-6BCF-2F07-5B63-CE93B2F4C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040000">
            <a:off x="7983556" y="1481443"/>
            <a:ext cx="1063625" cy="771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5C9AFA-36B9-AD7F-EB33-EA1FBEBBEDAC}"/>
              </a:ext>
            </a:extLst>
          </p:cNvPr>
          <p:cNvSpPr txBox="1"/>
          <p:nvPr/>
        </p:nvSpPr>
        <p:spPr>
          <a:xfrm>
            <a:off x="4762" y="4762"/>
            <a:ext cx="621268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Rockwell"/>
                <a:cs typeface="Calibri"/>
              </a:rPr>
              <a:t>                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3200" b="1">
                <a:solidFill>
                  <a:schemeClr val="bg1"/>
                </a:solidFill>
                <a:latin typeface="Rockwell"/>
                <a:cs typeface="Calibri"/>
              </a:rPr>
              <a:t>   BUS SUGGESTION TO USER </a:t>
            </a:r>
            <a:endParaRPr lang="en-US" sz="4400" b="1">
              <a:solidFill>
                <a:schemeClr val="bg1"/>
              </a:solidFill>
              <a:latin typeface="Rockwell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CCD0C-27BF-B4F4-264A-673D2808205C}"/>
              </a:ext>
            </a:extLst>
          </p:cNvPr>
          <p:cNvSpPr txBox="1"/>
          <p:nvPr/>
        </p:nvSpPr>
        <p:spPr>
          <a:xfrm>
            <a:off x="8986044" y="452437"/>
            <a:ext cx="239791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>
                <a:cs typeface="Calibri"/>
              </a:rPr>
              <a:t>A</a:t>
            </a:r>
            <a:endParaRPr lang="en-US" sz="54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51B4D3-F024-9531-0C38-B539D9DD18A7}"/>
              </a:ext>
            </a:extLst>
          </p:cNvPr>
          <p:cNvSpPr txBox="1"/>
          <p:nvPr/>
        </p:nvSpPr>
        <p:spPr>
          <a:xfrm>
            <a:off x="7041356" y="2318544"/>
            <a:ext cx="325040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>
                <a:cs typeface="Calibri"/>
              </a:rPr>
              <a:t>B</a:t>
            </a:r>
            <a:endParaRPr lang="en-US" sz="5400" b="1"/>
          </a:p>
        </p:txBody>
      </p:sp>
      <p:pic>
        <p:nvPicPr>
          <p:cNvPr id="9" name="Graphic 8" descr="Line arrow: Straight with solid fill">
            <a:extLst>
              <a:ext uri="{FF2B5EF4-FFF2-40B4-BE49-F238E27FC236}">
                <a16:creationId xmlns:a16="http://schemas.microsoft.com/office/drawing/2014/main" id="{6E7841DE-B647-37C7-FF50-F783CA034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880000">
            <a:off x="9496928" y="1520186"/>
            <a:ext cx="1362075" cy="742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5F4C54-FA74-3982-21C7-D7D67436E5A8}"/>
              </a:ext>
            </a:extLst>
          </p:cNvPr>
          <p:cNvSpPr txBox="1"/>
          <p:nvPr/>
        </p:nvSpPr>
        <p:spPr>
          <a:xfrm>
            <a:off x="11033918" y="2304255"/>
            <a:ext cx="253603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>
                <a:cs typeface="Calibri"/>
              </a:rPr>
              <a:t>C</a:t>
            </a:r>
            <a:endParaRPr lang="en-US" sz="5400" b="1"/>
          </a:p>
        </p:txBody>
      </p:sp>
      <p:pic>
        <p:nvPicPr>
          <p:cNvPr id="14" name="Picture 13" descr="aesthetic circle circles 319903601024211 by @ijskoffieglas | Coloring ...">
            <a:extLst>
              <a:ext uri="{FF2B5EF4-FFF2-40B4-BE49-F238E27FC236}">
                <a16:creationId xmlns:a16="http://schemas.microsoft.com/office/drawing/2014/main" id="{002FCB5B-9645-025B-7204-4D34CB1A8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53" r="26667" b="64440"/>
          <a:stretch/>
        </p:blipFill>
        <p:spPr>
          <a:xfrm>
            <a:off x="4541103" y="3428492"/>
            <a:ext cx="2070642" cy="1786399"/>
          </a:xfrm>
          <a:prstGeom prst="rect">
            <a:avLst/>
          </a:prstGeom>
        </p:spPr>
      </p:pic>
      <p:pic>
        <p:nvPicPr>
          <p:cNvPr id="16" name="Graphic 15" descr="Line arrow: Straight with solid fill">
            <a:extLst>
              <a:ext uri="{FF2B5EF4-FFF2-40B4-BE49-F238E27FC236}">
                <a16:creationId xmlns:a16="http://schemas.microsoft.com/office/drawing/2014/main" id="{DBBD5D2A-D254-36BF-5C79-A291EDCFB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00000">
            <a:off x="5911088" y="3208714"/>
            <a:ext cx="1038225" cy="695325"/>
          </a:xfrm>
          <a:prstGeom prst="rect">
            <a:avLst/>
          </a:prstGeom>
        </p:spPr>
      </p:pic>
      <p:pic>
        <p:nvPicPr>
          <p:cNvPr id="17" name="Graphic 16" descr="Line arrow: Straight with solid fill">
            <a:extLst>
              <a:ext uri="{FF2B5EF4-FFF2-40B4-BE49-F238E27FC236}">
                <a16:creationId xmlns:a16="http://schemas.microsoft.com/office/drawing/2014/main" id="{0C01A05A-9FA5-DEAE-2202-944025AB8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040000">
            <a:off x="6078556" y="3297543"/>
            <a:ext cx="1063625" cy="7715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78A4B5D-0DD9-87D2-A7E6-6B15FB4F9D77}"/>
              </a:ext>
            </a:extLst>
          </p:cNvPr>
          <p:cNvSpPr txBox="1"/>
          <p:nvPr/>
        </p:nvSpPr>
        <p:spPr>
          <a:xfrm>
            <a:off x="5270499" y="3946525"/>
            <a:ext cx="166687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>
                <a:cs typeface="Calibri"/>
              </a:rPr>
              <a:t>D</a:t>
            </a:r>
            <a:endParaRPr lang="en-US" sz="44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B7F539-D254-C457-497C-1A6699A8535F}"/>
              </a:ext>
            </a:extLst>
          </p:cNvPr>
          <p:cNvSpPr txBox="1"/>
          <p:nvPr/>
        </p:nvSpPr>
        <p:spPr>
          <a:xfrm>
            <a:off x="3809999" y="4057650"/>
            <a:ext cx="34448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cs typeface="Calibri"/>
              </a:rPr>
              <a:t>&lt;1U&gt;</a:t>
            </a:r>
            <a:endParaRPr lang="en-US" sz="360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9B1B82-B2E8-F87D-CF40-F9F1FC532EF7}"/>
              </a:ext>
            </a:extLst>
          </p:cNvPr>
          <p:cNvSpPr txBox="1"/>
          <p:nvPr/>
        </p:nvSpPr>
        <p:spPr>
          <a:xfrm>
            <a:off x="5067298" y="2317750"/>
            <a:ext cx="34448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cs typeface="Calibri"/>
              </a:rPr>
              <a:t>&lt;1U,15E&gt;</a:t>
            </a:r>
            <a:endParaRPr lang="en-US" sz="360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53B876-8801-BDEB-1E24-0229588C445B}"/>
              </a:ext>
            </a:extLst>
          </p:cNvPr>
          <p:cNvSpPr txBox="1"/>
          <p:nvPr/>
        </p:nvSpPr>
        <p:spPr>
          <a:xfrm>
            <a:off x="6946898" y="450850"/>
            <a:ext cx="34448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cs typeface="Calibri"/>
              </a:rPr>
              <a:t>&lt;1U,15E&gt;</a:t>
            </a:r>
            <a:endParaRPr lang="en-US" sz="360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1DF5C3-F585-70BC-71DB-7C30CBDFB90A}"/>
              </a:ext>
            </a:extLst>
          </p:cNvPr>
          <p:cNvSpPr txBox="1"/>
          <p:nvPr/>
        </p:nvSpPr>
        <p:spPr>
          <a:xfrm>
            <a:off x="8991598" y="2762250"/>
            <a:ext cx="34448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cs typeface="Calibri"/>
              </a:rPr>
              <a:t>&lt;1U,15E&gt;</a:t>
            </a:r>
            <a:endParaRPr lang="en-US" sz="360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61C4DC-0D28-046B-EE91-95A43ED77A7D}"/>
              </a:ext>
            </a:extLst>
          </p:cNvPr>
          <p:cNvSpPr txBox="1"/>
          <p:nvPr/>
        </p:nvSpPr>
        <p:spPr>
          <a:xfrm>
            <a:off x="203200" y="1416050"/>
            <a:ext cx="3600450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Ø"/>
            </a:pPr>
            <a:r>
              <a:rPr lang="en-US" sz="2800" b="1">
                <a:solidFill>
                  <a:schemeClr val="bg1"/>
                </a:solidFill>
                <a:cs typeface="Calibri"/>
              </a:rPr>
              <a:t>Firstly , we will start from source </a:t>
            </a:r>
            <a:r>
              <a:rPr lang="en-US" sz="2800" b="1" err="1">
                <a:solidFill>
                  <a:schemeClr val="bg1"/>
                </a:solidFill>
                <a:cs typeface="Calibri"/>
              </a:rPr>
              <a:t>busset</a:t>
            </a:r>
            <a:r>
              <a:rPr lang="en-US" sz="2800" b="1">
                <a:solidFill>
                  <a:schemeClr val="bg1"/>
                </a:solidFill>
                <a:cs typeface="Calibri"/>
              </a:rPr>
              <a:t> and then start retaining all common bus no in the set , if we find bus set which is not empty at reaching destination , that means we have  direct bus.</a:t>
            </a:r>
          </a:p>
        </p:txBody>
      </p:sp>
    </p:spTree>
    <p:extLst>
      <p:ext uri="{BB962C8B-B14F-4D97-AF65-F5344CB8AC3E}">
        <p14:creationId xmlns:p14="http://schemas.microsoft.com/office/powerpoint/2010/main" val="2712127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esthetic circle circles 319903601024211 by @ijskoffieglas | Coloring ...">
            <a:extLst>
              <a:ext uri="{FF2B5EF4-FFF2-40B4-BE49-F238E27FC236}">
                <a16:creationId xmlns:a16="http://schemas.microsoft.com/office/drawing/2014/main" id="{DE988215-54E3-C8C1-72A0-264CA7FA06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53" r="26667" b="64440"/>
          <a:stretch/>
        </p:blipFill>
        <p:spPr>
          <a:xfrm>
            <a:off x="8211404" y="12192"/>
            <a:ext cx="2070642" cy="1786399"/>
          </a:xfrm>
          <a:prstGeom prst="rect">
            <a:avLst/>
          </a:prstGeom>
        </p:spPr>
      </p:pic>
      <p:pic>
        <p:nvPicPr>
          <p:cNvPr id="3" name="Picture 2" descr="aesthetic circle circles 319903601024211 by @ijskoffieglas | Coloring ...">
            <a:extLst>
              <a:ext uri="{FF2B5EF4-FFF2-40B4-BE49-F238E27FC236}">
                <a16:creationId xmlns:a16="http://schemas.microsoft.com/office/drawing/2014/main" id="{A192CAC3-4CB0-6485-3D49-111903FC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351" t="35025" r="27123" b="29596"/>
          <a:stretch/>
        </p:blipFill>
        <p:spPr>
          <a:xfrm>
            <a:off x="6276112" y="1873040"/>
            <a:ext cx="2230261" cy="1808169"/>
          </a:xfrm>
          <a:prstGeom prst="rect">
            <a:avLst/>
          </a:prstGeom>
        </p:spPr>
      </p:pic>
      <p:pic>
        <p:nvPicPr>
          <p:cNvPr id="4" name="Picture 3" descr="aesthetic circle circles 319903601024211 by @ijskoffieglas | Coloring ...">
            <a:extLst>
              <a:ext uri="{FF2B5EF4-FFF2-40B4-BE49-F238E27FC236}">
                <a16:creationId xmlns:a16="http://schemas.microsoft.com/office/drawing/2014/main" id="{952268C7-B8E9-514B-0A52-118D0D8DC4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361" t="67197" r="26466"/>
          <a:stretch/>
        </p:blipFill>
        <p:spPr>
          <a:xfrm>
            <a:off x="10185896" y="1804723"/>
            <a:ext cx="2062706" cy="1543915"/>
          </a:xfrm>
          <a:prstGeom prst="rect">
            <a:avLst/>
          </a:prstGeom>
        </p:spPr>
      </p:pic>
      <p:pic>
        <p:nvPicPr>
          <p:cNvPr id="5" name="Graphic 4" descr="Line arrow: Straight with solid fill">
            <a:extLst>
              <a:ext uri="{FF2B5EF4-FFF2-40B4-BE49-F238E27FC236}">
                <a16:creationId xmlns:a16="http://schemas.microsoft.com/office/drawing/2014/main" id="{5A7182BF-3253-78BF-BFBE-D75DB94AE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00000">
            <a:off x="7752588" y="1354514"/>
            <a:ext cx="1038225" cy="695325"/>
          </a:xfrm>
          <a:prstGeom prst="rect">
            <a:avLst/>
          </a:prstGeom>
        </p:spPr>
      </p:pic>
      <p:pic>
        <p:nvPicPr>
          <p:cNvPr id="6" name="Graphic 5" descr="Line arrow: Straight with solid fill">
            <a:extLst>
              <a:ext uri="{FF2B5EF4-FFF2-40B4-BE49-F238E27FC236}">
                <a16:creationId xmlns:a16="http://schemas.microsoft.com/office/drawing/2014/main" id="{D95FD5D1-75BC-65A7-2542-81AADBA56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680000">
            <a:off x="9641851" y="1305108"/>
            <a:ext cx="1311275" cy="806450"/>
          </a:xfrm>
          <a:prstGeom prst="rect">
            <a:avLst/>
          </a:prstGeom>
        </p:spPr>
      </p:pic>
      <p:pic>
        <p:nvPicPr>
          <p:cNvPr id="7" name="Graphic 6" descr="Line arrow: Straight with solid fill">
            <a:extLst>
              <a:ext uri="{FF2B5EF4-FFF2-40B4-BE49-F238E27FC236}">
                <a16:creationId xmlns:a16="http://schemas.microsoft.com/office/drawing/2014/main" id="{A9FD21AE-6BCF-2F07-5B63-CE93B2F4C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040000">
            <a:off x="7983556" y="1481443"/>
            <a:ext cx="1063625" cy="7715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5C9AFA-36B9-AD7F-EB33-EA1FBEBBEDAC}"/>
              </a:ext>
            </a:extLst>
          </p:cNvPr>
          <p:cNvSpPr txBox="1"/>
          <p:nvPr/>
        </p:nvSpPr>
        <p:spPr>
          <a:xfrm>
            <a:off x="563562" y="-261938"/>
            <a:ext cx="621268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Rockwell"/>
                <a:cs typeface="Calibri"/>
              </a:rPr>
              <a:t>                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3200" b="1">
                <a:solidFill>
                  <a:schemeClr val="bg1"/>
                </a:solidFill>
                <a:latin typeface="Rockwell"/>
                <a:cs typeface="Calibri"/>
              </a:rPr>
              <a:t>   </a:t>
            </a:r>
            <a:r>
              <a:rPr lang="en-US" sz="2800" b="1">
                <a:solidFill>
                  <a:schemeClr val="bg1"/>
                </a:solidFill>
                <a:latin typeface="Rockwell"/>
                <a:cs typeface="Calibri"/>
              </a:rPr>
              <a:t>What if there is no direct bus?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CCD0C-27BF-B4F4-264A-673D2808205C}"/>
              </a:ext>
            </a:extLst>
          </p:cNvPr>
          <p:cNvSpPr txBox="1"/>
          <p:nvPr/>
        </p:nvSpPr>
        <p:spPr>
          <a:xfrm>
            <a:off x="8986044" y="452437"/>
            <a:ext cx="239791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>
                <a:cs typeface="Calibri"/>
              </a:rPr>
              <a:t>A</a:t>
            </a:r>
            <a:endParaRPr lang="en-US" sz="54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51B4D3-F024-9531-0C38-B539D9DD18A7}"/>
              </a:ext>
            </a:extLst>
          </p:cNvPr>
          <p:cNvSpPr txBox="1"/>
          <p:nvPr/>
        </p:nvSpPr>
        <p:spPr>
          <a:xfrm>
            <a:off x="7041356" y="2318544"/>
            <a:ext cx="325040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>
                <a:cs typeface="Calibri"/>
              </a:rPr>
              <a:t>B</a:t>
            </a:r>
            <a:endParaRPr lang="en-US" sz="5400" b="1"/>
          </a:p>
        </p:txBody>
      </p:sp>
      <p:pic>
        <p:nvPicPr>
          <p:cNvPr id="9" name="Graphic 8" descr="Line arrow: Straight with solid fill">
            <a:extLst>
              <a:ext uri="{FF2B5EF4-FFF2-40B4-BE49-F238E27FC236}">
                <a16:creationId xmlns:a16="http://schemas.microsoft.com/office/drawing/2014/main" id="{6E7841DE-B647-37C7-FF50-F783CA034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880000">
            <a:off x="9496928" y="1520186"/>
            <a:ext cx="1362075" cy="742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5F4C54-FA74-3982-21C7-D7D67436E5A8}"/>
              </a:ext>
            </a:extLst>
          </p:cNvPr>
          <p:cNvSpPr txBox="1"/>
          <p:nvPr/>
        </p:nvSpPr>
        <p:spPr>
          <a:xfrm>
            <a:off x="11033918" y="2304255"/>
            <a:ext cx="253603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b="1">
                <a:cs typeface="Calibri"/>
              </a:rPr>
              <a:t>C</a:t>
            </a:r>
            <a:endParaRPr lang="en-US" sz="5400" b="1"/>
          </a:p>
        </p:txBody>
      </p:sp>
      <p:pic>
        <p:nvPicPr>
          <p:cNvPr id="14" name="Picture 13" descr="aesthetic circle circles 319903601024211 by @ijskoffieglas | Coloring ...">
            <a:extLst>
              <a:ext uri="{FF2B5EF4-FFF2-40B4-BE49-F238E27FC236}">
                <a16:creationId xmlns:a16="http://schemas.microsoft.com/office/drawing/2014/main" id="{002FCB5B-9645-025B-7204-4D34CB1A8E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53" r="26667" b="64440"/>
          <a:stretch/>
        </p:blipFill>
        <p:spPr>
          <a:xfrm>
            <a:off x="4541103" y="3428492"/>
            <a:ext cx="2070642" cy="1786399"/>
          </a:xfrm>
          <a:prstGeom prst="rect">
            <a:avLst/>
          </a:prstGeom>
        </p:spPr>
      </p:pic>
      <p:pic>
        <p:nvPicPr>
          <p:cNvPr id="16" name="Graphic 15" descr="Line arrow: Straight with solid fill">
            <a:extLst>
              <a:ext uri="{FF2B5EF4-FFF2-40B4-BE49-F238E27FC236}">
                <a16:creationId xmlns:a16="http://schemas.microsoft.com/office/drawing/2014/main" id="{DBBD5D2A-D254-36BF-5C79-A291EDCFB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900000">
            <a:off x="5911088" y="3208714"/>
            <a:ext cx="1038225" cy="695325"/>
          </a:xfrm>
          <a:prstGeom prst="rect">
            <a:avLst/>
          </a:prstGeom>
        </p:spPr>
      </p:pic>
      <p:pic>
        <p:nvPicPr>
          <p:cNvPr id="17" name="Graphic 16" descr="Line arrow: Straight with solid fill">
            <a:extLst>
              <a:ext uri="{FF2B5EF4-FFF2-40B4-BE49-F238E27FC236}">
                <a16:creationId xmlns:a16="http://schemas.microsoft.com/office/drawing/2014/main" id="{0C01A05A-9FA5-DEAE-2202-944025AB8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040000">
            <a:off x="6078556" y="3297543"/>
            <a:ext cx="1063625" cy="7715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78A4B5D-0DD9-87D2-A7E6-6B15FB4F9D77}"/>
              </a:ext>
            </a:extLst>
          </p:cNvPr>
          <p:cNvSpPr txBox="1"/>
          <p:nvPr/>
        </p:nvSpPr>
        <p:spPr>
          <a:xfrm>
            <a:off x="5270499" y="3946525"/>
            <a:ext cx="166687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400" b="1">
                <a:cs typeface="Calibri"/>
              </a:rPr>
              <a:t>D</a:t>
            </a:r>
            <a:endParaRPr lang="en-US" sz="4400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B7F539-D254-C457-497C-1A6699A8535F}"/>
              </a:ext>
            </a:extLst>
          </p:cNvPr>
          <p:cNvSpPr txBox="1"/>
          <p:nvPr/>
        </p:nvSpPr>
        <p:spPr>
          <a:xfrm>
            <a:off x="3809999" y="4057650"/>
            <a:ext cx="34448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cs typeface="Calibri"/>
              </a:rPr>
              <a:t>&lt;1U&gt;</a:t>
            </a:r>
            <a:endParaRPr lang="en-US" sz="360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9B1B82-B2E8-F87D-CF40-F9F1FC532EF7}"/>
              </a:ext>
            </a:extLst>
          </p:cNvPr>
          <p:cNvSpPr txBox="1"/>
          <p:nvPr/>
        </p:nvSpPr>
        <p:spPr>
          <a:xfrm>
            <a:off x="5067298" y="2317750"/>
            <a:ext cx="34448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cs typeface="Calibri"/>
              </a:rPr>
              <a:t>&lt;1U,15E&gt;</a:t>
            </a:r>
            <a:endParaRPr lang="en-US" sz="360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53B876-8801-BDEB-1E24-0229588C445B}"/>
              </a:ext>
            </a:extLst>
          </p:cNvPr>
          <p:cNvSpPr txBox="1"/>
          <p:nvPr/>
        </p:nvSpPr>
        <p:spPr>
          <a:xfrm>
            <a:off x="7391398" y="539750"/>
            <a:ext cx="34448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cs typeface="Calibri"/>
              </a:rPr>
              <a:t>&lt;15E&gt;</a:t>
            </a:r>
            <a:endParaRPr lang="en-US" sz="360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1DF5C3-F585-70BC-71DB-7C30CBDFB90A}"/>
              </a:ext>
            </a:extLst>
          </p:cNvPr>
          <p:cNvSpPr txBox="1"/>
          <p:nvPr/>
        </p:nvSpPr>
        <p:spPr>
          <a:xfrm>
            <a:off x="9448798" y="2762250"/>
            <a:ext cx="34448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cs typeface="Calibri"/>
              </a:rPr>
              <a:t>&lt;15E&gt;</a:t>
            </a:r>
            <a:endParaRPr lang="en-US" sz="3600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61C4DC-0D28-046B-EE91-95A43ED77A7D}"/>
              </a:ext>
            </a:extLst>
          </p:cNvPr>
          <p:cNvSpPr txBox="1"/>
          <p:nvPr/>
        </p:nvSpPr>
        <p:spPr>
          <a:xfrm>
            <a:off x="203200" y="1136650"/>
            <a:ext cx="3600450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Ø"/>
            </a:pPr>
            <a:r>
              <a:rPr lang="en-US" sz="2800" b="1">
                <a:solidFill>
                  <a:schemeClr val="bg1"/>
                </a:solidFill>
                <a:cs typeface="Calibri"/>
              </a:rPr>
              <a:t>In this case we will </a:t>
            </a:r>
            <a:r>
              <a:rPr lang="en-US" sz="2800" b="1" err="1">
                <a:solidFill>
                  <a:schemeClr val="bg1"/>
                </a:solidFill>
                <a:cs typeface="Calibri"/>
              </a:rPr>
              <a:t>similary</a:t>
            </a:r>
            <a:r>
              <a:rPr lang="en-US" sz="2800" b="1">
                <a:solidFill>
                  <a:schemeClr val="bg1"/>
                </a:solidFill>
                <a:cs typeface="Calibri"/>
              </a:rPr>
              <a:t> start from source and its </a:t>
            </a:r>
            <a:r>
              <a:rPr lang="en-US" sz="2800" b="1" err="1">
                <a:solidFill>
                  <a:schemeClr val="bg1"/>
                </a:solidFill>
                <a:cs typeface="Calibri"/>
              </a:rPr>
              <a:t>hashset</a:t>
            </a:r>
            <a:r>
              <a:rPr lang="en-US" sz="2800" b="1">
                <a:solidFill>
                  <a:schemeClr val="bg1"/>
                </a:solidFill>
                <a:cs typeface="Calibri"/>
              </a:rPr>
              <a:t> will be compared to the next station in the route , when our </a:t>
            </a:r>
            <a:r>
              <a:rPr lang="en-US" sz="2800" b="1" err="1">
                <a:solidFill>
                  <a:schemeClr val="bg1"/>
                </a:solidFill>
                <a:cs typeface="Calibri"/>
              </a:rPr>
              <a:t>hashset</a:t>
            </a:r>
            <a:r>
              <a:rPr lang="en-US" sz="2800" b="1">
                <a:solidFill>
                  <a:schemeClr val="bg1"/>
                </a:solidFill>
                <a:cs typeface="Calibri"/>
              </a:rPr>
              <a:t> is empty after retaining commons , then the previous station will be our interchange.</a:t>
            </a:r>
          </a:p>
        </p:txBody>
      </p:sp>
    </p:spTree>
    <p:extLst>
      <p:ext uri="{BB962C8B-B14F-4D97-AF65-F5344CB8AC3E}">
        <p14:creationId xmlns:p14="http://schemas.microsoft.com/office/powerpoint/2010/main" val="3463134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49E135-713B-0311-EF00-2DFF20B51132}"/>
              </a:ext>
            </a:extLst>
          </p:cNvPr>
          <p:cNvSpPr txBox="1"/>
          <p:nvPr/>
        </p:nvSpPr>
        <p:spPr>
          <a:xfrm>
            <a:off x="1816902" y="797151"/>
            <a:ext cx="774927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ea typeface="Calibri"/>
                <a:cs typeface="Calibri"/>
              </a:rPr>
              <a:t>TRACKING OF DELAY IN BUS TIMING</a:t>
            </a:r>
            <a:endParaRPr lang="en-US" sz="36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DDF0B-E4AC-81DA-763E-7A0671D35FFB}"/>
              </a:ext>
            </a:extLst>
          </p:cNvPr>
          <p:cNvSpPr txBox="1"/>
          <p:nvPr/>
        </p:nvSpPr>
        <p:spPr>
          <a:xfrm>
            <a:off x="187840" y="1996622"/>
            <a:ext cx="797819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2800" b="1">
                <a:solidFill>
                  <a:schemeClr val="accent1">
                    <a:lumMod val="60000"/>
                    <a:lumOff val="40000"/>
                  </a:schemeClr>
                </a:solidFill>
                <a:latin typeface="Rockwell"/>
                <a:ea typeface="Calibri"/>
                <a:cs typeface="Calibri"/>
              </a:rPr>
              <a:t> </a:t>
            </a:r>
            <a:r>
              <a:rPr lang="en-US" sz="2000" b="1" i="1">
                <a:solidFill>
                  <a:schemeClr val="accent1">
                    <a:lumMod val="60000"/>
                    <a:lumOff val="40000"/>
                  </a:schemeClr>
                </a:solidFill>
                <a:latin typeface="Rockwell"/>
                <a:ea typeface="Calibri"/>
                <a:cs typeface="Calibri"/>
              </a:rPr>
              <a:t>A relation bus schedule which has scheduled start time , and when driver from driver portal starts the bus , that time will be recorded in this relation and a delayed time will be calculated and</a:t>
            </a:r>
            <a:r>
              <a:rPr lang="en-US" sz="2800" b="1" i="1">
                <a:solidFill>
                  <a:schemeClr val="accent1">
                    <a:lumMod val="60000"/>
                    <a:lumOff val="40000"/>
                  </a:schemeClr>
                </a:solidFill>
                <a:latin typeface="Rockwell"/>
                <a:ea typeface="Calibri"/>
                <a:cs typeface="Calibri"/>
              </a:rPr>
              <a:t> </a:t>
            </a:r>
            <a:r>
              <a:rPr lang="en-US" sz="2000" b="1" i="1">
                <a:solidFill>
                  <a:schemeClr val="accent1">
                    <a:lumMod val="60000"/>
                    <a:lumOff val="40000"/>
                  </a:schemeClr>
                </a:solidFill>
                <a:latin typeface="Rockwell"/>
                <a:ea typeface="Calibri"/>
                <a:cs typeface="Calibri"/>
              </a:rPr>
              <a:t>stored.</a:t>
            </a:r>
          </a:p>
          <a:p>
            <a:pPr marL="285750" indent="-285750">
              <a:buFont typeface="Wingdings"/>
              <a:buChar char="Ø"/>
            </a:pPr>
            <a:endParaRPr lang="en-US" sz="2000" b="1" i="1">
              <a:solidFill>
                <a:schemeClr val="accent1">
                  <a:lumMod val="60000"/>
                  <a:lumOff val="40000"/>
                </a:schemeClr>
              </a:solidFill>
              <a:latin typeface="Rockwell"/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b="1" i="1">
                <a:solidFill>
                  <a:schemeClr val="accent1">
                    <a:lumMod val="60000"/>
                    <a:lumOff val="40000"/>
                  </a:schemeClr>
                </a:solidFill>
                <a:latin typeface="Rockwell"/>
                <a:ea typeface="Calibri"/>
                <a:cs typeface="Calibri"/>
              </a:rPr>
              <a:t>A bus will only start if it’s the scheduled start time or within the one hour of scheduled start time.</a:t>
            </a:r>
          </a:p>
          <a:p>
            <a:pPr marL="285750" indent="-285750">
              <a:buFont typeface="Wingdings"/>
              <a:buChar char="Ø"/>
            </a:pPr>
            <a:endParaRPr lang="en-US" sz="2000" b="1" i="1">
              <a:solidFill>
                <a:schemeClr val="accent1">
                  <a:lumMod val="60000"/>
                  <a:lumOff val="40000"/>
                </a:schemeClr>
              </a:solidFill>
              <a:latin typeface="Rockwell"/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sz="2000" b="1" i="1">
                <a:solidFill>
                  <a:schemeClr val="accent1">
                    <a:lumMod val="60000"/>
                    <a:lumOff val="40000"/>
                  </a:schemeClr>
                </a:solidFill>
                <a:latin typeface="Rockwell"/>
                <a:ea typeface="Calibri"/>
                <a:cs typeface="Calibri"/>
              </a:rPr>
              <a:t>Admin can keep the track of frequent bus delays through this relation.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793EE-E8AD-E483-1AC9-732ABB6D4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331" y="2178971"/>
            <a:ext cx="16544210" cy="46804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89D70B-FFCD-CFDA-CEEB-E87CBD2B8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80" y="105930"/>
            <a:ext cx="7429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8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49E135-713B-0311-EF00-2DFF20B51132}"/>
              </a:ext>
            </a:extLst>
          </p:cNvPr>
          <p:cNvSpPr txBox="1"/>
          <p:nvPr/>
        </p:nvSpPr>
        <p:spPr>
          <a:xfrm>
            <a:off x="3612419" y="446806"/>
            <a:ext cx="92119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ea typeface="Calibri"/>
                <a:cs typeface="Calibri"/>
              </a:rPr>
              <a:t>META DATA OF BRTS DATABASE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B793EE-E8AD-E483-1AC9-732ABB6D4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85842" y="2178971"/>
            <a:ext cx="16544210" cy="4680434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77318F13-618F-8FA0-709C-D53889F8CF6D}"/>
              </a:ext>
            </a:extLst>
          </p:cNvPr>
          <p:cNvSpPr/>
          <p:nvPr/>
        </p:nvSpPr>
        <p:spPr>
          <a:xfrm>
            <a:off x="952284" y="1413997"/>
            <a:ext cx="4181146" cy="2514538"/>
          </a:xfrm>
          <a:prstGeom prst="flowChartTermina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BDF89-AEF2-B5F2-ECB3-B77D3614234F}"/>
              </a:ext>
            </a:extLst>
          </p:cNvPr>
          <p:cNvSpPr txBox="1"/>
          <p:nvPr/>
        </p:nvSpPr>
        <p:spPr>
          <a:xfrm>
            <a:off x="1447465" y="1566026"/>
            <a:ext cx="3188709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          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EMPLOYEE_DETAILS</a:t>
            </a:r>
          </a:p>
          <a:p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chemeClr val="bg1"/>
                </a:solidFill>
                <a:ea typeface="Calibri"/>
                <a:cs typeface="Calibri"/>
              </a:rPr>
              <a:t>A RELATION TO KEEP TRACK OF EMPLOYEE'S DATA AND HIS/HER LOGIN AND LOGOUT TIME</a:t>
            </a:r>
          </a:p>
          <a:p>
            <a:pPr marL="285750" indent="-285750">
              <a:buFont typeface="Wingdings"/>
              <a:buChar char="Ø"/>
            </a:pPr>
            <a:endParaRPr lang="en-US" sz="160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chemeClr val="bg1"/>
                </a:solidFill>
                <a:ea typeface="Calibri"/>
                <a:cs typeface="Calibri"/>
              </a:rPr>
              <a:t>THROUGH THESE ADMIN ARE ALSO ABLE TO KEEP TRACK ON EMPLOYEES WORKING HOURS.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98AF48-86F7-9B92-86BD-AAEBAB4814C5}"/>
              </a:ext>
            </a:extLst>
          </p:cNvPr>
          <p:cNvGrpSpPr/>
          <p:nvPr/>
        </p:nvGrpSpPr>
        <p:grpSpPr>
          <a:xfrm>
            <a:off x="7458751" y="4098056"/>
            <a:ext cx="1806287" cy="2759508"/>
            <a:chOff x="9227992" y="4238194"/>
            <a:chExt cx="1806287" cy="2759508"/>
          </a:xfrm>
        </p:grpSpPr>
        <p:pic>
          <p:nvPicPr>
            <p:cNvPr id="13" name="Graphic 12" descr="Man holding controller">
              <a:extLst>
                <a:ext uri="{FF2B5EF4-FFF2-40B4-BE49-F238E27FC236}">
                  <a16:creationId xmlns:a16="http://schemas.microsoft.com/office/drawing/2014/main" id="{F9B080EC-EC97-617C-CD11-CBA0D0A14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9227992" y="5055755"/>
              <a:ext cx="1806287" cy="1941947"/>
            </a:xfrm>
            <a:prstGeom prst="rect">
              <a:avLst/>
            </a:prstGeom>
          </p:spPr>
        </p:pic>
        <p:pic>
          <p:nvPicPr>
            <p:cNvPr id="14" name="Graphic 13" descr="A man with short hair">
              <a:extLst>
                <a:ext uri="{FF2B5EF4-FFF2-40B4-BE49-F238E27FC236}">
                  <a16:creationId xmlns:a16="http://schemas.microsoft.com/office/drawing/2014/main" id="{DCCD262D-7EB3-5F45-7C46-DA9E974B1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9595715" y="4238194"/>
              <a:ext cx="964046" cy="1161184"/>
            </a:xfrm>
            <a:prstGeom prst="rect">
              <a:avLst/>
            </a:prstGeom>
          </p:spPr>
        </p:pic>
        <p:pic>
          <p:nvPicPr>
            <p:cNvPr id="15" name="Graphic 14" descr="Happy face with large eyes">
              <a:extLst>
                <a:ext uri="{FF2B5EF4-FFF2-40B4-BE49-F238E27FC236}">
                  <a16:creationId xmlns:a16="http://schemas.microsoft.com/office/drawing/2014/main" id="{62A4B7F0-52C9-CEF4-B2AC-5B58F2B45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9594417" y="4425519"/>
              <a:ext cx="859847" cy="79519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95B727C-B443-D512-AB10-7520D6D4AB42}"/>
              </a:ext>
            </a:extLst>
          </p:cNvPr>
          <p:cNvGrpSpPr/>
          <p:nvPr/>
        </p:nvGrpSpPr>
        <p:grpSpPr>
          <a:xfrm>
            <a:off x="6359237" y="6857998"/>
            <a:ext cx="1087581" cy="1794163"/>
            <a:chOff x="6373092" y="5957453"/>
            <a:chExt cx="1087581" cy="1794163"/>
          </a:xfrm>
        </p:grpSpPr>
        <p:sp>
          <p:nvSpPr>
            <p:cNvPr id="19" name="Flowchart: Terminator 18">
              <a:extLst>
                <a:ext uri="{FF2B5EF4-FFF2-40B4-BE49-F238E27FC236}">
                  <a16:creationId xmlns:a16="http://schemas.microsoft.com/office/drawing/2014/main" id="{705A8184-9394-4D04-5995-7F6921B84177}"/>
                </a:ext>
              </a:extLst>
            </p:cNvPr>
            <p:cNvSpPr/>
            <p:nvPr/>
          </p:nvSpPr>
          <p:spPr>
            <a:xfrm rot="5400000">
              <a:off x="6019801" y="6310744"/>
              <a:ext cx="1794163" cy="1087581"/>
            </a:xfrm>
            <a:prstGeom prst="flowChartTerminator">
              <a:avLst/>
            </a:prstGeom>
            <a:solidFill>
              <a:srgbClr val="E4EB2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A face with one eye">
              <a:extLst>
                <a:ext uri="{FF2B5EF4-FFF2-40B4-BE49-F238E27FC236}">
                  <a16:creationId xmlns:a16="http://schemas.microsoft.com/office/drawing/2014/main" id="{9B4232D2-52B9-D6AB-F833-F0D0A86F0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553200" y="6186054"/>
              <a:ext cx="720436" cy="678872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2E0BCD1-9366-7429-EF04-7F9694EDA8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980" y="105930"/>
            <a:ext cx="7429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332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626DEF-2379-6E14-6217-F96513776CDB}"/>
              </a:ext>
            </a:extLst>
          </p:cNvPr>
          <p:cNvSpPr/>
          <p:nvPr/>
        </p:nvSpPr>
        <p:spPr>
          <a:xfrm>
            <a:off x="913608" y="924754"/>
            <a:ext cx="3302747" cy="378607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98F943-9D6A-658F-CCD1-0D9351606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636" y="5227362"/>
            <a:ext cx="4248728" cy="1517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2CB0AF-A298-3914-1C00-6D683DA36F3C}"/>
              </a:ext>
            </a:extLst>
          </p:cNvPr>
          <p:cNvSpPr txBox="1"/>
          <p:nvPr/>
        </p:nvSpPr>
        <p:spPr>
          <a:xfrm>
            <a:off x="4773215" y="-4200959"/>
            <a:ext cx="300660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Rockwell"/>
              </a:rPr>
              <a:t>          02</a:t>
            </a:r>
            <a:endParaRPr lang="en-US" sz="3600">
              <a:solidFill>
                <a:schemeClr val="bg1"/>
              </a:solidFill>
              <a:latin typeface="Rockwell"/>
            </a:endParaRPr>
          </a:p>
          <a:p>
            <a:r>
              <a:rPr lang="en-US" sz="3600" b="1">
                <a:solidFill>
                  <a:schemeClr val="bg1"/>
                </a:solidFill>
                <a:latin typeface="Rockwell"/>
              </a:rPr>
              <a:t>    </a:t>
            </a:r>
            <a:r>
              <a:rPr lang="en-US" sz="2000" b="1">
                <a:solidFill>
                  <a:schemeClr val="bg1"/>
                </a:solidFill>
                <a:latin typeface="Rockwell"/>
              </a:rPr>
              <a:t>ADMIN PORTAL</a:t>
            </a:r>
            <a:r>
              <a:rPr lang="en-US" sz="3600" b="1">
                <a:solidFill>
                  <a:schemeClr val="bg1"/>
                </a:solidFill>
                <a:latin typeface="Rockwell"/>
              </a:rPr>
              <a:t>  </a:t>
            </a:r>
          </a:p>
          <a:p>
            <a:endParaRPr lang="en-US">
              <a:latin typeface="Rockwell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</a:rPr>
              <a:t>Add station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</a:rPr>
              <a:t>Add BUS between route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</a:rPr>
              <a:t>Get report on total revenue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</a:rPr>
              <a:t>Get report on bus delays</a:t>
            </a:r>
          </a:p>
          <a:p>
            <a:pPr marL="285750" indent="-285750">
              <a:buFont typeface="Wingdings,Sans-Serif"/>
              <a:buChar char="Ø"/>
            </a:pPr>
            <a:endParaRPr lang="en-US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55E60-D0BB-8E44-2DFA-DD688ED93BB6}"/>
              </a:ext>
            </a:extLst>
          </p:cNvPr>
          <p:cNvSpPr txBox="1"/>
          <p:nvPr/>
        </p:nvSpPr>
        <p:spPr>
          <a:xfrm>
            <a:off x="8245594" y="-3204578"/>
            <a:ext cx="3323591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Rockwell"/>
              </a:rPr>
              <a:t>          03</a:t>
            </a:r>
            <a:endParaRPr lang="en-US" sz="3600">
              <a:solidFill>
                <a:schemeClr val="bg1"/>
              </a:solidFill>
              <a:latin typeface="Rockwell"/>
            </a:endParaRPr>
          </a:p>
          <a:p>
            <a:r>
              <a:rPr lang="en-US" sz="3600" b="1">
                <a:solidFill>
                  <a:schemeClr val="bg1"/>
                </a:solidFill>
                <a:latin typeface="Rockwell"/>
              </a:rPr>
              <a:t>      </a:t>
            </a:r>
            <a:r>
              <a:rPr lang="en-US" sz="2000" b="1">
                <a:solidFill>
                  <a:schemeClr val="bg1"/>
                </a:solidFill>
                <a:latin typeface="Rockwell"/>
              </a:rPr>
              <a:t>SW</a:t>
            </a:r>
            <a:r>
              <a:rPr lang="en-US" sz="3600" b="1">
                <a:solidFill>
                  <a:schemeClr val="bg1"/>
                </a:solidFill>
                <a:latin typeface="Rockwell"/>
              </a:rPr>
              <a:t> </a:t>
            </a:r>
            <a:r>
              <a:rPr lang="en-US" sz="2000" b="1">
                <a:solidFill>
                  <a:schemeClr val="bg1"/>
                </a:solidFill>
                <a:latin typeface="Rockwell"/>
              </a:rPr>
              <a:t>PORTAL   </a:t>
            </a:r>
            <a:endParaRPr lang="en-US" sz="3600" b="1">
              <a:solidFill>
                <a:schemeClr val="bg1"/>
              </a:solidFill>
              <a:latin typeface="Rockwell"/>
            </a:endParaRPr>
          </a:p>
          <a:p>
            <a:endParaRPr lang="en-US" sz="2000" b="1">
              <a:solidFill>
                <a:schemeClr val="bg1"/>
              </a:solidFill>
              <a:latin typeface="Rockwell"/>
            </a:endParaRPr>
          </a:p>
          <a:p>
            <a:r>
              <a:rPr lang="en-US" sz="2000" b="1">
                <a:solidFill>
                  <a:schemeClr val="bg1"/>
                </a:solidFill>
                <a:latin typeface="Rockwell"/>
              </a:rPr>
              <a:t>                    </a:t>
            </a:r>
            <a:endParaRPr lang="en-US" sz="3600" b="1">
              <a:solidFill>
                <a:schemeClr val="bg1"/>
              </a:solidFill>
              <a:latin typeface="Rockwell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</a:rPr>
              <a:t>Print tickets for passengers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Issue fine for passengers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Recharge pass for users</a:t>
            </a:r>
          </a:p>
          <a:p>
            <a:endParaRPr lang="en-US">
              <a:solidFill>
                <a:srgbClr val="000000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C4FE8-BD93-EB4E-6585-43EB2A06E07A}"/>
              </a:ext>
            </a:extLst>
          </p:cNvPr>
          <p:cNvSpPr txBox="1"/>
          <p:nvPr/>
        </p:nvSpPr>
        <p:spPr>
          <a:xfrm>
            <a:off x="922620" y="1118884"/>
            <a:ext cx="329532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               </a:t>
            </a:r>
            <a:r>
              <a:rPr lang="en-US" sz="3600">
                <a:solidFill>
                  <a:schemeClr val="bg1"/>
                </a:solidFill>
                <a:cs typeface="Calibri"/>
              </a:rPr>
              <a:t>    </a:t>
            </a:r>
            <a:r>
              <a:rPr lang="en-US" sz="3600" b="1">
                <a:solidFill>
                  <a:schemeClr val="bg1"/>
                </a:solidFill>
                <a:latin typeface="Rockwell"/>
                <a:cs typeface="Calibri"/>
              </a:rPr>
              <a:t>01</a:t>
            </a:r>
            <a:endParaRPr lang="en-US">
              <a:solidFill>
                <a:schemeClr val="bg1"/>
              </a:solidFill>
              <a:latin typeface="Calibri" panose="020F0502020204030204"/>
              <a:cs typeface="Calibri"/>
            </a:endParaRPr>
          </a:p>
          <a:p>
            <a:r>
              <a:rPr lang="en-US" sz="3600">
                <a:solidFill>
                  <a:schemeClr val="bg1"/>
                </a:solidFill>
                <a:latin typeface="Rockwell"/>
                <a:cs typeface="Calibri"/>
              </a:rPr>
              <a:t>     </a:t>
            </a:r>
            <a:r>
              <a:rPr lang="en-US" sz="2000" b="1">
                <a:solidFill>
                  <a:schemeClr val="bg1"/>
                </a:solidFill>
                <a:latin typeface="Rockwell"/>
                <a:cs typeface="Calibri"/>
              </a:rPr>
              <a:t>USER PORTAL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endParaRPr lang="en-US">
              <a:solidFill>
                <a:schemeClr val="bg1"/>
              </a:solidFill>
              <a:latin typeface="Rockwell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Route info</a:t>
            </a:r>
          </a:p>
          <a:p>
            <a:pPr marL="285750" indent="-285750">
              <a:buFont typeface="Wingdings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Bus info</a:t>
            </a:r>
          </a:p>
          <a:p>
            <a:pPr marL="285750" indent="-285750">
              <a:buFont typeface="Wingdings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Fair calculation</a:t>
            </a:r>
          </a:p>
          <a:p>
            <a:pPr marL="285750" indent="-285750">
              <a:buFont typeface="Wingdings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Bus schedule</a:t>
            </a:r>
          </a:p>
          <a:p>
            <a:pPr marL="285750" indent="-285750">
              <a:buFont typeface="Wingdings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Find bus number</a:t>
            </a:r>
          </a:p>
          <a:p>
            <a:pPr marL="285750" indent="-285750">
              <a:buFont typeface="Wingdings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Station-bus info</a:t>
            </a:r>
          </a:p>
          <a:p>
            <a:endParaRPr lang="en-US">
              <a:solidFill>
                <a:schemeClr val="bg1"/>
              </a:solidFill>
              <a:latin typeface="Rockwell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4B6C1E-32B4-4CE8-1561-4181582CF8DE}"/>
              </a:ext>
            </a:extLst>
          </p:cNvPr>
          <p:cNvSpPr txBox="1"/>
          <p:nvPr/>
        </p:nvSpPr>
        <p:spPr>
          <a:xfrm>
            <a:off x="5214121" y="2211478"/>
            <a:ext cx="64415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>
                <a:solidFill>
                  <a:schemeClr val="bg1">
                    <a:lumMod val="95000"/>
                  </a:schemeClr>
                </a:solidFill>
                <a:cs typeface="Calibri"/>
              </a:rPr>
              <a:t>BRTS PORTAL'S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BA9F0B-7ACE-E30B-E322-05FB4735F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61" y="140566"/>
            <a:ext cx="7429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17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49E135-713B-0311-EF00-2DFF20B51132}"/>
              </a:ext>
            </a:extLst>
          </p:cNvPr>
          <p:cNvSpPr txBox="1"/>
          <p:nvPr/>
        </p:nvSpPr>
        <p:spPr>
          <a:xfrm>
            <a:off x="3612419" y="446806"/>
            <a:ext cx="92119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ea typeface="Calibri"/>
                <a:cs typeface="Calibri"/>
              </a:rPr>
              <a:t>META DATA OF BRTS DATABASE </a:t>
            </a: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77318F13-618F-8FA0-709C-D53889F8CF6D}"/>
              </a:ext>
            </a:extLst>
          </p:cNvPr>
          <p:cNvSpPr/>
          <p:nvPr/>
        </p:nvSpPr>
        <p:spPr>
          <a:xfrm>
            <a:off x="6864353" y="1486056"/>
            <a:ext cx="4181146" cy="2514538"/>
          </a:xfrm>
          <a:prstGeom prst="flowChartTerminato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BDF89-AEF2-B5F2-ECB3-B77D3614234F}"/>
              </a:ext>
            </a:extLst>
          </p:cNvPr>
          <p:cNvSpPr txBox="1"/>
          <p:nvPr/>
        </p:nvSpPr>
        <p:spPr>
          <a:xfrm>
            <a:off x="1447465" y="1566026"/>
            <a:ext cx="3188709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          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EMPLOYEE_DETAILS</a:t>
            </a:r>
          </a:p>
          <a:p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chemeClr val="bg1"/>
                </a:solidFill>
                <a:ea typeface="Calibri"/>
                <a:cs typeface="Calibri"/>
              </a:rPr>
              <a:t>A RELATION TO KEEP TRACK OF EMPLOYEE'S DATA AND HIS/HER LOGIN AND LOGOUT TIME</a:t>
            </a:r>
          </a:p>
          <a:p>
            <a:pPr marL="285750" indent="-285750">
              <a:buFont typeface="Wingdings"/>
              <a:buChar char="Ø"/>
            </a:pPr>
            <a:endParaRPr lang="en-US" sz="160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chemeClr val="bg1"/>
                </a:solidFill>
                <a:ea typeface="Calibri"/>
                <a:cs typeface="Calibri"/>
              </a:rPr>
              <a:t>THROUGH THESE ADMIN ARE ALSO ABLE TO KEEP TRACK ON EMPLOYEES WORKING HOURS.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113285-DF73-DB7B-FE4E-C95E5508193A}"/>
              </a:ext>
            </a:extLst>
          </p:cNvPr>
          <p:cNvGrpSpPr/>
          <p:nvPr/>
        </p:nvGrpSpPr>
        <p:grpSpPr>
          <a:xfrm>
            <a:off x="7553901" y="4238194"/>
            <a:ext cx="1806287" cy="2759508"/>
            <a:chOff x="9227992" y="4238194"/>
            <a:chExt cx="1806287" cy="2759508"/>
          </a:xfrm>
        </p:grpSpPr>
        <p:pic>
          <p:nvPicPr>
            <p:cNvPr id="7" name="Graphic 6" descr="Man holding controller">
              <a:extLst>
                <a:ext uri="{FF2B5EF4-FFF2-40B4-BE49-F238E27FC236}">
                  <a16:creationId xmlns:a16="http://schemas.microsoft.com/office/drawing/2014/main" id="{2F2367C9-FE9C-3032-BB59-0D1419284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9227992" y="5055755"/>
              <a:ext cx="1806287" cy="1941947"/>
            </a:xfrm>
            <a:prstGeom prst="rect">
              <a:avLst/>
            </a:prstGeom>
          </p:spPr>
        </p:pic>
        <p:pic>
          <p:nvPicPr>
            <p:cNvPr id="8" name="Graphic 7" descr="A man with short hair">
              <a:extLst>
                <a:ext uri="{FF2B5EF4-FFF2-40B4-BE49-F238E27FC236}">
                  <a16:creationId xmlns:a16="http://schemas.microsoft.com/office/drawing/2014/main" id="{F5836E01-2405-C644-BC81-EE37465BC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9595715" y="4238194"/>
              <a:ext cx="964046" cy="1161184"/>
            </a:xfrm>
            <a:prstGeom prst="rect">
              <a:avLst/>
            </a:prstGeom>
          </p:spPr>
        </p:pic>
        <p:pic>
          <p:nvPicPr>
            <p:cNvPr id="9" name="Graphic 8" descr="Happy face with large eyes">
              <a:extLst>
                <a:ext uri="{FF2B5EF4-FFF2-40B4-BE49-F238E27FC236}">
                  <a16:creationId xmlns:a16="http://schemas.microsoft.com/office/drawing/2014/main" id="{31306580-172C-C183-B1DE-3CF859B08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594417" y="4425519"/>
              <a:ext cx="859847" cy="7951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FD03CE3-201F-33C6-12C3-253F06AE0FEE}"/>
              </a:ext>
            </a:extLst>
          </p:cNvPr>
          <p:cNvSpPr txBox="1"/>
          <p:nvPr/>
        </p:nvSpPr>
        <p:spPr>
          <a:xfrm>
            <a:off x="7359533" y="1485207"/>
            <a:ext cx="3188709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          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STATION_DETAILS</a:t>
            </a:r>
          </a:p>
          <a:p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chemeClr val="bg1"/>
                </a:solidFill>
                <a:ea typeface="Calibri"/>
                <a:cs typeface="Calibri"/>
              </a:rPr>
              <a:t>A RELATION THAT KEEPS STATION DETAILS SUCH AS NAME,PREVIOUS STATION , NEXT LEFT AND RIGHT STATION ,</a:t>
            </a:r>
          </a:p>
          <a:p>
            <a:pPr marL="285750" indent="-285750">
              <a:buFont typeface="Wingdings"/>
              <a:buChar char="Ø"/>
            </a:pPr>
            <a:endParaRPr lang="en-US" sz="160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chemeClr val="bg1"/>
                </a:solidFill>
                <a:ea typeface="Calibri"/>
                <a:cs typeface="Calibri"/>
              </a:rPr>
              <a:t>TOTAL REVENUE GENERATED INDIVIDUALLY BY STATIONS ARE ALSO STORED HERE.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D5040D-F2FD-7E40-15DD-E83218283A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980" y="105930"/>
            <a:ext cx="7429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94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49E135-713B-0311-EF00-2DFF20B51132}"/>
              </a:ext>
            </a:extLst>
          </p:cNvPr>
          <p:cNvSpPr txBox="1"/>
          <p:nvPr/>
        </p:nvSpPr>
        <p:spPr>
          <a:xfrm>
            <a:off x="3612419" y="446806"/>
            <a:ext cx="92119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ea typeface="Calibri"/>
                <a:cs typeface="Calibri"/>
              </a:rPr>
              <a:t>META DATA OF BRTS DATABASE </a:t>
            </a: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77318F13-618F-8FA0-709C-D53889F8CF6D}"/>
              </a:ext>
            </a:extLst>
          </p:cNvPr>
          <p:cNvSpPr/>
          <p:nvPr/>
        </p:nvSpPr>
        <p:spPr>
          <a:xfrm>
            <a:off x="6864353" y="1486056"/>
            <a:ext cx="4181146" cy="2610882"/>
          </a:xfrm>
          <a:prstGeom prst="flowChartTerminator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113285-DF73-DB7B-FE4E-C95E5508193A}"/>
              </a:ext>
            </a:extLst>
          </p:cNvPr>
          <p:cNvGrpSpPr/>
          <p:nvPr/>
        </p:nvGrpSpPr>
        <p:grpSpPr>
          <a:xfrm flipH="1">
            <a:off x="2211142" y="4325781"/>
            <a:ext cx="1872333" cy="2759508"/>
            <a:chOff x="9227992" y="4238194"/>
            <a:chExt cx="1806287" cy="2759508"/>
          </a:xfrm>
        </p:grpSpPr>
        <p:pic>
          <p:nvPicPr>
            <p:cNvPr id="7" name="Graphic 6" descr="Man holding controller">
              <a:extLst>
                <a:ext uri="{FF2B5EF4-FFF2-40B4-BE49-F238E27FC236}">
                  <a16:creationId xmlns:a16="http://schemas.microsoft.com/office/drawing/2014/main" id="{2F2367C9-FE9C-3032-BB59-0D1419284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9227992" y="5055755"/>
              <a:ext cx="1806287" cy="1941947"/>
            </a:xfrm>
            <a:prstGeom prst="rect">
              <a:avLst/>
            </a:prstGeom>
          </p:spPr>
        </p:pic>
        <p:pic>
          <p:nvPicPr>
            <p:cNvPr id="8" name="Graphic 7" descr="A man with short hair">
              <a:extLst>
                <a:ext uri="{FF2B5EF4-FFF2-40B4-BE49-F238E27FC236}">
                  <a16:creationId xmlns:a16="http://schemas.microsoft.com/office/drawing/2014/main" id="{F5836E01-2405-C644-BC81-EE37465BC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9595715" y="4238194"/>
              <a:ext cx="964046" cy="1161184"/>
            </a:xfrm>
            <a:prstGeom prst="rect">
              <a:avLst/>
            </a:prstGeom>
          </p:spPr>
        </p:pic>
        <p:pic>
          <p:nvPicPr>
            <p:cNvPr id="9" name="Graphic 8" descr="Happy face with large eyes">
              <a:extLst>
                <a:ext uri="{FF2B5EF4-FFF2-40B4-BE49-F238E27FC236}">
                  <a16:creationId xmlns:a16="http://schemas.microsoft.com/office/drawing/2014/main" id="{31306580-172C-C183-B1DE-3CF859B08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594417" y="4425519"/>
              <a:ext cx="859847" cy="7951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FD03CE3-201F-33C6-12C3-253F06AE0FEE}"/>
              </a:ext>
            </a:extLst>
          </p:cNvPr>
          <p:cNvSpPr txBox="1"/>
          <p:nvPr/>
        </p:nvSpPr>
        <p:spPr>
          <a:xfrm>
            <a:off x="7359533" y="1870586"/>
            <a:ext cx="3188709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          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DRIVER_DETAILS</a:t>
            </a:r>
          </a:p>
          <a:p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chemeClr val="bg1"/>
                </a:solidFill>
                <a:ea typeface="Calibri"/>
                <a:cs typeface="Calibri"/>
              </a:rPr>
              <a:t>A RELATION THAT KEEPS DRIVER DETAILS AND ALL THE 4 BUS NUMBER THAT HE/SHE DROVE ON THAT DAY.</a:t>
            </a:r>
          </a:p>
          <a:p>
            <a:pPr marL="285750" indent="-285750">
              <a:buFont typeface="Wingdings"/>
              <a:buChar char="Ø"/>
            </a:pPr>
            <a:endParaRPr lang="en-US" sz="160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1600">
              <a:solidFill>
                <a:schemeClr val="bg1"/>
              </a:solidFill>
              <a:ea typeface="Calibri"/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FCF204-F6E8-385C-9BFB-A8193EA21F9C}"/>
              </a:ext>
            </a:extLst>
          </p:cNvPr>
          <p:cNvGrpSpPr/>
          <p:nvPr/>
        </p:nvGrpSpPr>
        <p:grpSpPr>
          <a:xfrm>
            <a:off x="6092816" y="7858074"/>
            <a:ext cx="1087581" cy="1794163"/>
            <a:chOff x="6373092" y="5957453"/>
            <a:chExt cx="1087581" cy="1794163"/>
          </a:xfrm>
        </p:grpSpPr>
        <p:sp>
          <p:nvSpPr>
            <p:cNvPr id="12" name="Flowchart: Terminator 11">
              <a:extLst>
                <a:ext uri="{FF2B5EF4-FFF2-40B4-BE49-F238E27FC236}">
                  <a16:creationId xmlns:a16="http://schemas.microsoft.com/office/drawing/2014/main" id="{0B10DA4D-52B3-2189-489B-671A2716ABEC}"/>
                </a:ext>
              </a:extLst>
            </p:cNvPr>
            <p:cNvSpPr/>
            <p:nvPr/>
          </p:nvSpPr>
          <p:spPr>
            <a:xfrm rot="5400000">
              <a:off x="6019801" y="6310744"/>
              <a:ext cx="1794163" cy="1087581"/>
            </a:xfrm>
            <a:prstGeom prst="flowChartTerminator">
              <a:avLst/>
            </a:prstGeom>
            <a:solidFill>
              <a:srgbClr val="E4EB2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A face with one eye">
              <a:extLst>
                <a:ext uri="{FF2B5EF4-FFF2-40B4-BE49-F238E27FC236}">
                  <a16:creationId xmlns:a16="http://schemas.microsoft.com/office/drawing/2014/main" id="{8F85BC7E-A5C4-D19B-D8BD-03CCEB53E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553200" y="6186054"/>
              <a:ext cx="720436" cy="678872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8EE6CB1-281A-0E4D-3B85-1BC9FAF43D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980" y="105930"/>
            <a:ext cx="7429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3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49E135-713B-0311-EF00-2DFF20B51132}"/>
              </a:ext>
            </a:extLst>
          </p:cNvPr>
          <p:cNvSpPr txBox="1"/>
          <p:nvPr/>
        </p:nvSpPr>
        <p:spPr>
          <a:xfrm>
            <a:off x="3612419" y="446806"/>
            <a:ext cx="92119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ea typeface="Calibri"/>
                <a:cs typeface="Calibri"/>
              </a:rPr>
              <a:t>META DATA OF BRTS DATABASE </a:t>
            </a: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77318F13-618F-8FA0-709C-D53889F8CF6D}"/>
              </a:ext>
            </a:extLst>
          </p:cNvPr>
          <p:cNvSpPr/>
          <p:nvPr/>
        </p:nvSpPr>
        <p:spPr>
          <a:xfrm>
            <a:off x="1714284" y="1380953"/>
            <a:ext cx="4181146" cy="2610882"/>
          </a:xfrm>
          <a:prstGeom prst="flowChartTermina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113285-DF73-DB7B-FE4E-C95E5508193A}"/>
              </a:ext>
            </a:extLst>
          </p:cNvPr>
          <p:cNvGrpSpPr/>
          <p:nvPr/>
        </p:nvGrpSpPr>
        <p:grpSpPr>
          <a:xfrm flipH="1">
            <a:off x="2211142" y="4325781"/>
            <a:ext cx="1872333" cy="2759508"/>
            <a:chOff x="9227992" y="4238194"/>
            <a:chExt cx="1806287" cy="2759508"/>
          </a:xfrm>
        </p:grpSpPr>
        <p:pic>
          <p:nvPicPr>
            <p:cNvPr id="7" name="Graphic 6" descr="Man holding controller">
              <a:extLst>
                <a:ext uri="{FF2B5EF4-FFF2-40B4-BE49-F238E27FC236}">
                  <a16:creationId xmlns:a16="http://schemas.microsoft.com/office/drawing/2014/main" id="{2F2367C9-FE9C-3032-BB59-0D1419284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9227992" y="5055755"/>
              <a:ext cx="1806287" cy="1941947"/>
            </a:xfrm>
            <a:prstGeom prst="rect">
              <a:avLst/>
            </a:prstGeom>
          </p:spPr>
        </p:pic>
        <p:pic>
          <p:nvPicPr>
            <p:cNvPr id="8" name="Graphic 7" descr="A man with short hair">
              <a:extLst>
                <a:ext uri="{FF2B5EF4-FFF2-40B4-BE49-F238E27FC236}">
                  <a16:creationId xmlns:a16="http://schemas.microsoft.com/office/drawing/2014/main" id="{F5836E01-2405-C644-BC81-EE37465BC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9595715" y="4238194"/>
              <a:ext cx="964046" cy="1161184"/>
            </a:xfrm>
            <a:prstGeom prst="rect">
              <a:avLst/>
            </a:prstGeom>
          </p:spPr>
        </p:pic>
        <p:pic>
          <p:nvPicPr>
            <p:cNvPr id="9" name="Graphic 8" descr="Happy face with large eyes">
              <a:extLst>
                <a:ext uri="{FF2B5EF4-FFF2-40B4-BE49-F238E27FC236}">
                  <a16:creationId xmlns:a16="http://schemas.microsoft.com/office/drawing/2014/main" id="{31306580-172C-C183-B1DE-3CF859B08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594417" y="4425519"/>
              <a:ext cx="859847" cy="79519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FD03CE3-201F-33C6-12C3-253F06AE0FEE}"/>
              </a:ext>
            </a:extLst>
          </p:cNvPr>
          <p:cNvSpPr txBox="1"/>
          <p:nvPr/>
        </p:nvSpPr>
        <p:spPr>
          <a:xfrm>
            <a:off x="7359533" y="1870586"/>
            <a:ext cx="3188709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          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DRIVER_DETAILS</a:t>
            </a:r>
          </a:p>
          <a:p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chemeClr val="bg1"/>
                </a:solidFill>
                <a:ea typeface="Calibri"/>
                <a:cs typeface="Calibri"/>
              </a:rPr>
              <a:t>A RELATION THAT KEEPS DRIVER DETAILS AND ALL THE 4 BUS NUMBER THAT HE/SHE DROVE ON THAT DAY.</a:t>
            </a:r>
          </a:p>
          <a:p>
            <a:pPr marL="285750" indent="-285750">
              <a:buFont typeface="Wingdings"/>
              <a:buChar char="Ø"/>
            </a:pPr>
            <a:endParaRPr lang="en-US" sz="160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16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49A9D9-B6D4-17CE-5755-36ADD8D2E3E6}"/>
              </a:ext>
            </a:extLst>
          </p:cNvPr>
          <p:cNvSpPr txBox="1"/>
          <p:nvPr/>
        </p:nvSpPr>
        <p:spPr>
          <a:xfrm>
            <a:off x="2209463" y="1607826"/>
            <a:ext cx="318870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          </a:t>
            </a: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BUS_DETAILS</a:t>
            </a:r>
          </a:p>
          <a:p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chemeClr val="bg1"/>
                </a:solidFill>
                <a:ea typeface="Calibri"/>
                <a:cs typeface="Calibri"/>
              </a:rPr>
              <a:t>A RELATION THAT KEEPS BUS INFO ABOUT SOURCE STATION,DESTINATION STATION,ITS TOTAL JOURNEY DISTANCE , ITS STATUS.</a:t>
            </a:r>
          </a:p>
          <a:p>
            <a:pPr marL="285750" indent="-285750">
              <a:buFont typeface="Wingdings"/>
              <a:buChar char="Ø"/>
            </a:pPr>
            <a:r>
              <a:rPr lang="en-US" sz="1600">
                <a:solidFill>
                  <a:schemeClr val="bg1"/>
                </a:solidFill>
                <a:ea typeface="Calibri"/>
                <a:cs typeface="Calibri"/>
              </a:rPr>
              <a:t>ADMIN CAN CHANGE STATUS OF BUS TO BREAKDOWN IN HERE.</a:t>
            </a:r>
          </a:p>
          <a:p>
            <a:pPr marL="285750" indent="-285750">
              <a:buFont typeface="Wingdings"/>
              <a:buChar char="Ø"/>
            </a:pPr>
            <a:endParaRPr lang="en-US" sz="160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1600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C68BD2-A94E-0A6C-9680-7F15349E51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30822" y="2206219"/>
            <a:ext cx="13033624" cy="465349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D0B7A9D-6413-445A-065B-7FD72B90F7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980" y="105930"/>
            <a:ext cx="7429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20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49E135-713B-0311-EF00-2DFF20B51132}"/>
              </a:ext>
            </a:extLst>
          </p:cNvPr>
          <p:cNvSpPr txBox="1"/>
          <p:nvPr/>
        </p:nvSpPr>
        <p:spPr>
          <a:xfrm>
            <a:off x="3612419" y="446806"/>
            <a:ext cx="921196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ea typeface="Calibri"/>
                <a:cs typeface="Calibri"/>
              </a:rPr>
              <a:t>META DATA OF BRTS DATABASE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113285-DF73-DB7B-FE4E-C95E5508193A}"/>
              </a:ext>
            </a:extLst>
          </p:cNvPr>
          <p:cNvGrpSpPr/>
          <p:nvPr/>
        </p:nvGrpSpPr>
        <p:grpSpPr>
          <a:xfrm flipH="1">
            <a:off x="2211142" y="4325781"/>
            <a:ext cx="1872333" cy="2759508"/>
            <a:chOff x="9227992" y="4238194"/>
            <a:chExt cx="1806287" cy="2759508"/>
          </a:xfrm>
        </p:grpSpPr>
        <p:pic>
          <p:nvPicPr>
            <p:cNvPr id="7" name="Graphic 6" descr="Man holding controller">
              <a:extLst>
                <a:ext uri="{FF2B5EF4-FFF2-40B4-BE49-F238E27FC236}">
                  <a16:creationId xmlns:a16="http://schemas.microsoft.com/office/drawing/2014/main" id="{2F2367C9-FE9C-3032-BB59-0D1419284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9227992" y="5055755"/>
              <a:ext cx="1806287" cy="1941947"/>
            </a:xfrm>
            <a:prstGeom prst="rect">
              <a:avLst/>
            </a:prstGeom>
          </p:spPr>
        </p:pic>
        <p:pic>
          <p:nvPicPr>
            <p:cNvPr id="8" name="Graphic 7" descr="A man with short hair">
              <a:extLst>
                <a:ext uri="{FF2B5EF4-FFF2-40B4-BE49-F238E27FC236}">
                  <a16:creationId xmlns:a16="http://schemas.microsoft.com/office/drawing/2014/main" id="{F5836E01-2405-C644-BC81-EE37465BC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9595715" y="4238194"/>
              <a:ext cx="964046" cy="1161184"/>
            </a:xfrm>
            <a:prstGeom prst="rect">
              <a:avLst/>
            </a:prstGeom>
          </p:spPr>
        </p:pic>
        <p:pic>
          <p:nvPicPr>
            <p:cNvPr id="9" name="Graphic 8" descr="Happy face with large eyes">
              <a:extLst>
                <a:ext uri="{FF2B5EF4-FFF2-40B4-BE49-F238E27FC236}">
                  <a16:creationId xmlns:a16="http://schemas.microsoft.com/office/drawing/2014/main" id="{31306580-172C-C183-B1DE-3CF859B08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9594417" y="4425519"/>
              <a:ext cx="859847" cy="795193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2A4FE03-4624-43A4-EF6E-18C0E51305BF}"/>
              </a:ext>
            </a:extLst>
          </p:cNvPr>
          <p:cNvGrpSpPr/>
          <p:nvPr/>
        </p:nvGrpSpPr>
        <p:grpSpPr>
          <a:xfrm>
            <a:off x="6645387" y="1608677"/>
            <a:ext cx="4181146" cy="2610882"/>
            <a:chOff x="1714284" y="1380953"/>
            <a:chExt cx="4181146" cy="2610882"/>
          </a:xfrm>
        </p:grpSpPr>
        <p:sp>
          <p:nvSpPr>
            <p:cNvPr id="2" name="Flowchart: Terminator 1">
              <a:extLst>
                <a:ext uri="{FF2B5EF4-FFF2-40B4-BE49-F238E27FC236}">
                  <a16:creationId xmlns:a16="http://schemas.microsoft.com/office/drawing/2014/main" id="{77318F13-618F-8FA0-709C-D53889F8CF6D}"/>
                </a:ext>
              </a:extLst>
            </p:cNvPr>
            <p:cNvSpPr/>
            <p:nvPr/>
          </p:nvSpPr>
          <p:spPr>
            <a:xfrm>
              <a:off x="1714284" y="1380953"/>
              <a:ext cx="4181146" cy="2610882"/>
            </a:xfrm>
            <a:prstGeom prst="flowChartTerminator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949A9D9-B6D4-17CE-5755-36ADD8D2E3E6}"/>
                </a:ext>
              </a:extLst>
            </p:cNvPr>
            <p:cNvSpPr txBox="1"/>
            <p:nvPr/>
          </p:nvSpPr>
          <p:spPr>
            <a:xfrm>
              <a:off x="2016773" y="1625343"/>
              <a:ext cx="3188709" cy="212365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ea typeface="Calibri"/>
                  <a:cs typeface="Calibri"/>
                </a:rPr>
                <a:t>          </a:t>
              </a:r>
              <a:r>
                <a:rPr lang="en-US">
                  <a:solidFill>
                    <a:schemeClr val="bg1"/>
                  </a:solidFill>
                  <a:ea typeface="Calibri"/>
                  <a:cs typeface="Calibri"/>
                </a:rPr>
                <a:t> </a:t>
              </a:r>
              <a:r>
                <a:rPr lang="en-US" b="1">
                  <a:solidFill>
                    <a:schemeClr val="bg1"/>
                  </a:solidFill>
                  <a:ea typeface="Calibri"/>
                  <a:cs typeface="Calibri"/>
                </a:rPr>
                <a:t>BUS_SCHEDULE</a:t>
              </a:r>
            </a:p>
            <a:p>
              <a:endParaRPr lang="en-US" b="1">
                <a:solidFill>
                  <a:schemeClr val="bg1"/>
                </a:solidFill>
                <a:ea typeface="Calibri"/>
                <a:cs typeface="Calibri"/>
              </a:endParaRPr>
            </a:p>
            <a:p>
              <a:pPr marL="285750" indent="-285750">
                <a:buFont typeface="Wingdings"/>
                <a:buChar char="Ø"/>
              </a:pPr>
              <a:r>
                <a:rPr lang="en-US" sz="1600">
                  <a:solidFill>
                    <a:schemeClr val="bg1"/>
                  </a:solidFill>
                  <a:ea typeface="Calibri"/>
                  <a:cs typeface="Calibri"/>
                </a:rPr>
                <a:t>A RELATION THAT KEEPS BUS SCHEDULE INFO , WITH SCHEDULED START TIME , END TIME , START TIME , DELAY TIME</a:t>
              </a:r>
            </a:p>
            <a:p>
              <a:pPr marL="285750" indent="-285750">
                <a:buFont typeface="Wingdings"/>
                <a:buChar char="Ø"/>
              </a:pPr>
              <a:endParaRPr lang="en-US" sz="1600">
                <a:solidFill>
                  <a:schemeClr val="bg1"/>
                </a:solidFill>
                <a:ea typeface="Calibri"/>
                <a:cs typeface="Calibri"/>
              </a:endParaRPr>
            </a:p>
            <a:p>
              <a:endParaRPr lang="en-US" sz="1600">
                <a:solidFill>
                  <a:schemeClr val="bg1"/>
                </a:solidFill>
                <a:ea typeface="Calibri"/>
                <a:cs typeface="Calibri"/>
              </a:endParaRP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7D0B7A9D-6413-445A-065B-7FD72B90F7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980" y="105930"/>
            <a:ext cx="742950" cy="7810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334052A-E2C7-EE12-1BC9-5E3DA3129BD9}"/>
                  </a:ext>
                </a:extLst>
              </p14:cNvPr>
              <p14:cNvContentPartPr/>
              <p14:nvPr/>
            </p14:nvContentPartPr>
            <p14:xfrm>
              <a:off x="3158536" y="5964296"/>
              <a:ext cx="11759" cy="11759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334052A-E2C7-EE12-1BC9-5E3DA3129B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0711" y="3906471"/>
                <a:ext cx="4115650" cy="41156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3230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0396C65-7E3B-B06C-4771-1B94F5921475}"/>
                  </a:ext>
                </a:extLst>
              </p14:cNvPr>
              <p14:cNvContentPartPr/>
              <p14:nvPr/>
            </p14:nvContentPartPr>
            <p14:xfrm>
              <a:off x="5567267" y="371960"/>
              <a:ext cx="723600" cy="790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0396C65-7E3B-B06C-4771-1B94F59214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4267" y="308960"/>
                <a:ext cx="849240" cy="9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987B8EF-7052-5021-B652-D34C1AC8DC71}"/>
                  </a:ext>
                </a:extLst>
              </p14:cNvPr>
              <p14:cNvContentPartPr/>
              <p14:nvPr/>
            </p14:nvContentPartPr>
            <p14:xfrm>
              <a:off x="8043347" y="364040"/>
              <a:ext cx="830160" cy="661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987B8EF-7052-5021-B652-D34C1AC8DC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80374" y="301040"/>
                <a:ext cx="955746" cy="78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DC24E62-D073-F006-A7C2-BEC29110E1D9}"/>
                  </a:ext>
                </a:extLst>
              </p14:cNvPr>
              <p14:cNvContentPartPr/>
              <p14:nvPr/>
            </p14:nvContentPartPr>
            <p14:xfrm>
              <a:off x="3750347" y="205712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DC24E62-D073-F006-A7C2-BEC29110E1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87347" y="1994120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FA4E3A70-C403-EFD1-1765-3D47B90FFF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382" y="85212"/>
            <a:ext cx="12116415" cy="677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36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bus terminal&#10;&#10;Description automatically generated">
            <a:extLst>
              <a:ext uri="{FF2B5EF4-FFF2-40B4-BE49-F238E27FC236}">
                <a16:creationId xmlns:a16="http://schemas.microsoft.com/office/drawing/2014/main" id="{8FE86A43-0A30-D195-9E22-A72FEAA54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42" y="643467"/>
            <a:ext cx="4791115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4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EE9967-E423-60CC-87FC-E8E8099EE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301055"/>
              </p:ext>
            </p:extLst>
          </p:nvPr>
        </p:nvGraphicFramePr>
        <p:xfrm>
          <a:off x="1258439" y="1090238"/>
          <a:ext cx="9438405" cy="41828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6135">
                  <a:extLst>
                    <a:ext uri="{9D8B030D-6E8A-4147-A177-3AD203B41FA5}">
                      <a16:colId xmlns:a16="http://schemas.microsoft.com/office/drawing/2014/main" val="552401875"/>
                    </a:ext>
                  </a:extLst>
                </a:gridCol>
                <a:gridCol w="3146135">
                  <a:extLst>
                    <a:ext uri="{9D8B030D-6E8A-4147-A177-3AD203B41FA5}">
                      <a16:colId xmlns:a16="http://schemas.microsoft.com/office/drawing/2014/main" val="1502540082"/>
                    </a:ext>
                  </a:extLst>
                </a:gridCol>
                <a:gridCol w="3146135">
                  <a:extLst>
                    <a:ext uri="{9D8B030D-6E8A-4147-A177-3AD203B41FA5}">
                      <a16:colId xmlns:a16="http://schemas.microsoft.com/office/drawing/2014/main" val="15984075"/>
                    </a:ext>
                  </a:extLst>
                </a:gridCol>
              </a:tblGrid>
              <a:tr h="483215">
                <a:tc>
                  <a:txBody>
                    <a:bodyPr/>
                    <a:lstStyle/>
                    <a:p>
                      <a:r>
                        <a:rPr lang="en-US"/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 BASE MANGEMENT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616463"/>
                  </a:ext>
                </a:extLst>
              </a:tr>
              <a:tr h="483215">
                <a:tc>
                  <a:txBody>
                    <a:bodyPr/>
                    <a:lstStyle/>
                    <a:p>
                      <a:r>
                        <a:rPr lang="en-US"/>
                        <a:t>TRIVIAL-DOUBLY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CONCEPT OF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IO PROGRAMING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955529"/>
                  </a:ext>
                </a:extLst>
              </a:tr>
              <a:tr h="483215">
                <a:tc>
                  <a:txBody>
                    <a:bodyPr/>
                    <a:lstStyle/>
                    <a:p>
                      <a:r>
                        <a:rPr lang="en-US"/>
                        <a:t>SINGLY LINKED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TRIGGER'S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THREAD CONCEPT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595122"/>
                  </a:ext>
                </a:extLst>
              </a:tr>
              <a:tr h="483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PROCEDURE'S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JDBC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769141"/>
                  </a:ext>
                </a:extLst>
              </a:tr>
              <a:tr h="4832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CONSTRAINT'S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COLLECTION'S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35567"/>
                  </a:ext>
                </a:extLst>
              </a:tr>
              <a:tr h="176675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66072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73E34E-750A-62FF-8ADF-3D15C1709166}"/>
              </a:ext>
            </a:extLst>
          </p:cNvPr>
          <p:cNvSpPr txBox="1"/>
          <p:nvPr/>
        </p:nvSpPr>
        <p:spPr>
          <a:xfrm>
            <a:off x="2291261" y="435130"/>
            <a:ext cx="738363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i="1">
                <a:ea typeface="Calibri"/>
                <a:cs typeface="Calibri"/>
              </a:rPr>
              <a:t>CONCEPT'S COVERED IN BRTS PORTAL PROJECT</a:t>
            </a:r>
            <a:endParaRPr lang="en-US" sz="2800" b="1" i="1"/>
          </a:p>
        </p:txBody>
      </p:sp>
    </p:spTree>
    <p:extLst>
      <p:ext uri="{BB962C8B-B14F-4D97-AF65-F5344CB8AC3E}">
        <p14:creationId xmlns:p14="http://schemas.microsoft.com/office/powerpoint/2010/main" val="2552035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683BB1-11E2-01A0-7C97-7EE8FA610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925" y="2206219"/>
            <a:ext cx="13033624" cy="465349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2C6A762-C321-6DF0-A822-917644B335F4}"/>
              </a:ext>
            </a:extLst>
          </p:cNvPr>
          <p:cNvGrpSpPr/>
          <p:nvPr/>
        </p:nvGrpSpPr>
        <p:grpSpPr>
          <a:xfrm>
            <a:off x="276802" y="3527452"/>
            <a:ext cx="4478329" cy="3322280"/>
            <a:chOff x="139392" y="3814763"/>
            <a:chExt cx="4478329" cy="3322280"/>
          </a:xfrm>
        </p:grpSpPr>
        <p:pic>
          <p:nvPicPr>
            <p:cNvPr id="6" name="Graphic 5" descr="Female wearing blazer">
              <a:extLst>
                <a:ext uri="{FF2B5EF4-FFF2-40B4-BE49-F238E27FC236}">
                  <a16:creationId xmlns:a16="http://schemas.microsoft.com/office/drawing/2014/main" id="{44623F63-9C23-DA88-35AC-FE587150B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57511" y="4269751"/>
              <a:ext cx="1183162" cy="2867292"/>
            </a:xfrm>
            <a:prstGeom prst="rect">
              <a:avLst/>
            </a:prstGeom>
          </p:spPr>
        </p:pic>
        <p:pic>
          <p:nvPicPr>
            <p:cNvPr id="7" name="Graphic 6" descr="Woman wearing polka dots">
              <a:extLst>
                <a:ext uri="{FF2B5EF4-FFF2-40B4-BE49-F238E27FC236}">
                  <a16:creationId xmlns:a16="http://schemas.microsoft.com/office/drawing/2014/main" id="{366FBEC1-2CE2-110A-ECC2-4DAF96225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48115" y="4272247"/>
              <a:ext cx="995758" cy="2586326"/>
            </a:xfrm>
            <a:prstGeom prst="rect">
              <a:avLst/>
            </a:prstGeom>
          </p:spPr>
        </p:pic>
        <p:pic>
          <p:nvPicPr>
            <p:cNvPr id="8" name="Graphic 7" descr="Woman carrying cloth">
              <a:extLst>
                <a:ext uri="{FF2B5EF4-FFF2-40B4-BE49-F238E27FC236}">
                  <a16:creationId xmlns:a16="http://schemas.microsoft.com/office/drawing/2014/main" id="{4590CB82-63AB-F93B-7CC4-93989FA60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10544" y="4426104"/>
              <a:ext cx="1327973" cy="2594123"/>
            </a:xfrm>
            <a:prstGeom prst="rect">
              <a:avLst/>
            </a:prstGeom>
          </p:spPr>
        </p:pic>
        <p:pic>
          <p:nvPicPr>
            <p:cNvPr id="9" name="Graphic 8" descr="Elderly man waving hand">
              <a:extLst>
                <a:ext uri="{FF2B5EF4-FFF2-40B4-BE49-F238E27FC236}">
                  <a16:creationId xmlns:a16="http://schemas.microsoft.com/office/drawing/2014/main" id="{2F7372F6-5AE3-083E-0483-F42C87222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39392" y="4120040"/>
              <a:ext cx="1344756" cy="2892191"/>
            </a:xfrm>
            <a:prstGeom prst="rect">
              <a:avLst/>
            </a:prstGeom>
          </p:spPr>
        </p:pic>
        <p:pic>
          <p:nvPicPr>
            <p:cNvPr id="10" name="Graphic 9" descr="Female in wheelchair">
              <a:extLst>
                <a:ext uri="{FF2B5EF4-FFF2-40B4-BE49-F238E27FC236}">
                  <a16:creationId xmlns:a16="http://schemas.microsoft.com/office/drawing/2014/main" id="{6EDE1E06-0101-4B77-F094-366F33B1A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780692" y="5087451"/>
              <a:ext cx="1837029" cy="2039170"/>
            </a:xfrm>
            <a:prstGeom prst="rect">
              <a:avLst/>
            </a:prstGeom>
          </p:spPr>
        </p:pic>
        <p:pic>
          <p:nvPicPr>
            <p:cNvPr id="2" name="Graphic 1" descr="Woman wearing beanie">
              <a:extLst>
                <a:ext uri="{FF2B5EF4-FFF2-40B4-BE49-F238E27FC236}">
                  <a16:creationId xmlns:a16="http://schemas.microsoft.com/office/drawing/2014/main" id="{AF841F6F-3372-DEDF-9B82-D6315B023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929501" y="3962343"/>
              <a:ext cx="419215" cy="475677"/>
            </a:xfrm>
            <a:prstGeom prst="rect">
              <a:avLst/>
            </a:prstGeom>
          </p:spPr>
        </p:pic>
        <p:pic>
          <p:nvPicPr>
            <p:cNvPr id="4" name="Graphic 3" descr="Man with short hair">
              <a:extLst>
                <a:ext uri="{FF2B5EF4-FFF2-40B4-BE49-F238E27FC236}">
                  <a16:creationId xmlns:a16="http://schemas.microsoft.com/office/drawing/2014/main" id="{A51352C7-E2FA-DD7D-73DA-A69FB256C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303318" y="3972671"/>
              <a:ext cx="425297" cy="604207"/>
            </a:xfrm>
            <a:prstGeom prst="rect">
              <a:avLst/>
            </a:prstGeom>
          </p:spPr>
        </p:pic>
        <p:pic>
          <p:nvPicPr>
            <p:cNvPr id="11" name="Graphic 10" descr="Man wearing a hat">
              <a:extLst>
                <a:ext uri="{FF2B5EF4-FFF2-40B4-BE49-F238E27FC236}">
                  <a16:creationId xmlns:a16="http://schemas.microsoft.com/office/drawing/2014/main" id="{B574FFB4-182E-B7AC-9B90-23DB44C2D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300287" y="3814763"/>
              <a:ext cx="775313" cy="633126"/>
            </a:xfrm>
            <a:prstGeom prst="rect">
              <a:avLst/>
            </a:prstGeom>
          </p:spPr>
        </p:pic>
        <p:pic>
          <p:nvPicPr>
            <p:cNvPr id="12" name="Graphic 11" descr="Woman with long curly hair">
              <a:extLst>
                <a:ext uri="{FF2B5EF4-FFF2-40B4-BE49-F238E27FC236}">
                  <a16:creationId xmlns:a16="http://schemas.microsoft.com/office/drawing/2014/main" id="{97231B5B-FB6D-8DAC-A00C-CC9134AF9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2963366" y="4530744"/>
              <a:ext cx="908318" cy="775657"/>
            </a:xfrm>
            <a:prstGeom prst="rect">
              <a:avLst/>
            </a:prstGeom>
          </p:spPr>
        </p:pic>
        <p:pic>
          <p:nvPicPr>
            <p:cNvPr id="13" name="Graphic 12" descr="Man with thick hair">
              <a:extLst>
                <a:ext uri="{FF2B5EF4-FFF2-40B4-BE49-F238E27FC236}">
                  <a16:creationId xmlns:a16="http://schemas.microsoft.com/office/drawing/2014/main" id="{CF1713CD-05FC-ADD8-3417-DEBC6F1E3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672619" y="4116959"/>
              <a:ext cx="633833" cy="594669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B472C50-CD61-3FF4-7EDC-B95B3F746CAD}"/>
              </a:ext>
            </a:extLst>
          </p:cNvPr>
          <p:cNvSpPr txBox="1"/>
          <p:nvPr/>
        </p:nvSpPr>
        <p:spPr>
          <a:xfrm>
            <a:off x="671947" y="1230147"/>
            <a:ext cx="63323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b="1">
                <a:solidFill>
                  <a:schemeClr val="bg1"/>
                </a:solidFill>
                <a:cs typeface="Calibri"/>
              </a:rPr>
              <a:t>THANK YOU</a:t>
            </a:r>
            <a:endParaRPr lang="en-US" sz="7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04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626DEF-2379-6E14-6217-F96513776CDB}"/>
              </a:ext>
            </a:extLst>
          </p:cNvPr>
          <p:cNvSpPr/>
          <p:nvPr/>
        </p:nvSpPr>
        <p:spPr>
          <a:xfrm>
            <a:off x="4892941" y="821272"/>
            <a:ext cx="3302747" cy="3786073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98F943-9D6A-658F-CCD1-0D9351606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451" y="5217955"/>
            <a:ext cx="4248728" cy="15179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E2DAE1-D4C0-A51C-F665-5A336497EB7B}"/>
              </a:ext>
            </a:extLst>
          </p:cNvPr>
          <p:cNvSpPr txBox="1"/>
          <p:nvPr/>
        </p:nvSpPr>
        <p:spPr>
          <a:xfrm>
            <a:off x="8515518" y="-3900889"/>
            <a:ext cx="3323591" cy="43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Rockwell"/>
              </a:rPr>
              <a:t>          03</a:t>
            </a:r>
            <a:endParaRPr lang="en-US" sz="3600">
              <a:solidFill>
                <a:schemeClr val="bg1"/>
              </a:solidFill>
              <a:latin typeface="Rockwell"/>
            </a:endParaRPr>
          </a:p>
          <a:p>
            <a:r>
              <a:rPr lang="en-US" sz="3600" b="1">
                <a:solidFill>
                  <a:schemeClr val="bg1"/>
                </a:solidFill>
                <a:latin typeface="Rockwell"/>
              </a:rPr>
              <a:t>      </a:t>
            </a:r>
            <a:r>
              <a:rPr lang="en-US" sz="2000" b="1">
                <a:solidFill>
                  <a:schemeClr val="bg1"/>
                </a:solidFill>
                <a:latin typeface="Rockwell"/>
              </a:rPr>
              <a:t>SW</a:t>
            </a:r>
            <a:r>
              <a:rPr lang="en-US" sz="3600" b="1">
                <a:solidFill>
                  <a:schemeClr val="bg1"/>
                </a:solidFill>
                <a:latin typeface="Rockwell"/>
              </a:rPr>
              <a:t> </a:t>
            </a:r>
            <a:r>
              <a:rPr lang="en-US" sz="2000" b="1">
                <a:solidFill>
                  <a:schemeClr val="bg1"/>
                </a:solidFill>
                <a:latin typeface="Rockwell"/>
              </a:rPr>
              <a:t>PORTAL   </a:t>
            </a:r>
            <a:endParaRPr lang="en-US" sz="3600" b="1">
              <a:solidFill>
                <a:schemeClr val="bg1"/>
              </a:solidFill>
              <a:latin typeface="Rockwell"/>
            </a:endParaRPr>
          </a:p>
          <a:p>
            <a:endParaRPr lang="en-US" sz="2000" b="1">
              <a:solidFill>
                <a:schemeClr val="bg1"/>
              </a:solidFill>
              <a:latin typeface="Rockwell"/>
            </a:endParaRPr>
          </a:p>
          <a:p>
            <a:r>
              <a:rPr lang="en-US" sz="2000" b="1">
                <a:solidFill>
                  <a:schemeClr val="bg1"/>
                </a:solidFill>
                <a:latin typeface="Rockwell"/>
              </a:rPr>
              <a:t>                    </a:t>
            </a:r>
            <a:endParaRPr lang="en-US" sz="3600" b="1">
              <a:solidFill>
                <a:schemeClr val="bg1"/>
              </a:solidFill>
              <a:latin typeface="Rockwell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</a:rPr>
              <a:t>Print tickets 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Add station worker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Register pass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Pass recharge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Pass cancelation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View Pass balance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Issue fine</a:t>
            </a:r>
          </a:p>
          <a:p>
            <a:pPr marL="285750" indent="-285750">
              <a:buFont typeface="Wingdings,Sans-Serif"/>
              <a:buChar char="Ø"/>
            </a:pPr>
            <a:endParaRPr lang="en-US">
              <a:solidFill>
                <a:schemeClr val="bg1"/>
              </a:solidFill>
              <a:latin typeface="Rockwell"/>
              <a:cs typeface="Calibri"/>
            </a:endParaRPr>
          </a:p>
          <a:p>
            <a:endParaRPr lang="en-US">
              <a:solidFill>
                <a:srgbClr val="000000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F5BCC4-99CE-1754-ECE7-28D029E43DDC}"/>
              </a:ext>
            </a:extLst>
          </p:cNvPr>
          <p:cNvSpPr txBox="1"/>
          <p:nvPr/>
        </p:nvSpPr>
        <p:spPr>
          <a:xfrm>
            <a:off x="922620" y="1118884"/>
            <a:ext cx="329532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               </a:t>
            </a:r>
            <a:r>
              <a:rPr lang="en-US" sz="3600">
                <a:solidFill>
                  <a:schemeClr val="bg1"/>
                </a:solidFill>
                <a:cs typeface="Calibri"/>
              </a:rPr>
              <a:t>    </a:t>
            </a:r>
            <a:r>
              <a:rPr lang="en-US" sz="3600" b="1">
                <a:solidFill>
                  <a:schemeClr val="bg1"/>
                </a:solidFill>
                <a:latin typeface="Rockwell"/>
                <a:cs typeface="Calibri"/>
              </a:rPr>
              <a:t>01</a:t>
            </a:r>
            <a:endParaRPr lang="en-US">
              <a:solidFill>
                <a:schemeClr val="bg1"/>
              </a:solidFill>
              <a:latin typeface="Calibri" panose="020F0502020204030204"/>
              <a:cs typeface="Calibri"/>
            </a:endParaRPr>
          </a:p>
          <a:p>
            <a:r>
              <a:rPr lang="en-US" sz="3600">
                <a:solidFill>
                  <a:schemeClr val="bg1"/>
                </a:solidFill>
                <a:latin typeface="Rockwell"/>
                <a:cs typeface="Calibri"/>
              </a:rPr>
              <a:t>     </a:t>
            </a:r>
            <a:r>
              <a:rPr lang="en-US" sz="2000" b="1">
                <a:solidFill>
                  <a:schemeClr val="bg1"/>
                </a:solidFill>
                <a:latin typeface="Rockwell"/>
                <a:cs typeface="Calibri"/>
              </a:rPr>
              <a:t>USER PORTAL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endParaRPr lang="en-US">
              <a:solidFill>
                <a:schemeClr val="bg1"/>
              </a:solidFill>
              <a:latin typeface="Rockwell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Route info</a:t>
            </a:r>
          </a:p>
          <a:p>
            <a:pPr marL="285750" indent="-285750">
              <a:buFont typeface="Wingdings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Bus info</a:t>
            </a:r>
          </a:p>
          <a:p>
            <a:pPr marL="285750" indent="-285750">
              <a:buFont typeface="Wingdings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Fair calculation</a:t>
            </a:r>
          </a:p>
          <a:p>
            <a:pPr marL="285750" indent="-285750">
              <a:buFont typeface="Wingdings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Bus schedule</a:t>
            </a:r>
          </a:p>
          <a:p>
            <a:pPr marL="285750" indent="-285750">
              <a:buFont typeface="Wingdings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Find bus number</a:t>
            </a:r>
          </a:p>
          <a:p>
            <a:pPr marL="285750" indent="-285750">
              <a:buFont typeface="Wingdings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Station-bus info</a:t>
            </a:r>
          </a:p>
          <a:p>
            <a:endParaRPr lang="en-US">
              <a:solidFill>
                <a:schemeClr val="bg1"/>
              </a:solidFill>
              <a:latin typeface="Rockwell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9B1B0-6218-6574-781C-2CFB6BC8B531}"/>
              </a:ext>
            </a:extLst>
          </p:cNvPr>
          <p:cNvSpPr txBox="1"/>
          <p:nvPr/>
        </p:nvSpPr>
        <p:spPr>
          <a:xfrm>
            <a:off x="5038760" y="1115081"/>
            <a:ext cx="300660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Rockwell"/>
              </a:rPr>
              <a:t>          02</a:t>
            </a:r>
            <a:endParaRPr lang="en-US" sz="3600">
              <a:solidFill>
                <a:schemeClr val="bg1"/>
              </a:solidFill>
              <a:latin typeface="Rockwell"/>
            </a:endParaRPr>
          </a:p>
          <a:p>
            <a:r>
              <a:rPr lang="en-US" sz="3600" b="1">
                <a:solidFill>
                  <a:schemeClr val="bg1"/>
                </a:solidFill>
                <a:latin typeface="Rockwell"/>
              </a:rPr>
              <a:t>    </a:t>
            </a:r>
            <a:r>
              <a:rPr lang="en-US" sz="2000" b="1">
                <a:solidFill>
                  <a:schemeClr val="bg1"/>
                </a:solidFill>
                <a:latin typeface="Rockwell"/>
              </a:rPr>
              <a:t>ADMIN PORTAL</a:t>
            </a:r>
            <a:r>
              <a:rPr lang="en-US" sz="3600" b="1">
                <a:solidFill>
                  <a:schemeClr val="bg1"/>
                </a:solidFill>
                <a:latin typeface="Rockwell"/>
              </a:rPr>
              <a:t>  </a:t>
            </a:r>
          </a:p>
          <a:p>
            <a:endParaRPr lang="en-US">
              <a:latin typeface="Rockwell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</a:rPr>
              <a:t>Add bus to route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</a:rPr>
              <a:t>Remove bus from route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</a:rPr>
              <a:t>Declare bus breakdown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</a:rPr>
              <a:t>Review daily report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</a:rPr>
              <a:t>Add station worker</a:t>
            </a:r>
          </a:p>
          <a:p>
            <a:endParaRPr lang="en-US">
              <a:solidFill>
                <a:schemeClr val="bg1"/>
              </a:solidFill>
              <a:latin typeface="Rockwell"/>
            </a:endParaRPr>
          </a:p>
          <a:p>
            <a:pPr marL="285750" indent="-285750">
              <a:buFont typeface="Wingdings,Sans-Serif"/>
              <a:buChar char="Ø"/>
            </a:pPr>
            <a:endParaRPr lang="en-US">
              <a:solidFill>
                <a:schemeClr val="bg1"/>
              </a:solidFill>
              <a:latin typeface="Rockwel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8B8482-D629-36C3-A03D-6140E31F7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20" y="36657"/>
            <a:ext cx="7429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53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F57420-D271-BEBE-80B5-20C9CB667F5D}"/>
              </a:ext>
            </a:extLst>
          </p:cNvPr>
          <p:cNvSpPr txBox="1"/>
          <p:nvPr/>
        </p:nvSpPr>
        <p:spPr>
          <a:xfrm>
            <a:off x="922620" y="1118884"/>
            <a:ext cx="329532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               </a:t>
            </a:r>
            <a:r>
              <a:rPr lang="en-US" sz="3600">
                <a:solidFill>
                  <a:schemeClr val="bg1"/>
                </a:solidFill>
                <a:cs typeface="Calibri"/>
              </a:rPr>
              <a:t>    </a:t>
            </a:r>
            <a:r>
              <a:rPr lang="en-US" sz="3600" b="1">
                <a:solidFill>
                  <a:schemeClr val="bg1"/>
                </a:solidFill>
                <a:latin typeface="Rockwell"/>
                <a:cs typeface="Calibri"/>
              </a:rPr>
              <a:t>01</a:t>
            </a:r>
            <a:endParaRPr lang="en-US">
              <a:solidFill>
                <a:schemeClr val="bg1"/>
              </a:solidFill>
              <a:latin typeface="Calibri" panose="020F0502020204030204"/>
              <a:cs typeface="Calibri"/>
            </a:endParaRPr>
          </a:p>
          <a:p>
            <a:r>
              <a:rPr lang="en-US" sz="3600">
                <a:solidFill>
                  <a:schemeClr val="bg1"/>
                </a:solidFill>
                <a:latin typeface="Rockwell"/>
                <a:cs typeface="Calibri"/>
              </a:rPr>
              <a:t>     </a:t>
            </a:r>
            <a:r>
              <a:rPr lang="en-US" sz="2000" b="1">
                <a:solidFill>
                  <a:schemeClr val="bg1"/>
                </a:solidFill>
                <a:latin typeface="Rockwell"/>
                <a:cs typeface="Calibri"/>
              </a:rPr>
              <a:t>USER PORTAL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endParaRPr lang="en-US">
              <a:solidFill>
                <a:schemeClr val="bg1"/>
              </a:solidFill>
              <a:latin typeface="Rockwell"/>
              <a:cs typeface="Calibri"/>
            </a:endParaRPr>
          </a:p>
          <a:p>
            <a:pPr marL="285750" indent="-285750">
              <a:buFont typeface="Wingdings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Route info</a:t>
            </a:r>
          </a:p>
          <a:p>
            <a:pPr marL="285750" indent="-285750">
              <a:buFont typeface="Wingdings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Bus info</a:t>
            </a:r>
          </a:p>
          <a:p>
            <a:pPr marL="285750" indent="-285750">
              <a:buFont typeface="Wingdings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Fair calculation</a:t>
            </a:r>
          </a:p>
          <a:p>
            <a:pPr marL="285750" indent="-285750">
              <a:buFont typeface="Wingdings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Bus schedule</a:t>
            </a:r>
          </a:p>
          <a:p>
            <a:pPr marL="285750" indent="-285750">
              <a:buFont typeface="Wingdings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Find bus number</a:t>
            </a:r>
          </a:p>
          <a:p>
            <a:pPr marL="285750" indent="-285750">
              <a:buFont typeface="Wingdings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Station-bus info</a:t>
            </a:r>
          </a:p>
          <a:p>
            <a:endParaRPr lang="en-US">
              <a:solidFill>
                <a:schemeClr val="bg1"/>
              </a:solidFill>
              <a:latin typeface="Rockwell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98F943-9D6A-658F-CCD1-0D9351606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96" y="5217955"/>
            <a:ext cx="4248728" cy="1517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2CB0AF-A298-3914-1C00-6D683DA36F3C}"/>
              </a:ext>
            </a:extLst>
          </p:cNvPr>
          <p:cNvSpPr txBox="1"/>
          <p:nvPr/>
        </p:nvSpPr>
        <p:spPr>
          <a:xfrm>
            <a:off x="5038760" y="1115081"/>
            <a:ext cx="300660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Rockwell"/>
              </a:rPr>
              <a:t>          02</a:t>
            </a:r>
            <a:endParaRPr lang="en-US" sz="3600">
              <a:solidFill>
                <a:schemeClr val="bg1"/>
              </a:solidFill>
              <a:latin typeface="Rockwell"/>
            </a:endParaRPr>
          </a:p>
          <a:p>
            <a:r>
              <a:rPr lang="en-US" sz="3600" b="1">
                <a:solidFill>
                  <a:schemeClr val="bg1"/>
                </a:solidFill>
                <a:latin typeface="Rockwell"/>
              </a:rPr>
              <a:t>    </a:t>
            </a:r>
            <a:r>
              <a:rPr lang="en-US" sz="2000" b="1">
                <a:solidFill>
                  <a:schemeClr val="bg1"/>
                </a:solidFill>
                <a:latin typeface="Rockwell"/>
              </a:rPr>
              <a:t>ADMIN PORTAL</a:t>
            </a:r>
            <a:r>
              <a:rPr lang="en-US" sz="3600" b="1">
                <a:solidFill>
                  <a:schemeClr val="bg1"/>
                </a:solidFill>
                <a:latin typeface="Rockwell"/>
              </a:rPr>
              <a:t>  </a:t>
            </a:r>
          </a:p>
          <a:p>
            <a:endParaRPr lang="en-US">
              <a:latin typeface="Rockwell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</a:rPr>
              <a:t>Add bus to route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</a:rPr>
              <a:t>Remove bus from route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</a:rPr>
              <a:t>Declare bus breakdown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</a:rPr>
              <a:t>Review daily report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</a:rPr>
              <a:t>Add station worker</a:t>
            </a:r>
          </a:p>
          <a:p>
            <a:endParaRPr lang="en-US">
              <a:solidFill>
                <a:schemeClr val="bg1"/>
              </a:solidFill>
              <a:latin typeface="Rockwell"/>
            </a:endParaRPr>
          </a:p>
          <a:p>
            <a:pPr marL="285750" indent="-285750">
              <a:buFont typeface="Wingdings,Sans-Serif"/>
              <a:buChar char="Ø"/>
            </a:pPr>
            <a:endParaRPr lang="en-US">
              <a:solidFill>
                <a:schemeClr val="bg1"/>
              </a:solidFill>
              <a:latin typeface="Rockwell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626DEF-2379-6E14-6217-F96513776CDB}"/>
              </a:ext>
            </a:extLst>
          </p:cNvPr>
          <p:cNvSpPr/>
          <p:nvPr/>
        </p:nvSpPr>
        <p:spPr>
          <a:xfrm>
            <a:off x="8514793" y="821272"/>
            <a:ext cx="3302747" cy="378607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55E60-D0BB-8E44-2DFA-DD688ED93BB6}"/>
              </a:ext>
            </a:extLst>
          </p:cNvPr>
          <p:cNvSpPr txBox="1"/>
          <p:nvPr/>
        </p:nvSpPr>
        <p:spPr>
          <a:xfrm>
            <a:off x="8638139" y="820008"/>
            <a:ext cx="3323591" cy="43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Rockwell"/>
              </a:rPr>
              <a:t>          03</a:t>
            </a:r>
            <a:endParaRPr lang="en-US" sz="3600">
              <a:solidFill>
                <a:schemeClr val="bg1"/>
              </a:solidFill>
              <a:latin typeface="Rockwell"/>
            </a:endParaRPr>
          </a:p>
          <a:p>
            <a:r>
              <a:rPr lang="en-US" sz="3600" b="1">
                <a:solidFill>
                  <a:schemeClr val="bg1"/>
                </a:solidFill>
                <a:latin typeface="Rockwell"/>
              </a:rPr>
              <a:t>      </a:t>
            </a:r>
            <a:r>
              <a:rPr lang="en-US" sz="2000" b="1">
                <a:solidFill>
                  <a:schemeClr val="bg1"/>
                </a:solidFill>
                <a:latin typeface="Rockwell"/>
              </a:rPr>
              <a:t>SW</a:t>
            </a:r>
            <a:r>
              <a:rPr lang="en-US" sz="3600" b="1">
                <a:solidFill>
                  <a:schemeClr val="bg1"/>
                </a:solidFill>
                <a:latin typeface="Rockwell"/>
              </a:rPr>
              <a:t> </a:t>
            </a:r>
            <a:r>
              <a:rPr lang="en-US" sz="2000" b="1">
                <a:solidFill>
                  <a:schemeClr val="bg1"/>
                </a:solidFill>
                <a:latin typeface="Rockwell"/>
              </a:rPr>
              <a:t>PORTAL   </a:t>
            </a:r>
            <a:endParaRPr lang="en-US" sz="3600" b="1">
              <a:solidFill>
                <a:schemeClr val="bg1"/>
              </a:solidFill>
              <a:latin typeface="Rockwell"/>
            </a:endParaRPr>
          </a:p>
          <a:p>
            <a:endParaRPr lang="en-US" sz="2000" b="1">
              <a:solidFill>
                <a:schemeClr val="bg1"/>
              </a:solidFill>
              <a:latin typeface="Rockwell"/>
            </a:endParaRPr>
          </a:p>
          <a:p>
            <a:r>
              <a:rPr lang="en-US" sz="2000" b="1">
                <a:solidFill>
                  <a:schemeClr val="bg1"/>
                </a:solidFill>
                <a:latin typeface="Rockwell"/>
              </a:rPr>
              <a:t>                    </a:t>
            </a:r>
            <a:endParaRPr lang="en-US" sz="3600" b="1">
              <a:solidFill>
                <a:schemeClr val="bg1"/>
              </a:solidFill>
              <a:latin typeface="Rockwell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</a:rPr>
              <a:t>Print tickets 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Add station worker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Register pass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Pass recharge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Pass cancelation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View Pass balance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Issue fine</a:t>
            </a:r>
          </a:p>
          <a:p>
            <a:pPr marL="285750" indent="-285750">
              <a:buFont typeface="Wingdings,Sans-Serif"/>
              <a:buChar char="Ø"/>
            </a:pPr>
            <a:endParaRPr lang="en-US">
              <a:solidFill>
                <a:schemeClr val="bg1"/>
              </a:solidFill>
              <a:latin typeface="Rockwell"/>
              <a:cs typeface="Calibri"/>
            </a:endParaRPr>
          </a:p>
          <a:p>
            <a:endParaRPr lang="en-US">
              <a:solidFill>
                <a:srgbClr val="000000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D8BB13-E754-2615-88B5-4D74FC4BBEAD}"/>
              </a:ext>
            </a:extLst>
          </p:cNvPr>
          <p:cNvSpPr/>
          <p:nvPr/>
        </p:nvSpPr>
        <p:spPr>
          <a:xfrm>
            <a:off x="8516674" y="-4143958"/>
            <a:ext cx="3302747" cy="378607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DDD30-BCEE-1F7C-5018-25D5126B9AF6}"/>
              </a:ext>
            </a:extLst>
          </p:cNvPr>
          <p:cNvSpPr txBox="1"/>
          <p:nvPr/>
        </p:nvSpPr>
        <p:spPr>
          <a:xfrm>
            <a:off x="8637814" y="-3817844"/>
            <a:ext cx="3323591" cy="3447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Rockwell"/>
              </a:rPr>
              <a:t>          04</a:t>
            </a:r>
            <a:endParaRPr lang="en-US" sz="3600">
              <a:solidFill>
                <a:schemeClr val="bg1"/>
              </a:solidFill>
              <a:latin typeface="Rockwell"/>
            </a:endParaRPr>
          </a:p>
          <a:p>
            <a:r>
              <a:rPr lang="en-US" sz="3600" b="1">
                <a:solidFill>
                  <a:schemeClr val="bg1"/>
                </a:solidFill>
                <a:latin typeface="Rockwell"/>
              </a:rPr>
              <a:t>   </a:t>
            </a:r>
            <a:r>
              <a:rPr lang="en-US" sz="2000" b="1">
                <a:solidFill>
                  <a:schemeClr val="bg1"/>
                </a:solidFill>
                <a:latin typeface="Rockwell"/>
              </a:rPr>
              <a:t>DRIVER PORTAL</a:t>
            </a:r>
            <a:endParaRPr lang="en-US" sz="1100">
              <a:solidFill>
                <a:schemeClr val="bg1"/>
              </a:solidFill>
              <a:latin typeface="Consolas"/>
            </a:endParaRPr>
          </a:p>
          <a:p>
            <a:r>
              <a:rPr lang="en-US" sz="2000" b="1">
                <a:solidFill>
                  <a:schemeClr val="bg1"/>
                </a:solidFill>
                <a:latin typeface="Rockwell"/>
              </a:rPr>
              <a:t>      </a:t>
            </a:r>
            <a:endParaRPr lang="en-US" sz="3600" b="1">
              <a:solidFill>
                <a:schemeClr val="bg1"/>
              </a:solidFill>
              <a:latin typeface="Rockwell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</a:rPr>
              <a:t>START BUS 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WILL KEEP TRACK OF SCHEDULED BUS START TIME , AND ACTUAL TIME DRIVER STARTED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STATION ANNOUNCING </a:t>
            </a:r>
          </a:p>
          <a:p>
            <a:endParaRPr lang="en-US">
              <a:solidFill>
                <a:srgbClr val="000000"/>
              </a:solidFill>
              <a:latin typeface="Calibri" panose="020F0502020204030204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B3E3ED-685B-CD7B-AE17-B21564156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9788" y="5217955"/>
            <a:ext cx="4248728" cy="1517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82C551-B6A9-9330-F6B0-0973068BC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8" y="140566"/>
            <a:ext cx="7429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57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B98F943-9D6A-658F-CCD1-0D9351606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64064" y="5340251"/>
            <a:ext cx="4248728" cy="151791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626DEF-2379-6E14-6217-F96513776CDB}"/>
              </a:ext>
            </a:extLst>
          </p:cNvPr>
          <p:cNvSpPr/>
          <p:nvPr/>
        </p:nvSpPr>
        <p:spPr>
          <a:xfrm>
            <a:off x="8514793" y="821272"/>
            <a:ext cx="3302747" cy="3786073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55E60-D0BB-8E44-2DFA-DD688ED93BB6}"/>
              </a:ext>
            </a:extLst>
          </p:cNvPr>
          <p:cNvSpPr txBox="1"/>
          <p:nvPr/>
        </p:nvSpPr>
        <p:spPr>
          <a:xfrm>
            <a:off x="8515518" y="1074008"/>
            <a:ext cx="3323591" cy="3447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Rockwell"/>
              </a:rPr>
              <a:t>          04</a:t>
            </a:r>
            <a:endParaRPr lang="en-US" sz="3600">
              <a:solidFill>
                <a:schemeClr val="bg1"/>
              </a:solidFill>
              <a:latin typeface="Rockwell"/>
            </a:endParaRPr>
          </a:p>
          <a:p>
            <a:r>
              <a:rPr lang="en-US" sz="3600" b="1">
                <a:solidFill>
                  <a:schemeClr val="bg1"/>
                </a:solidFill>
                <a:latin typeface="Rockwell"/>
              </a:rPr>
              <a:t>   </a:t>
            </a:r>
            <a:r>
              <a:rPr lang="en-US" sz="2000" b="1">
                <a:solidFill>
                  <a:schemeClr val="bg1"/>
                </a:solidFill>
                <a:latin typeface="Rockwell"/>
              </a:rPr>
              <a:t>DRIVER PORTAL</a:t>
            </a:r>
            <a:endParaRPr lang="en-US" sz="1100">
              <a:solidFill>
                <a:schemeClr val="bg1"/>
              </a:solidFill>
              <a:latin typeface="Consolas"/>
            </a:endParaRPr>
          </a:p>
          <a:p>
            <a:r>
              <a:rPr lang="en-US" sz="2000" b="1">
                <a:solidFill>
                  <a:schemeClr val="bg1"/>
                </a:solidFill>
                <a:latin typeface="Rockwell"/>
              </a:rPr>
              <a:t>      </a:t>
            </a:r>
            <a:endParaRPr lang="en-US" sz="3600" b="1">
              <a:solidFill>
                <a:schemeClr val="bg1"/>
              </a:solidFill>
              <a:latin typeface="Rockwell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</a:rPr>
              <a:t>START BUS 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WILL KEEP TRACK OF SCHEDULED BUS START TIME , AND ACTUAL TIME DRIVER STARTED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STATION ANNOUNCING </a:t>
            </a:r>
          </a:p>
          <a:p>
            <a:endParaRPr lang="en-US">
              <a:solidFill>
                <a:srgbClr val="000000"/>
              </a:solidFill>
              <a:latin typeface="Calibri" panose="020F0502020204030204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53DA5-65C3-9301-D5BF-EB39DE20F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7097" y="5254219"/>
            <a:ext cx="4248728" cy="15179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38F4BB-63E5-9C39-613F-6050947DD135}"/>
              </a:ext>
            </a:extLst>
          </p:cNvPr>
          <p:cNvSpPr txBox="1"/>
          <p:nvPr/>
        </p:nvSpPr>
        <p:spPr>
          <a:xfrm>
            <a:off x="790414" y="-2893649"/>
            <a:ext cx="6362833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Rockwell"/>
              </a:rPr>
              <a:t>                         05</a:t>
            </a:r>
            <a:endParaRPr lang="en-US" sz="3600">
              <a:solidFill>
                <a:schemeClr val="bg1"/>
              </a:solidFill>
              <a:latin typeface="Rockwell"/>
            </a:endParaRPr>
          </a:p>
          <a:p>
            <a:r>
              <a:rPr lang="en-US" sz="3600" b="1">
                <a:solidFill>
                  <a:schemeClr val="bg1"/>
                </a:solidFill>
                <a:latin typeface="Rockwell"/>
              </a:rPr>
              <a:t>   </a:t>
            </a:r>
            <a:r>
              <a:rPr lang="en-US" sz="2000" b="1">
                <a:solidFill>
                  <a:schemeClr val="bg1"/>
                </a:solidFill>
                <a:latin typeface="Rockwell"/>
              </a:rPr>
              <a:t>                CENTRAL    BRTS     PORTAL</a:t>
            </a:r>
            <a:endParaRPr lang="en-US" sz="1100">
              <a:solidFill>
                <a:schemeClr val="bg1"/>
              </a:solidFill>
              <a:latin typeface="Consolas"/>
            </a:endParaRPr>
          </a:p>
          <a:p>
            <a:r>
              <a:rPr lang="en-US" sz="2000" b="1">
                <a:solidFill>
                  <a:schemeClr val="bg1"/>
                </a:solidFill>
                <a:latin typeface="Rockwell"/>
              </a:rPr>
              <a:t>      </a:t>
            </a:r>
            <a:endParaRPr lang="en-US" sz="3600" b="1">
              <a:solidFill>
                <a:schemeClr val="bg1"/>
              </a:solidFill>
              <a:latin typeface="Rockwell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</a:rPr>
              <a:t>ADD STATION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REPORT OF WHOLE BRTS SYSTEM AT 11:30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LOG IN AND LOG OUT (TIME BASED PASSWORD APPROACH)</a:t>
            </a:r>
          </a:p>
          <a:p>
            <a:endParaRPr lang="en-US">
              <a:solidFill>
                <a:srgbClr val="000000"/>
              </a:solidFill>
              <a:latin typeface="Calibri" panose="020F0502020204030204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D9BD61-2CAB-108E-8A11-630EC0EB9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7" y="36657"/>
            <a:ext cx="7429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35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3626DEF-2379-6E14-6217-F96513776CDB}"/>
              </a:ext>
            </a:extLst>
          </p:cNvPr>
          <p:cNvSpPr/>
          <p:nvPr/>
        </p:nvSpPr>
        <p:spPr>
          <a:xfrm>
            <a:off x="1026173" y="716169"/>
            <a:ext cx="6455850" cy="389117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55E60-D0BB-8E44-2DFA-DD688ED93BB6}"/>
              </a:ext>
            </a:extLst>
          </p:cNvPr>
          <p:cNvSpPr txBox="1"/>
          <p:nvPr/>
        </p:nvSpPr>
        <p:spPr>
          <a:xfrm>
            <a:off x="8515518" y="995180"/>
            <a:ext cx="3323591" cy="3447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Rockwell"/>
              </a:rPr>
              <a:t>          04</a:t>
            </a:r>
            <a:endParaRPr lang="en-US" sz="3600">
              <a:solidFill>
                <a:schemeClr val="bg1"/>
              </a:solidFill>
              <a:latin typeface="Rockwell"/>
            </a:endParaRPr>
          </a:p>
          <a:p>
            <a:r>
              <a:rPr lang="en-US" sz="3600" b="1">
                <a:solidFill>
                  <a:schemeClr val="bg1"/>
                </a:solidFill>
                <a:latin typeface="Rockwell"/>
              </a:rPr>
              <a:t>   </a:t>
            </a:r>
            <a:r>
              <a:rPr lang="en-US" sz="2000" b="1">
                <a:solidFill>
                  <a:schemeClr val="bg1"/>
                </a:solidFill>
                <a:latin typeface="Rockwell"/>
              </a:rPr>
              <a:t>DRIVER PORTAL</a:t>
            </a:r>
            <a:endParaRPr lang="en-US" sz="1100">
              <a:solidFill>
                <a:schemeClr val="bg1"/>
              </a:solidFill>
              <a:latin typeface="Consolas"/>
            </a:endParaRPr>
          </a:p>
          <a:p>
            <a:r>
              <a:rPr lang="en-US" sz="2000" b="1">
                <a:solidFill>
                  <a:schemeClr val="bg1"/>
                </a:solidFill>
                <a:latin typeface="Rockwell"/>
              </a:rPr>
              <a:t>      </a:t>
            </a:r>
            <a:endParaRPr lang="en-US" sz="3600" b="1">
              <a:solidFill>
                <a:schemeClr val="bg1"/>
              </a:solidFill>
              <a:latin typeface="Rockwell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</a:rPr>
              <a:t>START BUS 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WILL KEEP TRACK OF SCHEDULED BUS START TIME , AND ACTUAL TIME DRIVER STARTED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STATION ANNOUNCING </a:t>
            </a:r>
          </a:p>
          <a:p>
            <a:endParaRPr lang="en-US">
              <a:solidFill>
                <a:srgbClr val="000000"/>
              </a:solidFill>
              <a:latin typeface="Calibri" panose="020F0502020204030204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53DA5-65C3-9301-D5BF-EB39DE20F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890" y="5341805"/>
            <a:ext cx="4248728" cy="15179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E7F87A-6AEB-A045-6768-80400438B28B}"/>
              </a:ext>
            </a:extLst>
          </p:cNvPr>
          <p:cNvSpPr txBox="1"/>
          <p:nvPr/>
        </p:nvSpPr>
        <p:spPr>
          <a:xfrm>
            <a:off x="1114483" y="995179"/>
            <a:ext cx="6362833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Rockwell"/>
              </a:rPr>
              <a:t>                         05</a:t>
            </a:r>
            <a:endParaRPr lang="en-US" sz="3600">
              <a:solidFill>
                <a:schemeClr val="bg1"/>
              </a:solidFill>
              <a:latin typeface="Rockwell"/>
            </a:endParaRPr>
          </a:p>
          <a:p>
            <a:r>
              <a:rPr lang="en-US" sz="3600" b="1">
                <a:solidFill>
                  <a:schemeClr val="bg1"/>
                </a:solidFill>
                <a:latin typeface="Rockwell"/>
              </a:rPr>
              <a:t>   </a:t>
            </a:r>
            <a:r>
              <a:rPr lang="en-US" sz="2000" b="1">
                <a:solidFill>
                  <a:schemeClr val="bg1"/>
                </a:solidFill>
                <a:latin typeface="Rockwell"/>
              </a:rPr>
              <a:t>                CENTRAL    BRTS     PORTAL</a:t>
            </a:r>
            <a:endParaRPr lang="en-US" sz="1100">
              <a:solidFill>
                <a:schemeClr val="bg1"/>
              </a:solidFill>
              <a:latin typeface="Consolas"/>
            </a:endParaRPr>
          </a:p>
          <a:p>
            <a:r>
              <a:rPr lang="en-US" sz="2000" b="1">
                <a:solidFill>
                  <a:schemeClr val="bg1"/>
                </a:solidFill>
                <a:latin typeface="Rockwell"/>
              </a:rPr>
              <a:t>      </a:t>
            </a:r>
            <a:endParaRPr lang="en-US" sz="3600" b="1">
              <a:solidFill>
                <a:schemeClr val="bg1"/>
              </a:solidFill>
              <a:latin typeface="Rockwell"/>
            </a:endParaRP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</a:rPr>
              <a:t>ADD STATION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REPORT OF WHOLE BRTS SYSTEM AT 11:30</a:t>
            </a:r>
          </a:p>
          <a:p>
            <a:pPr marL="285750" indent="-285750">
              <a:buFont typeface="Wingdings,Sans-Serif"/>
              <a:buChar char="Ø"/>
            </a:pPr>
            <a:r>
              <a:rPr lang="en-US">
                <a:solidFill>
                  <a:schemeClr val="bg1"/>
                </a:solidFill>
                <a:latin typeface="Rockwell"/>
                <a:cs typeface="Calibri"/>
              </a:rPr>
              <a:t>LOG IN AND LOG OUT (TIME BASED PASSWORD APPROACH)</a:t>
            </a:r>
          </a:p>
          <a:p>
            <a:endParaRPr lang="en-US">
              <a:solidFill>
                <a:srgbClr val="000000"/>
              </a:solidFill>
              <a:latin typeface="Calibri" panose="020F0502020204030204"/>
              <a:cs typeface="Calibri"/>
            </a:endParaRPr>
          </a:p>
        </p:txBody>
      </p:sp>
      <p:pic>
        <p:nvPicPr>
          <p:cNvPr id="7" name="Picture 6" descr="aesthetic circle circles 319903601024211 by @ijskoffieglas | Coloring ...">
            <a:extLst>
              <a:ext uri="{FF2B5EF4-FFF2-40B4-BE49-F238E27FC236}">
                <a16:creationId xmlns:a16="http://schemas.microsoft.com/office/drawing/2014/main" id="{05D94082-674C-5700-BE0F-D68DF1FD39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353" r="26667" b="64440"/>
          <a:stretch/>
        </p:blipFill>
        <p:spPr>
          <a:xfrm>
            <a:off x="-1750431" y="2719043"/>
            <a:ext cx="1134347" cy="963528"/>
          </a:xfrm>
          <a:prstGeom prst="rect">
            <a:avLst/>
          </a:prstGeom>
        </p:spPr>
      </p:pic>
      <p:pic>
        <p:nvPicPr>
          <p:cNvPr id="9" name="Picture 8" descr="aesthetic circle circles 319903601024211 by @ijskoffieglas | Coloring ...">
            <a:extLst>
              <a:ext uri="{FF2B5EF4-FFF2-40B4-BE49-F238E27FC236}">
                <a16:creationId xmlns:a16="http://schemas.microsoft.com/office/drawing/2014/main" id="{63DB3F24-96C2-ACEA-9848-B02FB57641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353" r="26667" b="64440"/>
          <a:stretch/>
        </p:blipFill>
        <p:spPr>
          <a:xfrm>
            <a:off x="-1330018" y="4952491"/>
            <a:ext cx="1134347" cy="963528"/>
          </a:xfrm>
          <a:prstGeom prst="rect">
            <a:avLst/>
          </a:prstGeom>
        </p:spPr>
      </p:pic>
      <p:pic>
        <p:nvPicPr>
          <p:cNvPr id="11" name="Picture 10" descr="aesthetic circle circles 319903601024211 by @ijskoffieglas | Coloring ...">
            <a:extLst>
              <a:ext uri="{FF2B5EF4-FFF2-40B4-BE49-F238E27FC236}">
                <a16:creationId xmlns:a16="http://schemas.microsoft.com/office/drawing/2014/main" id="{E74B185D-0811-FCE9-C5E4-CA68758357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353" r="26667" b="64440"/>
          <a:stretch/>
        </p:blipFill>
        <p:spPr>
          <a:xfrm>
            <a:off x="2199706" y="6993250"/>
            <a:ext cx="1134347" cy="963528"/>
          </a:xfrm>
          <a:prstGeom prst="rect">
            <a:avLst/>
          </a:prstGeom>
        </p:spPr>
      </p:pic>
      <p:pic>
        <p:nvPicPr>
          <p:cNvPr id="13" name="Picture 12" descr="aesthetic circle circles 319903601024211 by @ijskoffieglas | Coloring ...">
            <a:extLst>
              <a:ext uri="{FF2B5EF4-FFF2-40B4-BE49-F238E27FC236}">
                <a16:creationId xmlns:a16="http://schemas.microsoft.com/office/drawing/2014/main" id="{8C083F71-8242-E303-6650-EA01A8C1D7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353" r="26667" b="64440"/>
          <a:stretch/>
        </p:blipFill>
        <p:spPr>
          <a:xfrm>
            <a:off x="14426741" y="2797871"/>
            <a:ext cx="1134347" cy="963528"/>
          </a:xfrm>
          <a:prstGeom prst="rect">
            <a:avLst/>
          </a:prstGeom>
        </p:spPr>
      </p:pic>
      <p:pic>
        <p:nvPicPr>
          <p:cNvPr id="15" name="Picture 14" descr="aesthetic circle circles 319903601024211 by @ijskoffieglas | Coloring ...">
            <a:extLst>
              <a:ext uri="{FF2B5EF4-FFF2-40B4-BE49-F238E27FC236}">
                <a16:creationId xmlns:a16="http://schemas.microsoft.com/office/drawing/2014/main" id="{7972ACCB-0B1D-0EAB-84C7-441E5C8216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353" r="26667" b="64440"/>
          <a:stretch/>
        </p:blipFill>
        <p:spPr>
          <a:xfrm>
            <a:off x="5852051" y="7115871"/>
            <a:ext cx="1134347" cy="963528"/>
          </a:xfrm>
          <a:prstGeom prst="rect">
            <a:avLst/>
          </a:prstGeom>
        </p:spPr>
      </p:pic>
      <p:pic>
        <p:nvPicPr>
          <p:cNvPr id="16" name="Picture 15" descr="aesthetic circle circles 319903601024211 by @ijskoffieglas | Coloring ...">
            <a:extLst>
              <a:ext uri="{FF2B5EF4-FFF2-40B4-BE49-F238E27FC236}">
                <a16:creationId xmlns:a16="http://schemas.microsoft.com/office/drawing/2014/main" id="{C041CE6F-9E38-DE83-2308-123A40AA0B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353" r="26667" b="64440"/>
          <a:stretch/>
        </p:blipFill>
        <p:spPr>
          <a:xfrm>
            <a:off x="13130465" y="6756766"/>
            <a:ext cx="1134347" cy="963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73333B-1975-1D96-F607-FB166FD67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80" y="105930"/>
            <a:ext cx="7429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847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C3CEDD-F2CE-E44E-6222-F91A3D09DC46}"/>
              </a:ext>
            </a:extLst>
          </p:cNvPr>
          <p:cNvSpPr txBox="1"/>
          <p:nvPr/>
        </p:nvSpPr>
        <p:spPr>
          <a:xfrm>
            <a:off x="2298469" y="385661"/>
            <a:ext cx="760153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cs typeface="Calibri"/>
              </a:rPr>
              <a:t>  GENERAL MAP OF BRT SYSTEM</a:t>
            </a:r>
          </a:p>
        </p:txBody>
      </p:sp>
      <p:pic>
        <p:nvPicPr>
          <p:cNvPr id="6" name="Picture 5" descr="aesthetic circle circles 319903601024211 by @ijskoffieglas | Coloring ...">
            <a:extLst>
              <a:ext uri="{FF2B5EF4-FFF2-40B4-BE49-F238E27FC236}">
                <a16:creationId xmlns:a16="http://schemas.microsoft.com/office/drawing/2014/main" id="{1A2250DF-E62E-3360-E073-B40D9B09B3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53" r="26667" b="64440"/>
          <a:stretch/>
        </p:blipFill>
        <p:spPr>
          <a:xfrm>
            <a:off x="5939637" y="2298630"/>
            <a:ext cx="1134346" cy="972286"/>
          </a:xfrm>
          <a:prstGeom prst="rect">
            <a:avLst/>
          </a:prstGeom>
        </p:spPr>
      </p:pic>
      <p:pic>
        <p:nvPicPr>
          <p:cNvPr id="8" name="Picture 7" descr="aesthetic circle circles 319903601024211 by @ijskoffieglas | Coloring ...">
            <a:extLst>
              <a:ext uri="{FF2B5EF4-FFF2-40B4-BE49-F238E27FC236}">
                <a16:creationId xmlns:a16="http://schemas.microsoft.com/office/drawing/2014/main" id="{F2A3EE6B-4DB2-5DC3-5CAC-945B460D84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53" r="26667" b="64440"/>
          <a:stretch/>
        </p:blipFill>
        <p:spPr>
          <a:xfrm>
            <a:off x="3723706" y="3270837"/>
            <a:ext cx="1274484" cy="998562"/>
          </a:xfrm>
          <a:prstGeom prst="rect">
            <a:avLst/>
          </a:prstGeom>
        </p:spPr>
      </p:pic>
      <p:pic>
        <p:nvPicPr>
          <p:cNvPr id="10" name="Picture 9" descr="aesthetic circle circles 319903601024211 by @ijskoffieglas | Coloring ...">
            <a:extLst>
              <a:ext uri="{FF2B5EF4-FFF2-40B4-BE49-F238E27FC236}">
                <a16:creationId xmlns:a16="http://schemas.microsoft.com/office/drawing/2014/main" id="{51BCB6E8-E2F3-FE64-129A-8794F311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53" r="26667" b="64440"/>
          <a:stretch/>
        </p:blipFill>
        <p:spPr>
          <a:xfrm>
            <a:off x="7270947" y="4269320"/>
            <a:ext cx="1274484" cy="1016079"/>
          </a:xfrm>
          <a:prstGeom prst="rect">
            <a:avLst/>
          </a:prstGeom>
        </p:spPr>
      </p:pic>
      <p:pic>
        <p:nvPicPr>
          <p:cNvPr id="12" name="Picture 11" descr="aesthetic circle circles 319903601024211 by @ijskoffieglas | Coloring ...">
            <a:extLst>
              <a:ext uri="{FF2B5EF4-FFF2-40B4-BE49-F238E27FC236}">
                <a16:creationId xmlns:a16="http://schemas.microsoft.com/office/drawing/2014/main" id="{7012FA20-0DBB-B44C-77DD-81F2D861E9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53" r="26667" b="64440"/>
          <a:stretch/>
        </p:blipFill>
        <p:spPr>
          <a:xfrm>
            <a:off x="2296051" y="4934975"/>
            <a:ext cx="1274484" cy="1024837"/>
          </a:xfrm>
          <a:prstGeom prst="rect">
            <a:avLst/>
          </a:prstGeom>
        </p:spPr>
      </p:pic>
      <p:pic>
        <p:nvPicPr>
          <p:cNvPr id="14" name="Picture 13" descr="aesthetic circle circles 319903601024211 by @ijskoffieglas | Coloring ...">
            <a:extLst>
              <a:ext uri="{FF2B5EF4-FFF2-40B4-BE49-F238E27FC236}">
                <a16:creationId xmlns:a16="http://schemas.microsoft.com/office/drawing/2014/main" id="{79873C3E-4FFD-4989-BE63-5DEBED2639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53" r="26667" b="64440"/>
          <a:stretch/>
        </p:blipFill>
        <p:spPr>
          <a:xfrm>
            <a:off x="1726741" y="2465043"/>
            <a:ext cx="1134347" cy="963528"/>
          </a:xfrm>
          <a:prstGeom prst="rect">
            <a:avLst/>
          </a:prstGeom>
        </p:spPr>
      </p:pic>
      <p:pic>
        <p:nvPicPr>
          <p:cNvPr id="16" name="Picture 15" descr="aesthetic circle circles 319903601024211 by @ijskoffieglas | Coloring ...">
            <a:extLst>
              <a:ext uri="{FF2B5EF4-FFF2-40B4-BE49-F238E27FC236}">
                <a16:creationId xmlns:a16="http://schemas.microsoft.com/office/drawing/2014/main" id="{245AC20A-1D95-6EBC-5AED-0C70E586B1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53" r="26667" b="64440"/>
          <a:stretch/>
        </p:blipFill>
        <p:spPr>
          <a:xfrm>
            <a:off x="9005154" y="2088423"/>
            <a:ext cx="1134346" cy="963528"/>
          </a:xfrm>
          <a:prstGeom prst="rect">
            <a:avLst/>
          </a:prstGeom>
        </p:spPr>
      </p:pic>
      <p:pic>
        <p:nvPicPr>
          <p:cNvPr id="17" name="Graphic 16" descr="Line arrow: Straight with solid fill">
            <a:extLst>
              <a:ext uri="{FF2B5EF4-FFF2-40B4-BE49-F238E27FC236}">
                <a16:creationId xmlns:a16="http://schemas.microsoft.com/office/drawing/2014/main" id="{E49EC14C-8170-D1B6-2989-047164873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180000">
            <a:off x="4810526" y="2653570"/>
            <a:ext cx="1422400" cy="1447800"/>
          </a:xfrm>
          <a:prstGeom prst="rect">
            <a:avLst/>
          </a:prstGeom>
        </p:spPr>
      </p:pic>
      <p:pic>
        <p:nvPicPr>
          <p:cNvPr id="19" name="Graphic 18" descr="Line arrow: Straight with solid fill">
            <a:extLst>
              <a:ext uri="{FF2B5EF4-FFF2-40B4-BE49-F238E27FC236}">
                <a16:creationId xmlns:a16="http://schemas.microsoft.com/office/drawing/2014/main" id="{99B9CCC9-A789-5D83-885F-2C9C4F83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120000">
            <a:off x="6561665" y="3048000"/>
            <a:ext cx="1422400" cy="1447800"/>
          </a:xfrm>
          <a:prstGeom prst="rect">
            <a:avLst/>
          </a:prstGeom>
        </p:spPr>
      </p:pic>
      <p:pic>
        <p:nvPicPr>
          <p:cNvPr id="20" name="Graphic 19" descr="Line arrow: Straight with solid fill">
            <a:extLst>
              <a:ext uri="{FF2B5EF4-FFF2-40B4-BE49-F238E27FC236}">
                <a16:creationId xmlns:a16="http://schemas.microsoft.com/office/drawing/2014/main" id="{4EDC98A4-57A5-E409-7F9F-CAEA5E895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740000">
            <a:off x="8292661" y="3073401"/>
            <a:ext cx="1422400" cy="1447800"/>
          </a:xfrm>
          <a:prstGeom prst="rect">
            <a:avLst/>
          </a:prstGeom>
        </p:spPr>
      </p:pic>
      <p:pic>
        <p:nvPicPr>
          <p:cNvPr id="21" name="Graphic 20" descr="Line arrow: Straight with solid fill">
            <a:extLst>
              <a:ext uri="{FF2B5EF4-FFF2-40B4-BE49-F238E27FC236}">
                <a16:creationId xmlns:a16="http://schemas.microsoft.com/office/drawing/2014/main" id="{D92B9B18-C39B-00D1-1744-FA8276FAD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860000">
            <a:off x="6288572" y="3290414"/>
            <a:ext cx="1422400" cy="1312334"/>
          </a:xfrm>
          <a:prstGeom prst="rect">
            <a:avLst/>
          </a:prstGeom>
        </p:spPr>
      </p:pic>
      <p:pic>
        <p:nvPicPr>
          <p:cNvPr id="22" name="Graphic 21" descr="Line arrow: Straight with solid fill">
            <a:extLst>
              <a:ext uri="{FF2B5EF4-FFF2-40B4-BE49-F238E27FC236}">
                <a16:creationId xmlns:a16="http://schemas.microsoft.com/office/drawing/2014/main" id="{2E6DD8AB-7504-8D8E-CBA7-2A87B5038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800000">
            <a:off x="3014132" y="3937000"/>
            <a:ext cx="1422400" cy="1447800"/>
          </a:xfrm>
          <a:prstGeom prst="rect">
            <a:avLst/>
          </a:prstGeom>
        </p:spPr>
      </p:pic>
      <p:pic>
        <p:nvPicPr>
          <p:cNvPr id="23" name="Graphic 22" descr="Line arrow: Straight with solid fill">
            <a:extLst>
              <a:ext uri="{FF2B5EF4-FFF2-40B4-BE49-F238E27FC236}">
                <a16:creationId xmlns:a16="http://schemas.microsoft.com/office/drawing/2014/main" id="{90034825-42A9-83C2-6794-53E030EE4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">
            <a:off x="2545837" y="2753419"/>
            <a:ext cx="1422400" cy="14478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692F22F-51A3-1A28-D3ED-E35FC1E398AE}"/>
              </a:ext>
            </a:extLst>
          </p:cNvPr>
          <p:cNvSpPr txBox="1"/>
          <p:nvPr/>
        </p:nvSpPr>
        <p:spPr>
          <a:xfrm>
            <a:off x="2084916" y="2836333"/>
            <a:ext cx="41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CAA95E-2C51-5C95-5A2D-08DE549A1A48}"/>
              </a:ext>
            </a:extLst>
          </p:cNvPr>
          <p:cNvSpPr txBox="1"/>
          <p:nvPr/>
        </p:nvSpPr>
        <p:spPr>
          <a:xfrm>
            <a:off x="2728382" y="5300133"/>
            <a:ext cx="41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225D67-246F-4F92-4418-7E3610CF7469}"/>
              </a:ext>
            </a:extLst>
          </p:cNvPr>
          <p:cNvSpPr txBox="1"/>
          <p:nvPr/>
        </p:nvSpPr>
        <p:spPr>
          <a:xfrm>
            <a:off x="4150782" y="3589866"/>
            <a:ext cx="41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3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BC0F7F-7011-C697-EEBF-445D2021A53A}"/>
              </a:ext>
            </a:extLst>
          </p:cNvPr>
          <p:cNvSpPr txBox="1"/>
          <p:nvPr/>
        </p:nvSpPr>
        <p:spPr>
          <a:xfrm>
            <a:off x="6385982" y="2650065"/>
            <a:ext cx="41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B93211-6AD9-3E41-02AC-51BE2BA68C84}"/>
              </a:ext>
            </a:extLst>
          </p:cNvPr>
          <p:cNvSpPr txBox="1"/>
          <p:nvPr/>
        </p:nvSpPr>
        <p:spPr>
          <a:xfrm>
            <a:off x="7749116" y="4588933"/>
            <a:ext cx="41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5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B605A3-3050-8EC1-D375-87D7BD7CA7C8}"/>
              </a:ext>
            </a:extLst>
          </p:cNvPr>
          <p:cNvSpPr txBox="1"/>
          <p:nvPr/>
        </p:nvSpPr>
        <p:spPr>
          <a:xfrm>
            <a:off x="9484782" y="2412999"/>
            <a:ext cx="41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6</a:t>
            </a:r>
          </a:p>
        </p:txBody>
      </p:sp>
      <p:pic>
        <p:nvPicPr>
          <p:cNvPr id="34" name="Graphic 33" descr="Line arrow: Straight with solid fill">
            <a:extLst>
              <a:ext uri="{FF2B5EF4-FFF2-40B4-BE49-F238E27FC236}">
                <a16:creationId xmlns:a16="http://schemas.microsoft.com/office/drawing/2014/main" id="{5CFCA7CD-FF11-7F65-5F55-392B13A0F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-1500000">
            <a:off x="4591560" y="2329501"/>
            <a:ext cx="1422400" cy="1447800"/>
          </a:xfrm>
          <a:prstGeom prst="rect">
            <a:avLst/>
          </a:prstGeom>
        </p:spPr>
      </p:pic>
      <p:pic>
        <p:nvPicPr>
          <p:cNvPr id="35" name="Graphic 34" descr="Line arrow: Straight with solid fill">
            <a:extLst>
              <a:ext uri="{FF2B5EF4-FFF2-40B4-BE49-F238E27FC236}">
                <a16:creationId xmlns:a16="http://schemas.microsoft.com/office/drawing/2014/main" id="{C2DDD92B-1DD4-E347-FB25-D8EB75183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720000">
            <a:off x="7963629" y="2749914"/>
            <a:ext cx="1422400" cy="1447800"/>
          </a:xfrm>
          <a:prstGeom prst="rect">
            <a:avLst/>
          </a:prstGeom>
        </p:spPr>
      </p:pic>
      <p:pic>
        <p:nvPicPr>
          <p:cNvPr id="37" name="Graphic 36" descr="Line arrow: Straight with solid fill">
            <a:extLst>
              <a:ext uri="{FF2B5EF4-FFF2-40B4-BE49-F238E27FC236}">
                <a16:creationId xmlns:a16="http://schemas.microsoft.com/office/drawing/2014/main" id="{CC7E1833-C4E4-F23A-D751-A34B47294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-2880000">
            <a:off x="2672544" y="3761827"/>
            <a:ext cx="1422400" cy="1447800"/>
          </a:xfrm>
          <a:prstGeom prst="rect">
            <a:avLst/>
          </a:prstGeom>
        </p:spPr>
      </p:pic>
      <p:pic>
        <p:nvPicPr>
          <p:cNvPr id="38" name="Graphic 37" descr="Line arrow: Straight with solid fill">
            <a:extLst>
              <a:ext uri="{FF2B5EF4-FFF2-40B4-BE49-F238E27FC236}">
                <a16:creationId xmlns:a16="http://schemas.microsoft.com/office/drawing/2014/main" id="{410E95D3-17BD-3AB4-4134-473A67FCA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600000">
            <a:off x="2707579" y="2483068"/>
            <a:ext cx="1422400" cy="1447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ABB57B-8803-2987-2FA8-E74C56AC8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248489" y="5289253"/>
            <a:ext cx="4248728" cy="15179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00CAB6-F166-921D-BC58-44390C98D9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80" y="105930"/>
            <a:ext cx="7429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4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C3CEDD-F2CE-E44E-6222-F91A3D09DC46}"/>
              </a:ext>
            </a:extLst>
          </p:cNvPr>
          <p:cNvSpPr txBox="1"/>
          <p:nvPr/>
        </p:nvSpPr>
        <p:spPr>
          <a:xfrm>
            <a:off x="2298469" y="385661"/>
            <a:ext cx="760153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cs typeface="Calibri"/>
              </a:rPr>
              <a:t>       EXISTANCE OF LOOP</a:t>
            </a:r>
          </a:p>
        </p:txBody>
      </p:sp>
      <p:pic>
        <p:nvPicPr>
          <p:cNvPr id="6" name="Picture 5" descr="aesthetic circle circles 319903601024211 by @ijskoffieglas | Coloring ...">
            <a:extLst>
              <a:ext uri="{FF2B5EF4-FFF2-40B4-BE49-F238E27FC236}">
                <a16:creationId xmlns:a16="http://schemas.microsoft.com/office/drawing/2014/main" id="{1A2250DF-E62E-3360-E073-B40D9B09B3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53" r="26667" b="64440"/>
          <a:stretch/>
        </p:blipFill>
        <p:spPr>
          <a:xfrm>
            <a:off x="5939637" y="2298630"/>
            <a:ext cx="1134346" cy="972286"/>
          </a:xfrm>
          <a:prstGeom prst="rect">
            <a:avLst/>
          </a:prstGeom>
        </p:spPr>
      </p:pic>
      <p:pic>
        <p:nvPicPr>
          <p:cNvPr id="8" name="Picture 7" descr="aesthetic circle circles 319903601024211 by @ijskoffieglas | Coloring ...">
            <a:extLst>
              <a:ext uri="{FF2B5EF4-FFF2-40B4-BE49-F238E27FC236}">
                <a16:creationId xmlns:a16="http://schemas.microsoft.com/office/drawing/2014/main" id="{F2A3EE6B-4DB2-5DC3-5CAC-945B460D84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53" r="26667" b="64440"/>
          <a:stretch/>
        </p:blipFill>
        <p:spPr>
          <a:xfrm>
            <a:off x="3723706" y="3270837"/>
            <a:ext cx="1274484" cy="998562"/>
          </a:xfrm>
          <a:prstGeom prst="rect">
            <a:avLst/>
          </a:prstGeom>
        </p:spPr>
      </p:pic>
      <p:pic>
        <p:nvPicPr>
          <p:cNvPr id="10" name="Picture 9" descr="aesthetic circle circles 319903601024211 by @ijskoffieglas | Coloring ...">
            <a:extLst>
              <a:ext uri="{FF2B5EF4-FFF2-40B4-BE49-F238E27FC236}">
                <a16:creationId xmlns:a16="http://schemas.microsoft.com/office/drawing/2014/main" id="{51BCB6E8-E2F3-FE64-129A-8794F311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53" r="26667" b="64440"/>
          <a:stretch/>
        </p:blipFill>
        <p:spPr>
          <a:xfrm>
            <a:off x="7270947" y="4269320"/>
            <a:ext cx="1274484" cy="1016079"/>
          </a:xfrm>
          <a:prstGeom prst="rect">
            <a:avLst/>
          </a:prstGeom>
        </p:spPr>
      </p:pic>
      <p:pic>
        <p:nvPicPr>
          <p:cNvPr id="12" name="Picture 11" descr="aesthetic circle circles 319903601024211 by @ijskoffieglas | Coloring ...">
            <a:extLst>
              <a:ext uri="{FF2B5EF4-FFF2-40B4-BE49-F238E27FC236}">
                <a16:creationId xmlns:a16="http://schemas.microsoft.com/office/drawing/2014/main" id="{7012FA20-0DBB-B44C-77DD-81F2D861E9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53" r="26667" b="64440"/>
          <a:stretch/>
        </p:blipFill>
        <p:spPr>
          <a:xfrm>
            <a:off x="2296051" y="4934975"/>
            <a:ext cx="1274484" cy="1024837"/>
          </a:xfrm>
          <a:prstGeom prst="rect">
            <a:avLst/>
          </a:prstGeom>
        </p:spPr>
      </p:pic>
      <p:pic>
        <p:nvPicPr>
          <p:cNvPr id="14" name="Picture 13" descr="aesthetic circle circles 319903601024211 by @ijskoffieglas | Coloring ...">
            <a:extLst>
              <a:ext uri="{FF2B5EF4-FFF2-40B4-BE49-F238E27FC236}">
                <a16:creationId xmlns:a16="http://schemas.microsoft.com/office/drawing/2014/main" id="{79873C3E-4FFD-4989-BE63-5DEBED2639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53" r="26667" b="64440"/>
          <a:stretch/>
        </p:blipFill>
        <p:spPr>
          <a:xfrm>
            <a:off x="1726741" y="2465043"/>
            <a:ext cx="1134347" cy="963528"/>
          </a:xfrm>
          <a:prstGeom prst="rect">
            <a:avLst/>
          </a:prstGeom>
        </p:spPr>
      </p:pic>
      <p:pic>
        <p:nvPicPr>
          <p:cNvPr id="16" name="Picture 15" descr="aesthetic circle circles 319903601024211 by @ijskoffieglas | Coloring ...">
            <a:extLst>
              <a:ext uri="{FF2B5EF4-FFF2-40B4-BE49-F238E27FC236}">
                <a16:creationId xmlns:a16="http://schemas.microsoft.com/office/drawing/2014/main" id="{245AC20A-1D95-6EBC-5AED-0C70E586B1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53" r="26667" b="64440"/>
          <a:stretch/>
        </p:blipFill>
        <p:spPr>
          <a:xfrm>
            <a:off x="9005154" y="2088423"/>
            <a:ext cx="1134346" cy="963528"/>
          </a:xfrm>
          <a:prstGeom prst="rect">
            <a:avLst/>
          </a:prstGeom>
        </p:spPr>
      </p:pic>
      <p:pic>
        <p:nvPicPr>
          <p:cNvPr id="17" name="Graphic 16" descr="Line arrow: Straight with solid fill">
            <a:extLst>
              <a:ext uri="{FF2B5EF4-FFF2-40B4-BE49-F238E27FC236}">
                <a16:creationId xmlns:a16="http://schemas.microsoft.com/office/drawing/2014/main" id="{E49EC14C-8170-D1B6-2989-047164873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180000">
            <a:off x="4810526" y="2653570"/>
            <a:ext cx="1422400" cy="1447800"/>
          </a:xfrm>
          <a:prstGeom prst="rect">
            <a:avLst/>
          </a:prstGeom>
        </p:spPr>
      </p:pic>
      <p:pic>
        <p:nvPicPr>
          <p:cNvPr id="19" name="Graphic 18" descr="Line arrow: Straight with solid fill">
            <a:extLst>
              <a:ext uri="{FF2B5EF4-FFF2-40B4-BE49-F238E27FC236}">
                <a16:creationId xmlns:a16="http://schemas.microsoft.com/office/drawing/2014/main" id="{99B9CCC9-A789-5D83-885F-2C9C4F83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120000">
            <a:off x="6561665" y="3048000"/>
            <a:ext cx="1422400" cy="1447800"/>
          </a:xfrm>
          <a:prstGeom prst="rect">
            <a:avLst/>
          </a:prstGeom>
        </p:spPr>
      </p:pic>
      <p:pic>
        <p:nvPicPr>
          <p:cNvPr id="20" name="Graphic 19" descr="Line arrow: Straight with solid fill">
            <a:extLst>
              <a:ext uri="{FF2B5EF4-FFF2-40B4-BE49-F238E27FC236}">
                <a16:creationId xmlns:a16="http://schemas.microsoft.com/office/drawing/2014/main" id="{4EDC98A4-57A5-E409-7F9F-CAEA5E895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740000">
            <a:off x="8292661" y="3073401"/>
            <a:ext cx="1422400" cy="1447800"/>
          </a:xfrm>
          <a:prstGeom prst="rect">
            <a:avLst/>
          </a:prstGeom>
        </p:spPr>
      </p:pic>
      <p:pic>
        <p:nvPicPr>
          <p:cNvPr id="21" name="Graphic 20" descr="Line arrow: Straight with solid fill">
            <a:extLst>
              <a:ext uri="{FF2B5EF4-FFF2-40B4-BE49-F238E27FC236}">
                <a16:creationId xmlns:a16="http://schemas.microsoft.com/office/drawing/2014/main" id="{D92B9B18-C39B-00D1-1744-FA8276FAD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860000">
            <a:off x="6288572" y="3290414"/>
            <a:ext cx="1422400" cy="1312334"/>
          </a:xfrm>
          <a:prstGeom prst="rect">
            <a:avLst/>
          </a:prstGeom>
        </p:spPr>
      </p:pic>
      <p:pic>
        <p:nvPicPr>
          <p:cNvPr id="22" name="Graphic 21" descr="Line arrow: Straight with solid fill">
            <a:extLst>
              <a:ext uri="{FF2B5EF4-FFF2-40B4-BE49-F238E27FC236}">
                <a16:creationId xmlns:a16="http://schemas.microsoft.com/office/drawing/2014/main" id="{2E6DD8AB-7504-8D8E-CBA7-2A87B50388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7800000">
            <a:off x="3014132" y="3937000"/>
            <a:ext cx="1422400" cy="1447800"/>
          </a:xfrm>
          <a:prstGeom prst="rect">
            <a:avLst/>
          </a:prstGeom>
        </p:spPr>
      </p:pic>
      <p:pic>
        <p:nvPicPr>
          <p:cNvPr id="23" name="Graphic 22" descr="Line arrow: Straight with solid fill">
            <a:extLst>
              <a:ext uri="{FF2B5EF4-FFF2-40B4-BE49-F238E27FC236}">
                <a16:creationId xmlns:a16="http://schemas.microsoft.com/office/drawing/2014/main" id="{90034825-42A9-83C2-6794-53E030EE4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">
            <a:off x="2545837" y="2753419"/>
            <a:ext cx="1422400" cy="14478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692F22F-51A3-1A28-D3ED-E35FC1E398AE}"/>
              </a:ext>
            </a:extLst>
          </p:cNvPr>
          <p:cNvSpPr txBox="1"/>
          <p:nvPr/>
        </p:nvSpPr>
        <p:spPr>
          <a:xfrm>
            <a:off x="2084916" y="2836333"/>
            <a:ext cx="41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CAA95E-2C51-5C95-5A2D-08DE549A1A48}"/>
              </a:ext>
            </a:extLst>
          </p:cNvPr>
          <p:cNvSpPr txBox="1"/>
          <p:nvPr/>
        </p:nvSpPr>
        <p:spPr>
          <a:xfrm>
            <a:off x="2728382" y="5300133"/>
            <a:ext cx="41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225D67-246F-4F92-4418-7E3610CF7469}"/>
              </a:ext>
            </a:extLst>
          </p:cNvPr>
          <p:cNvSpPr txBox="1"/>
          <p:nvPr/>
        </p:nvSpPr>
        <p:spPr>
          <a:xfrm>
            <a:off x="4150782" y="3589866"/>
            <a:ext cx="41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3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BC0F7F-7011-C697-EEBF-445D2021A53A}"/>
              </a:ext>
            </a:extLst>
          </p:cNvPr>
          <p:cNvSpPr txBox="1"/>
          <p:nvPr/>
        </p:nvSpPr>
        <p:spPr>
          <a:xfrm>
            <a:off x="6385982" y="2650065"/>
            <a:ext cx="41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B93211-6AD9-3E41-02AC-51BE2BA68C84}"/>
              </a:ext>
            </a:extLst>
          </p:cNvPr>
          <p:cNvSpPr txBox="1"/>
          <p:nvPr/>
        </p:nvSpPr>
        <p:spPr>
          <a:xfrm>
            <a:off x="7749116" y="4588933"/>
            <a:ext cx="41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5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B605A3-3050-8EC1-D375-87D7BD7CA7C8}"/>
              </a:ext>
            </a:extLst>
          </p:cNvPr>
          <p:cNvSpPr txBox="1"/>
          <p:nvPr/>
        </p:nvSpPr>
        <p:spPr>
          <a:xfrm>
            <a:off x="9484782" y="2412999"/>
            <a:ext cx="41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6</a:t>
            </a:r>
          </a:p>
        </p:txBody>
      </p:sp>
      <p:pic>
        <p:nvPicPr>
          <p:cNvPr id="34" name="Graphic 33" descr="Line arrow: Straight with solid fill">
            <a:extLst>
              <a:ext uri="{FF2B5EF4-FFF2-40B4-BE49-F238E27FC236}">
                <a16:creationId xmlns:a16="http://schemas.microsoft.com/office/drawing/2014/main" id="{5CFCA7CD-FF11-7F65-5F55-392B13A0F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-1500000">
            <a:off x="4591560" y="2329501"/>
            <a:ext cx="1422400" cy="1447800"/>
          </a:xfrm>
          <a:prstGeom prst="rect">
            <a:avLst/>
          </a:prstGeom>
        </p:spPr>
      </p:pic>
      <p:pic>
        <p:nvPicPr>
          <p:cNvPr id="35" name="Graphic 34" descr="Line arrow: Straight with solid fill">
            <a:extLst>
              <a:ext uri="{FF2B5EF4-FFF2-40B4-BE49-F238E27FC236}">
                <a16:creationId xmlns:a16="http://schemas.microsoft.com/office/drawing/2014/main" id="{C2DDD92B-1DD4-E347-FB25-D8EB75183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720000">
            <a:off x="7963629" y="2749914"/>
            <a:ext cx="1422400" cy="1447800"/>
          </a:xfrm>
          <a:prstGeom prst="rect">
            <a:avLst/>
          </a:prstGeom>
        </p:spPr>
      </p:pic>
      <p:pic>
        <p:nvPicPr>
          <p:cNvPr id="37" name="Graphic 36" descr="Line arrow: Straight with solid fill">
            <a:extLst>
              <a:ext uri="{FF2B5EF4-FFF2-40B4-BE49-F238E27FC236}">
                <a16:creationId xmlns:a16="http://schemas.microsoft.com/office/drawing/2014/main" id="{CC7E1833-C4E4-F23A-D751-A34B47294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-2880000">
            <a:off x="2672544" y="3761827"/>
            <a:ext cx="1422400" cy="1447800"/>
          </a:xfrm>
          <a:prstGeom prst="rect">
            <a:avLst/>
          </a:prstGeom>
        </p:spPr>
      </p:pic>
      <p:pic>
        <p:nvPicPr>
          <p:cNvPr id="38" name="Graphic 37" descr="Line arrow: Straight with solid fill">
            <a:extLst>
              <a:ext uri="{FF2B5EF4-FFF2-40B4-BE49-F238E27FC236}">
                <a16:creationId xmlns:a16="http://schemas.microsoft.com/office/drawing/2014/main" id="{410E95D3-17BD-3AB4-4134-473A67FCA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600000">
            <a:off x="2707579" y="2483068"/>
            <a:ext cx="1422400" cy="1447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AF65D4-6A25-1CB4-EC9C-611B429674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980" y="105930"/>
            <a:ext cx="7429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91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C3CEDD-F2CE-E44E-6222-F91A3D09DC46}"/>
              </a:ext>
            </a:extLst>
          </p:cNvPr>
          <p:cNvSpPr txBox="1"/>
          <p:nvPr/>
        </p:nvSpPr>
        <p:spPr>
          <a:xfrm>
            <a:off x="2298469" y="385661"/>
            <a:ext cx="7601536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>
                <a:solidFill>
                  <a:schemeClr val="bg1"/>
                </a:solidFill>
                <a:cs typeface="Calibri"/>
              </a:rPr>
              <a:t>      NON - EXISTANCE OF LOOP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92F22F-51A3-1A28-D3ED-E35FC1E398AE}"/>
              </a:ext>
            </a:extLst>
          </p:cNvPr>
          <p:cNvSpPr txBox="1"/>
          <p:nvPr/>
        </p:nvSpPr>
        <p:spPr>
          <a:xfrm>
            <a:off x="2084916" y="2836333"/>
            <a:ext cx="41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CAA95E-2C51-5C95-5A2D-08DE549A1A48}"/>
              </a:ext>
            </a:extLst>
          </p:cNvPr>
          <p:cNvSpPr txBox="1"/>
          <p:nvPr/>
        </p:nvSpPr>
        <p:spPr>
          <a:xfrm>
            <a:off x="2728382" y="5300133"/>
            <a:ext cx="41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2</a:t>
            </a:r>
          </a:p>
        </p:txBody>
      </p:sp>
      <p:pic>
        <p:nvPicPr>
          <p:cNvPr id="6" name="Picture 5" descr="aesthetic circle circles 319903601024211 by @ijskoffieglas | Coloring ...">
            <a:extLst>
              <a:ext uri="{FF2B5EF4-FFF2-40B4-BE49-F238E27FC236}">
                <a16:creationId xmlns:a16="http://schemas.microsoft.com/office/drawing/2014/main" id="{1A2250DF-E62E-3360-E073-B40D9B09B3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53" r="26667" b="64440"/>
          <a:stretch/>
        </p:blipFill>
        <p:spPr>
          <a:xfrm>
            <a:off x="5939637" y="2298630"/>
            <a:ext cx="1134346" cy="972286"/>
          </a:xfrm>
          <a:prstGeom prst="rect">
            <a:avLst/>
          </a:prstGeom>
        </p:spPr>
      </p:pic>
      <p:pic>
        <p:nvPicPr>
          <p:cNvPr id="8" name="Picture 7" descr="aesthetic circle circles 319903601024211 by @ijskoffieglas | Coloring ...">
            <a:extLst>
              <a:ext uri="{FF2B5EF4-FFF2-40B4-BE49-F238E27FC236}">
                <a16:creationId xmlns:a16="http://schemas.microsoft.com/office/drawing/2014/main" id="{F2A3EE6B-4DB2-5DC3-5CAC-945B460D84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53" r="26667" b="64440"/>
          <a:stretch/>
        </p:blipFill>
        <p:spPr>
          <a:xfrm>
            <a:off x="3723706" y="3270837"/>
            <a:ext cx="1274484" cy="998562"/>
          </a:xfrm>
          <a:prstGeom prst="rect">
            <a:avLst/>
          </a:prstGeom>
        </p:spPr>
      </p:pic>
      <p:pic>
        <p:nvPicPr>
          <p:cNvPr id="10" name="Picture 9" descr="aesthetic circle circles 319903601024211 by @ijskoffieglas | Coloring ...">
            <a:extLst>
              <a:ext uri="{FF2B5EF4-FFF2-40B4-BE49-F238E27FC236}">
                <a16:creationId xmlns:a16="http://schemas.microsoft.com/office/drawing/2014/main" id="{51BCB6E8-E2F3-FE64-129A-8794F311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53" r="26667" b="64440"/>
          <a:stretch/>
        </p:blipFill>
        <p:spPr>
          <a:xfrm>
            <a:off x="7270947" y="4269320"/>
            <a:ext cx="1274484" cy="1016079"/>
          </a:xfrm>
          <a:prstGeom prst="rect">
            <a:avLst/>
          </a:prstGeom>
        </p:spPr>
      </p:pic>
      <p:pic>
        <p:nvPicPr>
          <p:cNvPr id="12" name="Picture 11" descr="aesthetic circle circles 319903601024211 by @ijskoffieglas | Coloring ...">
            <a:extLst>
              <a:ext uri="{FF2B5EF4-FFF2-40B4-BE49-F238E27FC236}">
                <a16:creationId xmlns:a16="http://schemas.microsoft.com/office/drawing/2014/main" id="{7012FA20-0DBB-B44C-77DD-81F2D861E9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53" r="26667" b="64440"/>
          <a:stretch/>
        </p:blipFill>
        <p:spPr>
          <a:xfrm>
            <a:off x="2296051" y="4934975"/>
            <a:ext cx="1274484" cy="1024837"/>
          </a:xfrm>
          <a:prstGeom prst="rect">
            <a:avLst/>
          </a:prstGeom>
        </p:spPr>
      </p:pic>
      <p:pic>
        <p:nvPicPr>
          <p:cNvPr id="14" name="Picture 13" descr="aesthetic circle circles 319903601024211 by @ijskoffieglas | Coloring ...">
            <a:extLst>
              <a:ext uri="{FF2B5EF4-FFF2-40B4-BE49-F238E27FC236}">
                <a16:creationId xmlns:a16="http://schemas.microsoft.com/office/drawing/2014/main" id="{79873C3E-4FFD-4989-BE63-5DEBED2639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53" r="26667" b="64440"/>
          <a:stretch/>
        </p:blipFill>
        <p:spPr>
          <a:xfrm>
            <a:off x="1726741" y="2465043"/>
            <a:ext cx="1134347" cy="963528"/>
          </a:xfrm>
          <a:prstGeom prst="rect">
            <a:avLst/>
          </a:prstGeom>
        </p:spPr>
      </p:pic>
      <p:pic>
        <p:nvPicPr>
          <p:cNvPr id="16" name="Picture 15" descr="aesthetic circle circles 319903601024211 by @ijskoffieglas | Coloring ...">
            <a:extLst>
              <a:ext uri="{FF2B5EF4-FFF2-40B4-BE49-F238E27FC236}">
                <a16:creationId xmlns:a16="http://schemas.microsoft.com/office/drawing/2014/main" id="{245AC20A-1D95-6EBC-5AED-0C70E586B1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53" r="26667" b="64440"/>
          <a:stretch/>
        </p:blipFill>
        <p:spPr>
          <a:xfrm>
            <a:off x="9005154" y="2088423"/>
            <a:ext cx="1134346" cy="963528"/>
          </a:xfrm>
          <a:prstGeom prst="rect">
            <a:avLst/>
          </a:prstGeom>
        </p:spPr>
      </p:pic>
      <p:pic>
        <p:nvPicPr>
          <p:cNvPr id="17" name="Graphic 16" descr="Line arrow: Straight with solid fill">
            <a:extLst>
              <a:ext uri="{FF2B5EF4-FFF2-40B4-BE49-F238E27FC236}">
                <a16:creationId xmlns:a16="http://schemas.microsoft.com/office/drawing/2014/main" id="{E49EC14C-8170-D1B6-2989-047164873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180000">
            <a:off x="4810526" y="2653570"/>
            <a:ext cx="1422400" cy="1447800"/>
          </a:xfrm>
          <a:prstGeom prst="rect">
            <a:avLst/>
          </a:prstGeom>
        </p:spPr>
      </p:pic>
      <p:pic>
        <p:nvPicPr>
          <p:cNvPr id="19" name="Graphic 18" descr="Line arrow: Straight with solid fill">
            <a:extLst>
              <a:ext uri="{FF2B5EF4-FFF2-40B4-BE49-F238E27FC236}">
                <a16:creationId xmlns:a16="http://schemas.microsoft.com/office/drawing/2014/main" id="{99B9CCC9-A789-5D83-885F-2C9C4F8361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120000">
            <a:off x="6561665" y="3048000"/>
            <a:ext cx="1422400" cy="1447800"/>
          </a:xfrm>
          <a:prstGeom prst="rect">
            <a:avLst/>
          </a:prstGeom>
        </p:spPr>
      </p:pic>
      <p:pic>
        <p:nvPicPr>
          <p:cNvPr id="20" name="Graphic 19" descr="Line arrow: Straight with solid fill">
            <a:extLst>
              <a:ext uri="{FF2B5EF4-FFF2-40B4-BE49-F238E27FC236}">
                <a16:creationId xmlns:a16="http://schemas.microsoft.com/office/drawing/2014/main" id="{4EDC98A4-57A5-E409-7F9F-CAEA5E895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740000">
            <a:off x="8292661" y="3073401"/>
            <a:ext cx="1422400" cy="1447800"/>
          </a:xfrm>
          <a:prstGeom prst="rect">
            <a:avLst/>
          </a:prstGeom>
        </p:spPr>
      </p:pic>
      <p:pic>
        <p:nvPicPr>
          <p:cNvPr id="21" name="Graphic 20" descr="Line arrow: Straight with solid fill">
            <a:extLst>
              <a:ext uri="{FF2B5EF4-FFF2-40B4-BE49-F238E27FC236}">
                <a16:creationId xmlns:a16="http://schemas.microsoft.com/office/drawing/2014/main" id="{D92B9B18-C39B-00D1-1744-FA8276FAD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3860000">
            <a:off x="6288572" y="3290414"/>
            <a:ext cx="1422400" cy="1312334"/>
          </a:xfrm>
          <a:prstGeom prst="rect">
            <a:avLst/>
          </a:prstGeom>
        </p:spPr>
      </p:pic>
      <p:pic>
        <p:nvPicPr>
          <p:cNvPr id="22" name="Graphic 21" descr="Line arrow: Straight with solid fill">
            <a:extLst>
              <a:ext uri="{FF2B5EF4-FFF2-40B4-BE49-F238E27FC236}">
                <a16:creationId xmlns:a16="http://schemas.microsoft.com/office/drawing/2014/main" id="{2E6DD8AB-7504-8D8E-CBA7-2A87B50388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7800000">
            <a:off x="3014132" y="3937000"/>
            <a:ext cx="1422400" cy="1447800"/>
          </a:xfrm>
          <a:prstGeom prst="rect">
            <a:avLst/>
          </a:prstGeom>
        </p:spPr>
      </p:pic>
      <p:pic>
        <p:nvPicPr>
          <p:cNvPr id="23" name="Graphic 22" descr="Line arrow: Straight with solid fill">
            <a:extLst>
              <a:ext uri="{FF2B5EF4-FFF2-40B4-BE49-F238E27FC236}">
                <a16:creationId xmlns:a16="http://schemas.microsoft.com/office/drawing/2014/main" id="{90034825-42A9-83C2-6794-53E030EE4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">
            <a:off x="2545837" y="2753419"/>
            <a:ext cx="1422400" cy="14478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C225D67-246F-4F92-4418-7E3610CF7469}"/>
              </a:ext>
            </a:extLst>
          </p:cNvPr>
          <p:cNvSpPr txBox="1"/>
          <p:nvPr/>
        </p:nvSpPr>
        <p:spPr>
          <a:xfrm>
            <a:off x="4150782" y="3589866"/>
            <a:ext cx="41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3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BC0F7F-7011-C697-EEBF-445D2021A53A}"/>
              </a:ext>
            </a:extLst>
          </p:cNvPr>
          <p:cNvSpPr txBox="1"/>
          <p:nvPr/>
        </p:nvSpPr>
        <p:spPr>
          <a:xfrm>
            <a:off x="6385982" y="2650065"/>
            <a:ext cx="41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B93211-6AD9-3E41-02AC-51BE2BA68C84}"/>
              </a:ext>
            </a:extLst>
          </p:cNvPr>
          <p:cNvSpPr txBox="1"/>
          <p:nvPr/>
        </p:nvSpPr>
        <p:spPr>
          <a:xfrm>
            <a:off x="7749116" y="4588933"/>
            <a:ext cx="41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5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B605A3-3050-8EC1-D375-87D7BD7CA7C8}"/>
              </a:ext>
            </a:extLst>
          </p:cNvPr>
          <p:cNvSpPr txBox="1"/>
          <p:nvPr/>
        </p:nvSpPr>
        <p:spPr>
          <a:xfrm>
            <a:off x="9484782" y="2412999"/>
            <a:ext cx="4127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6</a:t>
            </a:r>
          </a:p>
        </p:txBody>
      </p:sp>
      <p:pic>
        <p:nvPicPr>
          <p:cNvPr id="34" name="Graphic 33" descr="Line arrow: Straight with solid fill">
            <a:extLst>
              <a:ext uri="{FF2B5EF4-FFF2-40B4-BE49-F238E27FC236}">
                <a16:creationId xmlns:a16="http://schemas.microsoft.com/office/drawing/2014/main" id="{5CFCA7CD-FF11-7F65-5F55-392B13A0FE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100000">
            <a:off x="4591560" y="2329501"/>
            <a:ext cx="1422400" cy="1447800"/>
          </a:xfrm>
          <a:prstGeom prst="rect">
            <a:avLst/>
          </a:prstGeom>
        </p:spPr>
      </p:pic>
      <p:pic>
        <p:nvPicPr>
          <p:cNvPr id="35" name="Graphic 34" descr="Line arrow: Straight with solid fill">
            <a:extLst>
              <a:ext uri="{FF2B5EF4-FFF2-40B4-BE49-F238E27FC236}">
                <a16:creationId xmlns:a16="http://schemas.microsoft.com/office/drawing/2014/main" id="{C2DDD92B-1DD4-E347-FB25-D8EB751835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720000">
            <a:off x="7963629" y="2749914"/>
            <a:ext cx="1422400" cy="1447800"/>
          </a:xfrm>
          <a:prstGeom prst="rect">
            <a:avLst/>
          </a:prstGeom>
        </p:spPr>
      </p:pic>
      <p:pic>
        <p:nvPicPr>
          <p:cNvPr id="37" name="Graphic 36" descr="Line arrow: Straight with solid fill">
            <a:extLst>
              <a:ext uri="{FF2B5EF4-FFF2-40B4-BE49-F238E27FC236}">
                <a16:creationId xmlns:a16="http://schemas.microsoft.com/office/drawing/2014/main" id="{CC7E1833-C4E4-F23A-D751-A34B472944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720000">
            <a:off x="2672544" y="3761827"/>
            <a:ext cx="1422400" cy="1447800"/>
          </a:xfrm>
          <a:prstGeom prst="rect">
            <a:avLst/>
          </a:prstGeom>
        </p:spPr>
      </p:pic>
      <p:pic>
        <p:nvPicPr>
          <p:cNvPr id="38" name="Graphic 37" descr="Line arrow: Straight with solid fill">
            <a:extLst>
              <a:ext uri="{FF2B5EF4-FFF2-40B4-BE49-F238E27FC236}">
                <a16:creationId xmlns:a16="http://schemas.microsoft.com/office/drawing/2014/main" id="{410E95D3-17BD-3AB4-4134-473A67FCA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600000">
            <a:off x="2707579" y="2483068"/>
            <a:ext cx="14224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AF9D46-FE49-085A-54A1-87A9488B5B1C}"/>
              </a:ext>
            </a:extLst>
          </p:cNvPr>
          <p:cNvSpPr txBox="1"/>
          <p:nvPr/>
        </p:nvSpPr>
        <p:spPr>
          <a:xfrm>
            <a:off x="2074702" y="2856968"/>
            <a:ext cx="4194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1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E3757-DF49-8EF6-72C8-0399EE2D4296}"/>
              </a:ext>
            </a:extLst>
          </p:cNvPr>
          <p:cNvSpPr txBox="1"/>
          <p:nvPr/>
        </p:nvSpPr>
        <p:spPr>
          <a:xfrm>
            <a:off x="2727844" y="5288110"/>
            <a:ext cx="4194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cs typeface="Calibri"/>
              </a:rPr>
              <a:t>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DDD797-7AA2-05E4-B696-737A04A68E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980" y="105930"/>
            <a:ext cx="7429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60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Shrrut Shah</dc:creator>
  <cp:revision>4</cp:revision>
  <dcterms:created xsi:type="dcterms:W3CDTF">2024-08-14T13:20:26Z</dcterms:created>
  <dcterms:modified xsi:type="dcterms:W3CDTF">2024-08-23T13:37:34Z</dcterms:modified>
</cp:coreProperties>
</file>