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notesMasterIdLst>
    <p:notesMasterId r:id="rId9"/>
  </p:notesMasterIdLst>
  <p:sldIdLst>
    <p:sldId id="257" r:id="rId2"/>
    <p:sldId id="261" r:id="rId3"/>
    <p:sldId id="329" r:id="rId4"/>
    <p:sldId id="330" r:id="rId5"/>
    <p:sldId id="324" r:id="rId6"/>
    <p:sldId id="325" r:id="rId7"/>
    <p:sldId id="30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5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EECC7-30A9-4756-81E3-504551085F50}" v="332" dt="2025-02-18T04:05:47.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autoAdjust="0"/>
    <p:restoredTop sz="79133" autoAdjust="0"/>
  </p:normalViewPr>
  <p:slideViewPr>
    <p:cSldViewPr snapToGrid="0">
      <p:cViewPr varScale="1">
        <p:scale>
          <a:sx n="87" d="100"/>
          <a:sy n="87"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ồng Minh" userId="b7df7bd5-dfee-49f3-a67b-ef7a4d53176e" providerId="ADAL" clId="{3E5EECC7-30A9-4756-81E3-504551085F50}"/>
    <pc:docChg chg="undo redo custSel addSld delSld modSld sldOrd modMainMaster">
      <pc:chgData name="Nguyễn Hồng Minh" userId="b7df7bd5-dfee-49f3-a67b-ef7a4d53176e" providerId="ADAL" clId="{3E5EECC7-30A9-4756-81E3-504551085F50}" dt="2025-02-19T04:57:10.517" v="1888" actId="1076"/>
      <pc:docMkLst>
        <pc:docMk/>
      </pc:docMkLst>
      <pc:sldChg chg="addSp delSp modSp mod setBg">
        <pc:chgData name="Nguyễn Hồng Minh" userId="b7df7bd5-dfee-49f3-a67b-ef7a4d53176e" providerId="ADAL" clId="{3E5EECC7-30A9-4756-81E3-504551085F50}" dt="2025-02-18T03:38:56.095" v="1811" actId="1076"/>
        <pc:sldMkLst>
          <pc:docMk/>
          <pc:sldMk cId="3546029697" sldId="257"/>
        </pc:sldMkLst>
        <pc:spChg chg="add mod">
          <ac:chgData name="Nguyễn Hồng Minh" userId="b7df7bd5-dfee-49f3-a67b-ef7a4d53176e" providerId="ADAL" clId="{3E5EECC7-30A9-4756-81E3-504551085F50}" dt="2025-02-18T03:38:56.095" v="1811" actId="1076"/>
          <ac:spMkLst>
            <pc:docMk/>
            <pc:sldMk cId="3546029697" sldId="257"/>
            <ac:spMk id="2" creationId="{879A8B20-C230-0CF4-B162-0F5EE09E7845}"/>
          </ac:spMkLst>
        </pc:spChg>
        <pc:spChg chg="mod">
          <ac:chgData name="Nguyễn Hồng Minh" userId="b7df7bd5-dfee-49f3-a67b-ef7a4d53176e" providerId="ADAL" clId="{3E5EECC7-30A9-4756-81E3-504551085F50}" dt="2025-02-18T01:48:57.473" v="103" actId="1076"/>
          <ac:spMkLst>
            <pc:docMk/>
            <pc:sldMk cId="3546029697" sldId="257"/>
            <ac:spMk id="4" creationId="{D181681E-A1EE-1924-22E3-8A8A001903D2}"/>
          </ac:spMkLst>
        </pc:spChg>
        <pc:spChg chg="add del">
          <ac:chgData name="Nguyễn Hồng Minh" userId="b7df7bd5-dfee-49f3-a67b-ef7a4d53176e" providerId="ADAL" clId="{3E5EECC7-30A9-4756-81E3-504551085F50}" dt="2025-02-18T01:44:00.106" v="78" actId="26606"/>
          <ac:spMkLst>
            <pc:docMk/>
            <pc:sldMk cId="3546029697" sldId="257"/>
            <ac:spMk id="1031" creationId="{27427488-068E-4B55-AC8D-CD070B8CD46D}"/>
          </ac:spMkLst>
        </pc:spChg>
        <pc:spChg chg="add del">
          <ac:chgData name="Nguyễn Hồng Minh" userId="b7df7bd5-dfee-49f3-a67b-ef7a4d53176e" providerId="ADAL" clId="{3E5EECC7-30A9-4756-81E3-504551085F50}" dt="2025-02-18T01:44:00.106" v="78" actId="26606"/>
          <ac:spMkLst>
            <pc:docMk/>
            <pc:sldMk cId="3546029697" sldId="257"/>
            <ac:spMk id="1037" creationId="{3FE49A6B-0100-4397-88F8-FE2410D089A8}"/>
          </ac:spMkLst>
        </pc:spChg>
        <pc:spChg chg="add del">
          <ac:chgData name="Nguyễn Hồng Minh" userId="b7df7bd5-dfee-49f3-a67b-ef7a4d53176e" providerId="ADAL" clId="{3E5EECC7-30A9-4756-81E3-504551085F50}" dt="2025-02-18T01:44:00.106" v="78" actId="26606"/>
          <ac:spMkLst>
            <pc:docMk/>
            <pc:sldMk cId="3546029697" sldId="257"/>
            <ac:spMk id="1039" creationId="{A20AF199-99C2-4569-9CAF-24514AE5E82A}"/>
          </ac:spMkLst>
        </pc:spChg>
        <pc:grpChg chg="add del">
          <ac:chgData name="Nguyễn Hồng Minh" userId="b7df7bd5-dfee-49f3-a67b-ef7a4d53176e" providerId="ADAL" clId="{3E5EECC7-30A9-4756-81E3-504551085F50}" dt="2025-02-18T01:44:00.106" v="78" actId="26606"/>
          <ac:grpSpMkLst>
            <pc:docMk/>
            <pc:sldMk cId="3546029697" sldId="257"/>
            <ac:grpSpMk id="1033" creationId="{5DD5AFF2-B0BF-41FA-BA95-B06DB47DF11B}"/>
          </ac:grpSpMkLst>
        </pc:grpChg>
        <pc:picChg chg="del">
          <ac:chgData name="Nguyễn Hồng Minh" userId="b7df7bd5-dfee-49f3-a67b-ef7a4d53176e" providerId="ADAL" clId="{3E5EECC7-30A9-4756-81E3-504551085F50}" dt="2025-02-18T01:38:23.302" v="76" actId="478"/>
          <ac:picMkLst>
            <pc:docMk/>
            <pc:sldMk cId="3546029697" sldId="257"/>
            <ac:picMk id="3" creationId="{8E7A5B23-F06F-49B7-1BF7-B4E6A5A75988}"/>
          </ac:picMkLst>
        </pc:picChg>
        <pc:picChg chg="add del mod">
          <ac:chgData name="Nguyễn Hồng Minh" userId="b7df7bd5-dfee-49f3-a67b-ef7a4d53176e" providerId="ADAL" clId="{3E5EECC7-30A9-4756-81E3-504551085F50}" dt="2025-02-18T01:45:03.173" v="82" actId="478"/>
          <ac:picMkLst>
            <pc:docMk/>
            <pc:sldMk cId="3546029697" sldId="257"/>
            <ac:picMk id="1026" creationId="{6019A21C-690A-8714-AB98-7DA6313432D0}"/>
          </ac:picMkLst>
        </pc:picChg>
        <pc:picChg chg="add del mod">
          <ac:chgData name="Nguyễn Hồng Minh" userId="b7df7bd5-dfee-49f3-a67b-ef7a4d53176e" providerId="ADAL" clId="{3E5EECC7-30A9-4756-81E3-504551085F50}" dt="2025-02-18T01:45:10.890" v="86" actId="478"/>
          <ac:picMkLst>
            <pc:docMk/>
            <pc:sldMk cId="3546029697" sldId="257"/>
            <ac:picMk id="1028" creationId="{F1CDEA92-F5DF-4E40-65F3-FCD5335D6CA9}"/>
          </ac:picMkLst>
        </pc:picChg>
        <pc:picChg chg="add mod">
          <ac:chgData name="Nguyễn Hồng Minh" userId="b7df7bd5-dfee-49f3-a67b-ef7a4d53176e" providerId="ADAL" clId="{3E5EECC7-30A9-4756-81E3-504551085F50}" dt="2025-02-18T01:45:40.939" v="90" actId="1076"/>
          <ac:picMkLst>
            <pc:docMk/>
            <pc:sldMk cId="3546029697" sldId="257"/>
            <ac:picMk id="1030" creationId="{EEFDE186-6876-0D32-D77C-02FF12CFF26A}"/>
          </ac:picMkLst>
        </pc:picChg>
      </pc:sldChg>
      <pc:sldChg chg="addSp delSp modSp mod setBg modNotesTx">
        <pc:chgData name="Nguyễn Hồng Minh" userId="b7df7bd5-dfee-49f3-a67b-ef7a4d53176e" providerId="ADAL" clId="{3E5EECC7-30A9-4756-81E3-504551085F50}" dt="2025-02-19T04:57:10.517" v="1888" actId="1076"/>
        <pc:sldMkLst>
          <pc:docMk/>
          <pc:sldMk cId="3713562065" sldId="261"/>
        </pc:sldMkLst>
        <pc:spChg chg="mod">
          <ac:chgData name="Nguyễn Hồng Minh" userId="b7df7bd5-dfee-49f3-a67b-ef7a4d53176e" providerId="ADAL" clId="{3E5EECC7-30A9-4756-81E3-504551085F50}" dt="2025-02-18T03:00:25.733" v="867" actId="20577"/>
          <ac:spMkLst>
            <pc:docMk/>
            <pc:sldMk cId="3713562065" sldId="261"/>
            <ac:spMk id="2" creationId="{563DC0C5-1B54-0944-BD19-94F4CA0BE240}"/>
          </ac:spMkLst>
        </pc:spChg>
        <pc:spChg chg="add del mod">
          <ac:chgData name="Nguyễn Hồng Minh" userId="b7df7bd5-dfee-49f3-a67b-ef7a4d53176e" providerId="ADAL" clId="{3E5EECC7-30A9-4756-81E3-504551085F50}" dt="2025-02-18T03:08:57.303" v="987" actId="1076"/>
          <ac:spMkLst>
            <pc:docMk/>
            <pc:sldMk cId="3713562065" sldId="261"/>
            <ac:spMk id="9" creationId="{57526933-BEB8-D722-E178-22703819E894}"/>
          </ac:spMkLst>
        </pc:spChg>
        <pc:spChg chg="add del mod">
          <ac:chgData name="Nguyễn Hồng Minh" userId="b7df7bd5-dfee-49f3-a67b-ef7a4d53176e" providerId="ADAL" clId="{3E5EECC7-30A9-4756-81E3-504551085F50}" dt="2025-02-18T02:13:26.263" v="248" actId="478"/>
          <ac:spMkLst>
            <pc:docMk/>
            <pc:sldMk cId="3713562065" sldId="261"/>
            <ac:spMk id="24" creationId="{58ED5492-4749-02B2-DFFC-EABFC764C7EE}"/>
          </ac:spMkLst>
        </pc:spChg>
        <pc:spChg chg="add del mod">
          <ac:chgData name="Nguyễn Hồng Minh" userId="b7df7bd5-dfee-49f3-a67b-ef7a4d53176e" providerId="ADAL" clId="{3E5EECC7-30A9-4756-81E3-504551085F50}" dt="2025-02-18T02:13:27.574" v="249" actId="478"/>
          <ac:spMkLst>
            <pc:docMk/>
            <pc:sldMk cId="3713562065" sldId="261"/>
            <ac:spMk id="25" creationId="{F019D445-0366-78D0-8128-137BF34E20DC}"/>
          </ac:spMkLst>
        </pc:spChg>
        <pc:spChg chg="add del">
          <ac:chgData name="Nguyễn Hồng Minh" userId="b7df7bd5-dfee-49f3-a67b-ef7a4d53176e" providerId="ADAL" clId="{3E5EECC7-30A9-4756-81E3-504551085F50}" dt="2025-02-18T02:05:26.058" v="109" actId="26606"/>
          <ac:spMkLst>
            <pc:docMk/>
            <pc:sldMk cId="3713562065" sldId="261"/>
            <ac:spMk id="58" creationId="{6D1A2CED-DA9B-4CCF-8215-CFC65FE71603}"/>
          </ac:spMkLst>
        </pc:spChg>
        <pc:spChg chg="add del">
          <ac:chgData name="Nguyễn Hồng Minh" userId="b7df7bd5-dfee-49f3-a67b-ef7a4d53176e" providerId="ADAL" clId="{3E5EECC7-30A9-4756-81E3-504551085F50}" dt="2025-02-18T02:05:26.058" v="109" actId="26606"/>
          <ac:spMkLst>
            <pc:docMk/>
            <pc:sldMk cId="3713562065" sldId="261"/>
            <ac:spMk id="105" creationId="{562DFC44-A40C-4573-9230-B3EDB3EC8EEB}"/>
          </ac:spMkLst>
        </pc:spChg>
        <pc:spChg chg="add del">
          <ac:chgData name="Nguyễn Hồng Minh" userId="b7df7bd5-dfee-49f3-a67b-ef7a4d53176e" providerId="ADAL" clId="{3E5EECC7-30A9-4756-81E3-504551085F50}" dt="2025-02-18T02:05:26.058" v="109" actId="26606"/>
          <ac:spMkLst>
            <pc:docMk/>
            <pc:sldMk cId="3713562065" sldId="261"/>
            <ac:spMk id="124" creationId="{15589D35-CF9F-4DE9-A792-8571A09E9BC9}"/>
          </ac:spMkLst>
        </pc:spChg>
        <pc:spChg chg="add del">
          <ac:chgData name="Nguyễn Hồng Minh" userId="b7df7bd5-dfee-49f3-a67b-ef7a4d53176e" providerId="ADAL" clId="{3E5EECC7-30A9-4756-81E3-504551085F50}" dt="2025-02-18T02:05:33.795" v="111" actId="26606"/>
          <ac:spMkLst>
            <pc:docMk/>
            <pc:sldMk cId="3713562065" sldId="261"/>
            <ac:spMk id="127" creationId="{2659FDB4-FCBE-4A89-B46D-43D4FA54464D}"/>
          </ac:spMkLst>
        </pc:spChg>
        <pc:spChg chg="add del">
          <ac:chgData name="Nguyễn Hồng Minh" userId="b7df7bd5-dfee-49f3-a67b-ef7a4d53176e" providerId="ADAL" clId="{3E5EECC7-30A9-4756-81E3-504551085F50}" dt="2025-02-18T02:05:33.795" v="111" actId="26606"/>
          <ac:spMkLst>
            <pc:docMk/>
            <pc:sldMk cId="3713562065" sldId="261"/>
            <ac:spMk id="129" creationId="{58BDB0EE-D238-415B-9ED8-62AA6AB2AAD1}"/>
          </ac:spMkLst>
        </pc:spChg>
        <pc:spChg chg="add del">
          <ac:chgData name="Nguyễn Hồng Minh" userId="b7df7bd5-dfee-49f3-a67b-ef7a4d53176e" providerId="ADAL" clId="{3E5EECC7-30A9-4756-81E3-504551085F50}" dt="2025-02-18T02:05:33.795" v="111" actId="26606"/>
          <ac:spMkLst>
            <pc:docMk/>
            <pc:sldMk cId="3713562065" sldId="261"/>
            <ac:spMk id="130" creationId="{C5B55FC3-961D-4325-82F1-DE92B0D04E03}"/>
          </ac:spMkLst>
        </pc:spChg>
        <pc:spChg chg="add del">
          <ac:chgData name="Nguyễn Hồng Minh" userId="b7df7bd5-dfee-49f3-a67b-ef7a4d53176e" providerId="ADAL" clId="{3E5EECC7-30A9-4756-81E3-504551085F50}" dt="2025-02-18T02:05:33.795" v="111" actId="26606"/>
          <ac:spMkLst>
            <pc:docMk/>
            <pc:sldMk cId="3713562065" sldId="261"/>
            <ac:spMk id="131" creationId="{4C8AB332-D09E-4F28-943C-DABDD4716A3C}"/>
          </ac:spMkLst>
        </pc:spChg>
        <pc:graphicFrameChg chg="add mod modGraphic">
          <ac:chgData name="Nguyễn Hồng Minh" userId="b7df7bd5-dfee-49f3-a67b-ef7a4d53176e" providerId="ADAL" clId="{3E5EECC7-30A9-4756-81E3-504551085F50}" dt="2025-02-19T04:57:10.517" v="1888" actId="1076"/>
          <ac:graphicFrameMkLst>
            <pc:docMk/>
            <pc:sldMk cId="3713562065" sldId="261"/>
            <ac:graphicFrameMk id="26" creationId="{4FA86BAB-A99E-6509-49BA-1176DBAE2A2E}"/>
          </ac:graphicFrameMkLst>
        </pc:graphicFrameChg>
        <pc:graphicFrameChg chg="add del">
          <ac:chgData name="Nguyễn Hồng Minh" userId="b7df7bd5-dfee-49f3-a67b-ef7a4d53176e" providerId="ADAL" clId="{3E5EECC7-30A9-4756-81E3-504551085F50}" dt="2025-02-18T02:05:26.058" v="109" actId="26606"/>
          <ac:graphicFrameMkLst>
            <pc:docMk/>
            <pc:sldMk cId="3713562065" sldId="261"/>
            <ac:graphicFrameMk id="125" creationId="{B1E2E924-37C1-DCB0-501B-1B2548540C7A}"/>
          </ac:graphicFrameMkLst>
        </pc:graphicFrameChg>
        <pc:graphicFrameChg chg="add del">
          <ac:chgData name="Nguyễn Hồng Minh" userId="b7df7bd5-dfee-49f3-a67b-ef7a4d53176e" providerId="ADAL" clId="{3E5EECC7-30A9-4756-81E3-504551085F50}" dt="2025-02-18T02:05:33.795" v="111" actId="26606"/>
          <ac:graphicFrameMkLst>
            <pc:docMk/>
            <pc:sldMk cId="3713562065" sldId="261"/>
            <ac:graphicFrameMk id="132" creationId="{1F2BCB54-AC89-E2BD-C5AB-B5FA216D1F88}"/>
          </ac:graphicFrameMkLst>
        </pc:graphicFrameChg>
        <pc:picChg chg="add del mod">
          <ac:chgData name="Nguyễn Hồng Minh" userId="b7df7bd5-dfee-49f3-a67b-ef7a4d53176e" providerId="ADAL" clId="{3E5EECC7-30A9-4756-81E3-504551085F50}" dt="2025-02-18T02:32:00.671" v="523" actId="21"/>
          <ac:picMkLst>
            <pc:docMk/>
            <pc:sldMk cId="3713562065" sldId="261"/>
            <ac:picMk id="3" creationId="{858B3997-E84C-EBAB-923E-E9E26461A965}"/>
          </ac:picMkLst>
        </pc:picChg>
        <pc:picChg chg="del">
          <ac:chgData name="Nguyễn Hồng Minh" userId="b7df7bd5-dfee-49f3-a67b-ef7a4d53176e" providerId="ADAL" clId="{3E5EECC7-30A9-4756-81E3-504551085F50}" dt="2025-02-18T02:04:52.472" v="104" actId="478"/>
          <ac:picMkLst>
            <pc:docMk/>
            <pc:sldMk cId="3713562065" sldId="261"/>
            <ac:picMk id="4" creationId="{4027F6A1-333B-46E4-87A0-3764E8846479}"/>
          </ac:picMkLst>
        </pc:picChg>
        <pc:picChg chg="add del mod">
          <ac:chgData name="Nguyễn Hồng Minh" userId="b7df7bd5-dfee-49f3-a67b-ef7a4d53176e" providerId="ADAL" clId="{3E5EECC7-30A9-4756-81E3-504551085F50}" dt="2025-02-18T02:32:00.671" v="523" actId="21"/>
          <ac:picMkLst>
            <pc:docMk/>
            <pc:sldMk cId="3713562065" sldId="261"/>
            <ac:picMk id="2050" creationId="{229B1713-453A-915E-A13E-6DF9BF7F801B}"/>
          </ac:picMkLst>
        </pc:picChg>
        <pc:cxnChg chg="add del mod">
          <ac:chgData name="Nguyễn Hồng Minh" userId="b7df7bd5-dfee-49f3-a67b-ef7a4d53176e" providerId="ADAL" clId="{3E5EECC7-30A9-4756-81E3-504551085F50}" dt="2025-02-18T02:11:08.544" v="162" actId="478"/>
          <ac:cxnSpMkLst>
            <pc:docMk/>
            <pc:sldMk cId="3713562065" sldId="261"/>
            <ac:cxnSpMk id="6" creationId="{52FD9725-20B9-0AD7-3311-183713CEFEEE}"/>
          </ac:cxnSpMkLst>
        </pc:cxnChg>
        <pc:cxnChg chg="add del mod">
          <ac:chgData name="Nguyễn Hồng Minh" userId="b7df7bd5-dfee-49f3-a67b-ef7a4d53176e" providerId="ADAL" clId="{3E5EECC7-30A9-4756-81E3-504551085F50}" dt="2025-02-18T02:10:44.202" v="159" actId="478"/>
          <ac:cxnSpMkLst>
            <pc:docMk/>
            <pc:sldMk cId="3713562065" sldId="261"/>
            <ac:cxnSpMk id="11" creationId="{64E035FB-3420-FD1F-3ED4-5850C217E897}"/>
          </ac:cxnSpMkLst>
        </pc:cxnChg>
        <pc:cxnChg chg="add del mod">
          <ac:chgData name="Nguyễn Hồng Minh" userId="b7df7bd5-dfee-49f3-a67b-ef7a4d53176e" providerId="ADAL" clId="{3E5EECC7-30A9-4756-81E3-504551085F50}" dt="2025-02-18T02:11:09.659" v="163" actId="478"/>
          <ac:cxnSpMkLst>
            <pc:docMk/>
            <pc:sldMk cId="3713562065" sldId="261"/>
            <ac:cxnSpMk id="17" creationId="{D80CDECF-FEED-D69A-F8A1-15EDC79958EE}"/>
          </ac:cxnSpMkLst>
        </pc:cxnChg>
        <pc:cxnChg chg="add del mod">
          <ac:chgData name="Nguyễn Hồng Minh" userId="b7df7bd5-dfee-49f3-a67b-ef7a4d53176e" providerId="ADAL" clId="{3E5EECC7-30A9-4756-81E3-504551085F50}" dt="2025-02-18T02:13:24.952" v="246" actId="478"/>
          <ac:cxnSpMkLst>
            <pc:docMk/>
            <pc:sldMk cId="3713562065" sldId="261"/>
            <ac:cxnSpMk id="19" creationId="{44ED94C4-FE15-F035-43AC-F574ECB3438E}"/>
          </ac:cxnSpMkLst>
        </pc:cxnChg>
        <pc:cxnChg chg="add del mod">
          <ac:chgData name="Nguyễn Hồng Minh" userId="b7df7bd5-dfee-49f3-a67b-ef7a4d53176e" providerId="ADAL" clId="{3E5EECC7-30A9-4756-81E3-504551085F50}" dt="2025-02-18T02:13:28.168" v="250" actId="478"/>
          <ac:cxnSpMkLst>
            <pc:docMk/>
            <pc:sldMk cId="3713562065" sldId="261"/>
            <ac:cxnSpMk id="22" creationId="{ED4FC84D-F596-14D1-C13B-2FF0ED276497}"/>
          </ac:cxnSpMkLst>
        </pc:cxnChg>
        <pc:cxnChg chg="add del">
          <ac:chgData name="Nguyễn Hồng Minh" userId="b7df7bd5-dfee-49f3-a67b-ef7a4d53176e" providerId="ADAL" clId="{3E5EECC7-30A9-4756-81E3-504551085F50}" dt="2025-02-18T02:05:33.795" v="111" actId="26606"/>
          <ac:cxnSpMkLst>
            <pc:docMk/>
            <pc:sldMk cId="3713562065" sldId="261"/>
            <ac:cxnSpMk id="128" creationId="{C8F51B3F-8331-4E4A-AE96-D47B1006EEAD}"/>
          </ac:cxnSpMkLst>
        </pc:cxnChg>
      </pc:sldChg>
      <pc:sldChg chg="del setBg">
        <pc:chgData name="Nguyễn Hồng Minh" userId="b7df7bd5-dfee-49f3-a67b-ef7a4d53176e" providerId="ADAL" clId="{3E5EECC7-30A9-4756-81E3-504551085F50}" dt="2025-02-18T03:30:46.782" v="1513" actId="47"/>
        <pc:sldMkLst>
          <pc:docMk/>
          <pc:sldMk cId="2352818558" sldId="263"/>
        </pc:sldMkLst>
      </pc:sldChg>
      <pc:sldChg chg="del setBg">
        <pc:chgData name="Nguyễn Hồng Minh" userId="b7df7bd5-dfee-49f3-a67b-ef7a4d53176e" providerId="ADAL" clId="{3E5EECC7-30A9-4756-81E3-504551085F50}" dt="2025-02-18T03:30:45.515" v="1511" actId="47"/>
        <pc:sldMkLst>
          <pc:docMk/>
          <pc:sldMk cId="1622437894" sldId="264"/>
        </pc:sldMkLst>
      </pc:sldChg>
      <pc:sldChg chg="del setBg">
        <pc:chgData name="Nguyễn Hồng Minh" userId="b7df7bd5-dfee-49f3-a67b-ef7a4d53176e" providerId="ADAL" clId="{3E5EECC7-30A9-4756-81E3-504551085F50}" dt="2025-02-18T03:30:46.295" v="1512" actId="47"/>
        <pc:sldMkLst>
          <pc:docMk/>
          <pc:sldMk cId="762194027" sldId="267"/>
        </pc:sldMkLst>
      </pc:sldChg>
      <pc:sldChg chg="del setBg">
        <pc:chgData name="Nguyễn Hồng Minh" userId="b7df7bd5-dfee-49f3-a67b-ef7a4d53176e" providerId="ADAL" clId="{3E5EECC7-30A9-4756-81E3-504551085F50}" dt="2025-02-18T03:30:47.023" v="1514" actId="47"/>
        <pc:sldMkLst>
          <pc:docMk/>
          <pc:sldMk cId="2062129286" sldId="269"/>
        </pc:sldMkLst>
      </pc:sldChg>
      <pc:sldChg chg="del setBg">
        <pc:chgData name="Nguyễn Hồng Minh" userId="b7df7bd5-dfee-49f3-a67b-ef7a4d53176e" providerId="ADAL" clId="{3E5EECC7-30A9-4756-81E3-504551085F50}" dt="2025-02-18T03:30:47.352" v="1515" actId="47"/>
        <pc:sldMkLst>
          <pc:docMk/>
          <pc:sldMk cId="3592822563" sldId="270"/>
        </pc:sldMkLst>
      </pc:sldChg>
      <pc:sldChg chg="del setBg">
        <pc:chgData name="Nguyễn Hồng Minh" userId="b7df7bd5-dfee-49f3-a67b-ef7a4d53176e" providerId="ADAL" clId="{3E5EECC7-30A9-4756-81E3-504551085F50}" dt="2025-02-18T03:30:47.571" v="1516" actId="47"/>
        <pc:sldMkLst>
          <pc:docMk/>
          <pc:sldMk cId="106097810" sldId="271"/>
        </pc:sldMkLst>
      </pc:sldChg>
      <pc:sldChg chg="del setBg">
        <pc:chgData name="Nguyễn Hồng Minh" userId="b7df7bd5-dfee-49f3-a67b-ef7a4d53176e" providerId="ADAL" clId="{3E5EECC7-30A9-4756-81E3-504551085F50}" dt="2025-02-18T03:30:47.843" v="1517" actId="47"/>
        <pc:sldMkLst>
          <pc:docMk/>
          <pc:sldMk cId="3381791067" sldId="272"/>
        </pc:sldMkLst>
      </pc:sldChg>
      <pc:sldChg chg="del setBg">
        <pc:chgData name="Nguyễn Hồng Minh" userId="b7df7bd5-dfee-49f3-a67b-ef7a4d53176e" providerId="ADAL" clId="{3E5EECC7-30A9-4756-81E3-504551085F50}" dt="2025-02-18T03:30:48.337" v="1519" actId="47"/>
        <pc:sldMkLst>
          <pc:docMk/>
          <pc:sldMk cId="935509157" sldId="273"/>
        </pc:sldMkLst>
      </pc:sldChg>
      <pc:sldChg chg="del setBg">
        <pc:chgData name="Nguyễn Hồng Minh" userId="b7df7bd5-dfee-49f3-a67b-ef7a4d53176e" providerId="ADAL" clId="{3E5EECC7-30A9-4756-81E3-504551085F50}" dt="2025-02-18T03:30:48.065" v="1518" actId="47"/>
        <pc:sldMkLst>
          <pc:docMk/>
          <pc:sldMk cId="3710272116" sldId="274"/>
        </pc:sldMkLst>
      </pc:sldChg>
      <pc:sldChg chg="del setBg">
        <pc:chgData name="Nguyễn Hồng Minh" userId="b7df7bd5-dfee-49f3-a67b-ef7a4d53176e" providerId="ADAL" clId="{3E5EECC7-30A9-4756-81E3-504551085F50}" dt="2025-02-18T03:30:48.571" v="1520" actId="47"/>
        <pc:sldMkLst>
          <pc:docMk/>
          <pc:sldMk cId="709108783" sldId="275"/>
        </pc:sldMkLst>
      </pc:sldChg>
      <pc:sldChg chg="del ord setBg">
        <pc:chgData name="Nguyễn Hồng Minh" userId="b7df7bd5-dfee-49f3-a67b-ef7a4d53176e" providerId="ADAL" clId="{3E5EECC7-30A9-4756-81E3-504551085F50}" dt="2025-02-18T03:30:44.049" v="1510" actId="47"/>
        <pc:sldMkLst>
          <pc:docMk/>
          <pc:sldMk cId="1651809438" sldId="279"/>
        </pc:sldMkLst>
      </pc:sldChg>
      <pc:sldChg chg="del setBg">
        <pc:chgData name="Nguyễn Hồng Minh" userId="b7df7bd5-dfee-49f3-a67b-ef7a4d53176e" providerId="ADAL" clId="{3E5EECC7-30A9-4756-81E3-504551085F50}" dt="2025-02-18T03:30:49.967" v="1525" actId="47"/>
        <pc:sldMkLst>
          <pc:docMk/>
          <pc:sldMk cId="4099249814" sldId="283"/>
        </pc:sldMkLst>
      </pc:sldChg>
      <pc:sldChg chg="del setBg">
        <pc:chgData name="Nguyễn Hồng Minh" userId="b7df7bd5-dfee-49f3-a67b-ef7a4d53176e" providerId="ADAL" clId="{3E5EECC7-30A9-4756-81E3-504551085F50}" dt="2025-02-18T03:30:50.524" v="1527" actId="47"/>
        <pc:sldMkLst>
          <pc:docMk/>
          <pc:sldMk cId="2339745716" sldId="284"/>
        </pc:sldMkLst>
      </pc:sldChg>
      <pc:sldChg chg="del setBg">
        <pc:chgData name="Nguyễn Hồng Minh" userId="b7df7bd5-dfee-49f3-a67b-ef7a4d53176e" providerId="ADAL" clId="{3E5EECC7-30A9-4756-81E3-504551085F50}" dt="2025-02-18T03:30:51.503" v="1532" actId="47"/>
        <pc:sldMkLst>
          <pc:docMk/>
          <pc:sldMk cId="4128419997" sldId="285"/>
        </pc:sldMkLst>
      </pc:sldChg>
      <pc:sldChg chg="del setBg">
        <pc:chgData name="Nguyễn Hồng Minh" userId="b7df7bd5-dfee-49f3-a67b-ef7a4d53176e" providerId="ADAL" clId="{3E5EECC7-30A9-4756-81E3-504551085F50}" dt="2025-02-18T03:30:51.758" v="1533" actId="47"/>
        <pc:sldMkLst>
          <pc:docMk/>
          <pc:sldMk cId="258459254" sldId="286"/>
        </pc:sldMkLst>
      </pc:sldChg>
      <pc:sldChg chg="del setBg">
        <pc:chgData name="Nguyễn Hồng Minh" userId="b7df7bd5-dfee-49f3-a67b-ef7a4d53176e" providerId="ADAL" clId="{3E5EECC7-30A9-4756-81E3-504551085F50}" dt="2025-02-18T03:30:51.959" v="1534" actId="47"/>
        <pc:sldMkLst>
          <pc:docMk/>
          <pc:sldMk cId="777196926" sldId="287"/>
        </pc:sldMkLst>
      </pc:sldChg>
      <pc:sldChg chg="del setBg">
        <pc:chgData name="Nguyễn Hồng Minh" userId="b7df7bd5-dfee-49f3-a67b-ef7a4d53176e" providerId="ADAL" clId="{3E5EECC7-30A9-4756-81E3-504551085F50}" dt="2025-02-18T03:30:52.045" v="1535" actId="47"/>
        <pc:sldMkLst>
          <pc:docMk/>
          <pc:sldMk cId="213952215" sldId="288"/>
        </pc:sldMkLst>
      </pc:sldChg>
      <pc:sldChg chg="del setBg">
        <pc:chgData name="Nguyễn Hồng Minh" userId="b7df7bd5-dfee-49f3-a67b-ef7a4d53176e" providerId="ADAL" clId="{3E5EECC7-30A9-4756-81E3-504551085F50}" dt="2025-02-18T03:30:52.338" v="1536" actId="47"/>
        <pc:sldMkLst>
          <pc:docMk/>
          <pc:sldMk cId="4016022784" sldId="289"/>
        </pc:sldMkLst>
      </pc:sldChg>
      <pc:sldChg chg="del setBg">
        <pc:chgData name="Nguyễn Hồng Minh" userId="b7df7bd5-dfee-49f3-a67b-ef7a4d53176e" providerId="ADAL" clId="{3E5EECC7-30A9-4756-81E3-504551085F50}" dt="2025-02-18T03:30:52.697" v="1537" actId="47"/>
        <pc:sldMkLst>
          <pc:docMk/>
          <pc:sldMk cId="2468506716" sldId="290"/>
        </pc:sldMkLst>
      </pc:sldChg>
      <pc:sldChg chg="del setBg">
        <pc:chgData name="Nguyễn Hồng Minh" userId="b7df7bd5-dfee-49f3-a67b-ef7a4d53176e" providerId="ADAL" clId="{3E5EECC7-30A9-4756-81E3-504551085F50}" dt="2025-02-18T03:30:53.892" v="1539" actId="47"/>
        <pc:sldMkLst>
          <pc:docMk/>
          <pc:sldMk cId="4119750737" sldId="292"/>
        </pc:sldMkLst>
      </pc:sldChg>
      <pc:sldChg chg="del setBg">
        <pc:chgData name="Nguyễn Hồng Minh" userId="b7df7bd5-dfee-49f3-a67b-ef7a4d53176e" providerId="ADAL" clId="{3E5EECC7-30A9-4756-81E3-504551085F50}" dt="2025-02-18T03:30:50.245" v="1526" actId="47"/>
        <pc:sldMkLst>
          <pc:docMk/>
          <pc:sldMk cId="2585254205" sldId="296"/>
        </pc:sldMkLst>
      </pc:sldChg>
      <pc:sldChg chg="del setBg">
        <pc:chgData name="Nguyễn Hồng Minh" userId="b7df7bd5-dfee-49f3-a67b-ef7a4d53176e" providerId="ADAL" clId="{3E5EECC7-30A9-4756-81E3-504551085F50}" dt="2025-02-18T03:30:50.770" v="1528" actId="47"/>
        <pc:sldMkLst>
          <pc:docMk/>
          <pc:sldMk cId="3353595131" sldId="297"/>
        </pc:sldMkLst>
      </pc:sldChg>
      <pc:sldChg chg="del setBg">
        <pc:chgData name="Nguyễn Hồng Minh" userId="b7df7bd5-dfee-49f3-a67b-ef7a4d53176e" providerId="ADAL" clId="{3E5EECC7-30A9-4756-81E3-504551085F50}" dt="2025-02-18T03:30:50.912" v="1529" actId="47"/>
        <pc:sldMkLst>
          <pc:docMk/>
          <pc:sldMk cId="92565683" sldId="298"/>
        </pc:sldMkLst>
      </pc:sldChg>
      <pc:sldChg chg="del setBg">
        <pc:chgData name="Nguyễn Hồng Minh" userId="b7df7bd5-dfee-49f3-a67b-ef7a4d53176e" providerId="ADAL" clId="{3E5EECC7-30A9-4756-81E3-504551085F50}" dt="2025-02-18T03:30:51.069" v="1530" actId="47"/>
        <pc:sldMkLst>
          <pc:docMk/>
          <pc:sldMk cId="3641920878" sldId="299"/>
        </pc:sldMkLst>
      </pc:sldChg>
      <pc:sldChg chg="del setBg">
        <pc:chgData name="Nguyễn Hồng Minh" userId="b7df7bd5-dfee-49f3-a67b-ef7a4d53176e" providerId="ADAL" clId="{3E5EECC7-30A9-4756-81E3-504551085F50}" dt="2025-02-18T03:30:51.256" v="1531" actId="47"/>
        <pc:sldMkLst>
          <pc:docMk/>
          <pc:sldMk cId="2557074447" sldId="300"/>
        </pc:sldMkLst>
      </pc:sldChg>
      <pc:sldChg chg="del setBg">
        <pc:chgData name="Nguyễn Hồng Minh" userId="b7df7bd5-dfee-49f3-a67b-ef7a4d53176e" providerId="ADAL" clId="{3E5EECC7-30A9-4756-81E3-504551085F50}" dt="2025-02-18T03:30:58.580" v="1544" actId="47"/>
        <pc:sldMkLst>
          <pc:docMk/>
          <pc:sldMk cId="497800424" sldId="303"/>
        </pc:sldMkLst>
      </pc:sldChg>
      <pc:sldChg chg="del setBg">
        <pc:chgData name="Nguyễn Hồng Minh" userId="b7df7bd5-dfee-49f3-a67b-ef7a4d53176e" providerId="ADAL" clId="{3E5EECC7-30A9-4756-81E3-504551085F50}" dt="2025-02-18T03:31:00.356" v="1545" actId="47"/>
        <pc:sldMkLst>
          <pc:docMk/>
          <pc:sldMk cId="3609756876" sldId="304"/>
        </pc:sldMkLst>
      </pc:sldChg>
      <pc:sldChg chg="del setBg">
        <pc:chgData name="Nguyễn Hồng Minh" userId="b7df7bd5-dfee-49f3-a67b-ef7a4d53176e" providerId="ADAL" clId="{3E5EECC7-30A9-4756-81E3-504551085F50}" dt="2025-02-18T03:31:01.734" v="1546" actId="47"/>
        <pc:sldMkLst>
          <pc:docMk/>
          <pc:sldMk cId="773830109" sldId="305"/>
        </pc:sldMkLst>
      </pc:sldChg>
      <pc:sldChg chg="del setBg">
        <pc:chgData name="Nguyễn Hồng Minh" userId="b7df7bd5-dfee-49f3-a67b-ef7a4d53176e" providerId="ADAL" clId="{3E5EECC7-30A9-4756-81E3-504551085F50}" dt="2025-02-18T03:31:02.377" v="1547" actId="47"/>
        <pc:sldMkLst>
          <pc:docMk/>
          <pc:sldMk cId="1900899783" sldId="306"/>
        </pc:sldMkLst>
      </pc:sldChg>
      <pc:sldChg chg="del setBg">
        <pc:chgData name="Nguyễn Hồng Minh" userId="b7df7bd5-dfee-49f3-a67b-ef7a4d53176e" providerId="ADAL" clId="{3E5EECC7-30A9-4756-81E3-504551085F50}" dt="2025-02-18T03:31:03.770" v="1548" actId="47"/>
        <pc:sldMkLst>
          <pc:docMk/>
          <pc:sldMk cId="1007590335" sldId="307"/>
        </pc:sldMkLst>
      </pc:sldChg>
      <pc:sldChg chg="modSp mod setBg">
        <pc:chgData name="Nguyễn Hồng Minh" userId="b7df7bd5-dfee-49f3-a67b-ef7a4d53176e" providerId="ADAL" clId="{3E5EECC7-30A9-4756-81E3-504551085F50}" dt="2025-02-18T03:35:02.302" v="1655" actId="2711"/>
        <pc:sldMkLst>
          <pc:docMk/>
          <pc:sldMk cId="1033167153" sldId="308"/>
        </pc:sldMkLst>
        <pc:spChg chg="mod">
          <ac:chgData name="Nguyễn Hồng Minh" userId="b7df7bd5-dfee-49f3-a67b-ef7a4d53176e" providerId="ADAL" clId="{3E5EECC7-30A9-4756-81E3-504551085F50}" dt="2025-02-18T03:35:02.302" v="1655" actId="2711"/>
          <ac:spMkLst>
            <pc:docMk/>
            <pc:sldMk cId="1033167153" sldId="308"/>
            <ac:spMk id="3" creationId="{4F4BA607-813D-2694-16B3-3A96BFE17818}"/>
          </ac:spMkLst>
        </pc:spChg>
      </pc:sldChg>
      <pc:sldChg chg="del setBg">
        <pc:chgData name="Nguyễn Hồng Minh" userId="b7df7bd5-dfee-49f3-a67b-ef7a4d53176e" providerId="ADAL" clId="{3E5EECC7-30A9-4756-81E3-504551085F50}" dt="2025-02-18T03:30:55.008" v="1540" actId="47"/>
        <pc:sldMkLst>
          <pc:docMk/>
          <pc:sldMk cId="944022241" sldId="312"/>
        </pc:sldMkLst>
      </pc:sldChg>
      <pc:sldChg chg="del setBg">
        <pc:chgData name="Nguyễn Hồng Minh" userId="b7df7bd5-dfee-49f3-a67b-ef7a4d53176e" providerId="ADAL" clId="{3E5EECC7-30A9-4756-81E3-504551085F50}" dt="2025-02-18T03:30:57.695" v="1542" actId="47"/>
        <pc:sldMkLst>
          <pc:docMk/>
          <pc:sldMk cId="3784045444" sldId="314"/>
        </pc:sldMkLst>
      </pc:sldChg>
      <pc:sldChg chg="del setBg">
        <pc:chgData name="Nguyễn Hồng Minh" userId="b7df7bd5-dfee-49f3-a67b-ef7a4d53176e" providerId="ADAL" clId="{3E5EECC7-30A9-4756-81E3-504551085F50}" dt="2025-02-18T03:30:57.956" v="1543" actId="47"/>
        <pc:sldMkLst>
          <pc:docMk/>
          <pc:sldMk cId="4239900960" sldId="315"/>
        </pc:sldMkLst>
      </pc:sldChg>
      <pc:sldChg chg="del setBg">
        <pc:chgData name="Nguyễn Hồng Minh" userId="b7df7bd5-dfee-49f3-a67b-ef7a4d53176e" providerId="ADAL" clId="{3E5EECC7-30A9-4756-81E3-504551085F50}" dt="2025-02-18T03:30:48.793" v="1521" actId="47"/>
        <pc:sldMkLst>
          <pc:docMk/>
          <pc:sldMk cId="1383344696" sldId="320"/>
        </pc:sldMkLst>
      </pc:sldChg>
      <pc:sldChg chg="del setBg">
        <pc:chgData name="Nguyễn Hồng Minh" userId="b7df7bd5-dfee-49f3-a67b-ef7a4d53176e" providerId="ADAL" clId="{3E5EECC7-30A9-4756-81E3-504551085F50}" dt="2025-02-18T03:30:49.337" v="1523" actId="47"/>
        <pc:sldMkLst>
          <pc:docMk/>
          <pc:sldMk cId="1234720109" sldId="322"/>
        </pc:sldMkLst>
      </pc:sldChg>
      <pc:sldChg chg="del setBg">
        <pc:chgData name="Nguyễn Hồng Minh" userId="b7df7bd5-dfee-49f3-a67b-ef7a4d53176e" providerId="ADAL" clId="{3E5EECC7-30A9-4756-81E3-504551085F50}" dt="2025-02-18T03:30:49.663" v="1524" actId="47"/>
        <pc:sldMkLst>
          <pc:docMk/>
          <pc:sldMk cId="2414369580" sldId="323"/>
        </pc:sldMkLst>
      </pc:sldChg>
      <pc:sldChg chg="addSp delSp modSp mod setBg">
        <pc:chgData name="Nguyễn Hồng Minh" userId="b7df7bd5-dfee-49f3-a67b-ef7a4d53176e" providerId="ADAL" clId="{3E5EECC7-30A9-4756-81E3-504551085F50}" dt="2025-02-18T04:24:30.004" v="1887" actId="113"/>
        <pc:sldMkLst>
          <pc:docMk/>
          <pc:sldMk cId="4264946415" sldId="324"/>
        </pc:sldMkLst>
        <pc:spChg chg="mod">
          <ac:chgData name="Nguyễn Hồng Minh" userId="b7df7bd5-dfee-49f3-a67b-ef7a4d53176e" providerId="ADAL" clId="{3E5EECC7-30A9-4756-81E3-504551085F50}" dt="2025-02-18T03:23:08.623" v="1190" actId="1076"/>
          <ac:spMkLst>
            <pc:docMk/>
            <pc:sldMk cId="4264946415" sldId="324"/>
            <ac:spMk id="2" creationId="{3229391B-E5AA-C93C-2EF4-4844C84D35DE}"/>
          </ac:spMkLst>
        </pc:spChg>
        <pc:spChg chg="add mod">
          <ac:chgData name="Nguyễn Hồng Minh" userId="b7df7bd5-dfee-49f3-a67b-ef7a4d53176e" providerId="ADAL" clId="{3E5EECC7-30A9-4756-81E3-504551085F50}" dt="2025-02-18T04:24:30.004" v="1887" actId="113"/>
          <ac:spMkLst>
            <pc:docMk/>
            <pc:sldMk cId="4264946415" sldId="324"/>
            <ac:spMk id="4" creationId="{1D1CE879-77C8-CBC7-A620-BC972266BD41}"/>
          </ac:spMkLst>
        </pc:spChg>
        <pc:spChg chg="add del mod">
          <ac:chgData name="Nguyễn Hồng Minh" userId="b7df7bd5-dfee-49f3-a67b-ef7a4d53176e" providerId="ADAL" clId="{3E5EECC7-30A9-4756-81E3-504551085F50}" dt="2025-02-18T02:26:25.907" v="328" actId="478"/>
          <ac:spMkLst>
            <pc:docMk/>
            <pc:sldMk cId="4264946415" sldId="324"/>
            <ac:spMk id="5" creationId="{D8385BBF-09D2-2C00-31AA-0AB22BE6EF44}"/>
          </ac:spMkLst>
        </pc:spChg>
        <pc:spChg chg="del mod">
          <ac:chgData name="Nguyễn Hồng Minh" userId="b7df7bd5-dfee-49f3-a67b-ef7a4d53176e" providerId="ADAL" clId="{3E5EECC7-30A9-4756-81E3-504551085F50}" dt="2025-02-18T02:26:17.609" v="325" actId="478"/>
          <ac:spMkLst>
            <pc:docMk/>
            <pc:sldMk cId="4264946415" sldId="324"/>
            <ac:spMk id="6" creationId="{B2997AE5-FF61-3A8D-AECD-CF7F4591B0E8}"/>
          </ac:spMkLst>
        </pc:spChg>
        <pc:spChg chg="del mod">
          <ac:chgData name="Nguyễn Hồng Minh" userId="b7df7bd5-dfee-49f3-a67b-ef7a4d53176e" providerId="ADAL" clId="{3E5EECC7-30A9-4756-81E3-504551085F50}" dt="2025-02-18T02:26:20.531" v="326" actId="478"/>
          <ac:spMkLst>
            <pc:docMk/>
            <pc:sldMk cId="4264946415" sldId="324"/>
            <ac:spMk id="7" creationId="{91541D59-6952-2FDD-48B1-955BFC9C045B}"/>
          </ac:spMkLst>
        </pc:spChg>
        <pc:spChg chg="del mod">
          <ac:chgData name="Nguyễn Hồng Minh" userId="b7df7bd5-dfee-49f3-a67b-ef7a4d53176e" providerId="ADAL" clId="{3E5EECC7-30A9-4756-81E3-504551085F50}" dt="2025-02-18T02:26:23.262" v="327" actId="478"/>
          <ac:spMkLst>
            <pc:docMk/>
            <pc:sldMk cId="4264946415" sldId="324"/>
            <ac:spMk id="8" creationId="{E7E8A1F3-4766-B5E4-28C3-CEBD128FB4D4}"/>
          </ac:spMkLst>
        </pc:spChg>
        <pc:picChg chg="del">
          <ac:chgData name="Nguyễn Hồng Minh" userId="b7df7bd5-dfee-49f3-a67b-ef7a4d53176e" providerId="ADAL" clId="{3E5EECC7-30A9-4756-81E3-504551085F50}" dt="2025-02-18T02:15:04.127" v="261" actId="478"/>
          <ac:picMkLst>
            <pc:docMk/>
            <pc:sldMk cId="4264946415" sldId="324"/>
            <ac:picMk id="4" creationId="{23A3F098-EE46-633E-83DB-4C3DBCFEFD7C}"/>
          </ac:picMkLst>
        </pc:picChg>
        <pc:picChg chg="add mod">
          <ac:chgData name="Nguyễn Hồng Minh" userId="b7df7bd5-dfee-49f3-a67b-ef7a4d53176e" providerId="ADAL" clId="{3E5EECC7-30A9-4756-81E3-504551085F50}" dt="2025-02-18T03:23:18.013" v="1191" actId="1076"/>
          <ac:picMkLst>
            <pc:docMk/>
            <pc:sldMk cId="4264946415" sldId="324"/>
            <ac:picMk id="3074" creationId="{4611A2B7-25FF-C4E3-54D1-6CA0E8AA4DDC}"/>
          </ac:picMkLst>
        </pc:picChg>
        <pc:picChg chg="add mod">
          <ac:chgData name="Nguyễn Hồng Minh" userId="b7df7bd5-dfee-49f3-a67b-ef7a4d53176e" providerId="ADAL" clId="{3E5EECC7-30A9-4756-81E3-504551085F50}" dt="2025-02-18T03:23:18.013" v="1191" actId="1076"/>
          <ac:picMkLst>
            <pc:docMk/>
            <pc:sldMk cId="4264946415" sldId="324"/>
            <ac:picMk id="3076" creationId="{BFFDBB63-2EFF-09C2-D08F-74FC51F208DE}"/>
          </ac:picMkLst>
        </pc:picChg>
        <pc:picChg chg="add mod">
          <ac:chgData name="Nguyễn Hồng Minh" userId="b7df7bd5-dfee-49f3-a67b-ef7a4d53176e" providerId="ADAL" clId="{3E5EECC7-30A9-4756-81E3-504551085F50}" dt="2025-02-18T03:23:18.013" v="1191" actId="1076"/>
          <ac:picMkLst>
            <pc:docMk/>
            <pc:sldMk cId="4264946415" sldId="324"/>
            <ac:picMk id="3078" creationId="{B4667F5D-3F83-B3F4-44A2-9433AD24EB2A}"/>
          </ac:picMkLst>
        </pc:picChg>
      </pc:sldChg>
      <pc:sldChg chg="addSp delSp modSp mod setBg">
        <pc:chgData name="Nguyễn Hồng Minh" userId="b7df7bd5-dfee-49f3-a67b-ef7a4d53176e" providerId="ADAL" clId="{3E5EECC7-30A9-4756-81E3-504551085F50}" dt="2025-02-18T03:44:54.113" v="1846" actId="20577"/>
        <pc:sldMkLst>
          <pc:docMk/>
          <pc:sldMk cId="730821962" sldId="325"/>
        </pc:sldMkLst>
        <pc:spChg chg="mod">
          <ac:chgData name="Nguyễn Hồng Minh" userId="b7df7bd5-dfee-49f3-a67b-ef7a4d53176e" providerId="ADAL" clId="{3E5EECC7-30A9-4756-81E3-504551085F50}" dt="2025-02-18T03:44:54.113" v="1846" actId="20577"/>
          <ac:spMkLst>
            <pc:docMk/>
            <pc:sldMk cId="730821962" sldId="325"/>
            <ac:spMk id="2" creationId="{7282D452-5650-96AA-BE42-55AB99541677}"/>
          </ac:spMkLst>
        </pc:spChg>
        <pc:spChg chg="add mod">
          <ac:chgData name="Nguyễn Hồng Minh" userId="b7df7bd5-dfee-49f3-a67b-ef7a4d53176e" providerId="ADAL" clId="{3E5EECC7-30A9-4756-81E3-504551085F50}" dt="2025-02-18T03:33:04.600" v="1585" actId="1076"/>
          <ac:spMkLst>
            <pc:docMk/>
            <pc:sldMk cId="730821962" sldId="325"/>
            <ac:spMk id="3" creationId="{BD1E6442-9CC3-8464-3344-344CBD4D442F}"/>
          </ac:spMkLst>
        </pc:spChg>
        <pc:spChg chg="add del mod">
          <ac:chgData name="Nguyễn Hồng Minh" userId="b7df7bd5-dfee-49f3-a67b-ef7a4d53176e" providerId="ADAL" clId="{3E5EECC7-30A9-4756-81E3-504551085F50}" dt="2025-02-18T03:22:43.726" v="1184" actId="478"/>
          <ac:spMkLst>
            <pc:docMk/>
            <pc:sldMk cId="730821962" sldId="325"/>
            <ac:spMk id="5" creationId="{5A700A23-9076-FD89-DC24-B386C86CD54D}"/>
          </ac:spMkLst>
        </pc:spChg>
        <pc:spChg chg="del mod">
          <ac:chgData name="Nguyễn Hồng Minh" userId="b7df7bd5-dfee-49f3-a67b-ef7a4d53176e" providerId="ADAL" clId="{3E5EECC7-30A9-4756-81E3-504551085F50}" dt="2025-02-18T03:22:41.608" v="1183" actId="478"/>
          <ac:spMkLst>
            <pc:docMk/>
            <pc:sldMk cId="730821962" sldId="325"/>
            <ac:spMk id="9" creationId="{516B9B9D-ABC6-F5BD-3ADC-F1803AC3F05E}"/>
          </ac:spMkLst>
        </pc:spChg>
        <pc:spChg chg="add mod">
          <ac:chgData name="Nguyễn Hồng Minh" userId="b7df7bd5-dfee-49f3-a67b-ef7a4d53176e" providerId="ADAL" clId="{3E5EECC7-30A9-4756-81E3-504551085F50}" dt="2025-02-18T03:34:22.688" v="1624" actId="1076"/>
          <ac:spMkLst>
            <pc:docMk/>
            <pc:sldMk cId="730821962" sldId="325"/>
            <ac:spMk id="9" creationId="{713415DC-A18F-FE70-133A-6D6419232DE7}"/>
          </ac:spMkLst>
        </pc:spChg>
        <pc:spChg chg="del">
          <ac:chgData name="Nguyễn Hồng Minh" userId="b7df7bd5-dfee-49f3-a67b-ef7a4d53176e" providerId="ADAL" clId="{3E5EECC7-30A9-4756-81E3-504551085F50}" dt="2025-02-18T03:22:45.535" v="1185" actId="478"/>
          <ac:spMkLst>
            <pc:docMk/>
            <pc:sldMk cId="730821962" sldId="325"/>
            <ac:spMk id="10" creationId="{5937F043-2461-0EF9-7058-A5FF149CD3E3}"/>
          </ac:spMkLst>
        </pc:spChg>
        <pc:spChg chg="add mod">
          <ac:chgData name="Nguyễn Hồng Minh" userId="b7df7bd5-dfee-49f3-a67b-ef7a4d53176e" providerId="ADAL" clId="{3E5EECC7-30A9-4756-81E3-504551085F50}" dt="2025-02-18T03:34:36.649" v="1626" actId="113"/>
          <ac:spMkLst>
            <pc:docMk/>
            <pc:sldMk cId="730821962" sldId="325"/>
            <ac:spMk id="14" creationId="{7BFE4F5F-D087-86BC-BA9F-2671135EFF17}"/>
          </ac:spMkLst>
        </pc:spChg>
        <pc:graphicFrameChg chg="add mod">
          <ac:chgData name="Nguyễn Hồng Minh" userId="b7df7bd5-dfee-49f3-a67b-ef7a4d53176e" providerId="ADAL" clId="{3E5EECC7-30A9-4756-81E3-504551085F50}" dt="2025-02-18T03:26:19.952" v="1197"/>
          <ac:graphicFrameMkLst>
            <pc:docMk/>
            <pc:sldMk cId="730821962" sldId="325"/>
            <ac:graphicFrameMk id="6" creationId="{436C9C23-DD12-2CD4-E483-BC8E8649F88B}"/>
          </ac:graphicFrameMkLst>
        </pc:graphicFrameChg>
        <pc:graphicFrameChg chg="add mod">
          <ac:chgData name="Nguyễn Hồng Minh" userId="b7df7bd5-dfee-49f3-a67b-ef7a4d53176e" providerId="ADAL" clId="{3E5EECC7-30A9-4756-81E3-504551085F50}" dt="2025-02-18T03:26:19.952" v="1197"/>
          <ac:graphicFrameMkLst>
            <pc:docMk/>
            <pc:sldMk cId="730821962" sldId="325"/>
            <ac:graphicFrameMk id="7" creationId="{1E2B417C-02C6-92BA-8406-829298E02EF0}"/>
          </ac:graphicFrameMkLst>
        </pc:graphicFrameChg>
        <pc:graphicFrameChg chg="add mod">
          <ac:chgData name="Nguyễn Hồng Minh" userId="b7df7bd5-dfee-49f3-a67b-ef7a4d53176e" providerId="ADAL" clId="{3E5EECC7-30A9-4756-81E3-504551085F50}" dt="2025-02-18T03:26:19.952" v="1197"/>
          <ac:graphicFrameMkLst>
            <pc:docMk/>
            <pc:sldMk cId="730821962" sldId="325"/>
            <ac:graphicFrameMk id="8" creationId="{9B88F9D5-2B59-92F4-5BF3-AF900133FA84}"/>
          </ac:graphicFrameMkLst>
        </pc:graphicFrameChg>
        <pc:graphicFrameChg chg="add mod">
          <ac:chgData name="Nguyễn Hồng Minh" userId="b7df7bd5-dfee-49f3-a67b-ef7a4d53176e" providerId="ADAL" clId="{3E5EECC7-30A9-4756-81E3-504551085F50}" dt="2025-02-18T03:26:19.952" v="1197"/>
          <ac:graphicFrameMkLst>
            <pc:docMk/>
            <pc:sldMk cId="730821962" sldId="325"/>
            <ac:graphicFrameMk id="11" creationId="{9B18B7CC-4C38-4CDE-0376-0E0D276CC23C}"/>
          </ac:graphicFrameMkLst>
        </pc:graphicFrameChg>
        <pc:graphicFrameChg chg="add mod">
          <ac:chgData name="Nguyễn Hồng Minh" userId="b7df7bd5-dfee-49f3-a67b-ef7a4d53176e" providerId="ADAL" clId="{3E5EECC7-30A9-4756-81E3-504551085F50}" dt="2025-02-18T03:26:19.952" v="1197"/>
          <ac:graphicFrameMkLst>
            <pc:docMk/>
            <pc:sldMk cId="730821962" sldId="325"/>
            <ac:graphicFrameMk id="12" creationId="{9FBD2A2D-ABDF-9646-70C6-4AA0A8F93EB2}"/>
          </ac:graphicFrameMkLst>
        </pc:graphicFrameChg>
        <pc:picChg chg="del">
          <ac:chgData name="Nguyễn Hồng Minh" userId="b7df7bd5-dfee-49f3-a67b-ef7a4d53176e" providerId="ADAL" clId="{3E5EECC7-30A9-4756-81E3-504551085F50}" dt="2025-02-18T03:22:40.163" v="1181" actId="478"/>
          <ac:picMkLst>
            <pc:docMk/>
            <pc:sldMk cId="730821962" sldId="325"/>
            <ac:picMk id="4" creationId="{B03184CD-C8AF-D918-FCF6-823DE99CD9B1}"/>
          </ac:picMkLst>
        </pc:picChg>
        <pc:picChg chg="add mod">
          <ac:chgData name="Nguyễn Hồng Minh" userId="b7df7bd5-dfee-49f3-a67b-ef7a4d53176e" providerId="ADAL" clId="{3E5EECC7-30A9-4756-81E3-504551085F50}" dt="2025-02-18T03:32:03.834" v="1549" actId="1076"/>
          <ac:picMkLst>
            <pc:docMk/>
            <pc:sldMk cId="730821962" sldId="325"/>
            <ac:picMk id="13" creationId="{09F2A941-C1E9-D28C-7A67-E91FC9861168}"/>
          </ac:picMkLst>
        </pc:picChg>
        <pc:picChg chg="add mod">
          <ac:chgData name="Nguyễn Hồng Minh" userId="b7df7bd5-dfee-49f3-a67b-ef7a4d53176e" providerId="ADAL" clId="{3E5EECC7-30A9-4756-81E3-504551085F50}" dt="2025-02-18T03:28:44.097" v="1224" actId="14100"/>
          <ac:picMkLst>
            <pc:docMk/>
            <pc:sldMk cId="730821962" sldId="325"/>
            <ac:picMk id="6146" creationId="{670F8473-7F81-ED67-B32A-1A363D113CBF}"/>
          </ac:picMkLst>
        </pc:picChg>
        <pc:cxnChg chg="add mod">
          <ac:chgData name="Nguyễn Hồng Minh" userId="b7df7bd5-dfee-49f3-a67b-ef7a4d53176e" providerId="ADAL" clId="{3E5EECC7-30A9-4756-81E3-504551085F50}" dt="2025-02-18T03:33:28.461" v="1589" actId="13822"/>
          <ac:cxnSpMkLst>
            <pc:docMk/>
            <pc:sldMk cId="730821962" sldId="325"/>
            <ac:cxnSpMk id="5" creationId="{A9DFE72A-F316-CF30-65E8-135497BD375F}"/>
          </ac:cxnSpMkLst>
        </pc:cxnChg>
        <pc:cxnChg chg="add mod">
          <ac:chgData name="Nguyễn Hồng Minh" userId="b7df7bd5-dfee-49f3-a67b-ef7a4d53176e" providerId="ADAL" clId="{3E5EECC7-30A9-4756-81E3-504551085F50}" dt="2025-02-18T03:33:39.966" v="1591" actId="13822"/>
          <ac:cxnSpMkLst>
            <pc:docMk/>
            <pc:sldMk cId="730821962" sldId="325"/>
            <ac:cxnSpMk id="8" creationId="{EB68DD41-4D92-0576-CF16-7E71A44AE279}"/>
          </ac:cxnSpMkLst>
        </pc:cxnChg>
      </pc:sldChg>
      <pc:sldChg chg="del setBg">
        <pc:chgData name="Nguyễn Hồng Minh" userId="b7df7bd5-dfee-49f3-a67b-ef7a4d53176e" providerId="ADAL" clId="{3E5EECC7-30A9-4756-81E3-504551085F50}" dt="2025-02-18T03:30:49.055" v="1522" actId="47"/>
        <pc:sldMkLst>
          <pc:docMk/>
          <pc:sldMk cId="333155657" sldId="326"/>
        </pc:sldMkLst>
      </pc:sldChg>
      <pc:sldChg chg="del setBg">
        <pc:chgData name="Nguyễn Hồng Minh" userId="b7df7bd5-dfee-49f3-a67b-ef7a4d53176e" providerId="ADAL" clId="{3E5EECC7-30A9-4756-81E3-504551085F50}" dt="2025-02-18T03:30:56.450" v="1541" actId="47"/>
        <pc:sldMkLst>
          <pc:docMk/>
          <pc:sldMk cId="1769930378" sldId="327"/>
        </pc:sldMkLst>
      </pc:sldChg>
      <pc:sldChg chg="del setBg">
        <pc:chgData name="Nguyễn Hồng Minh" userId="b7df7bd5-dfee-49f3-a67b-ef7a4d53176e" providerId="ADAL" clId="{3E5EECC7-30A9-4756-81E3-504551085F50}" dt="2025-02-18T03:30:53.070" v="1538" actId="47"/>
        <pc:sldMkLst>
          <pc:docMk/>
          <pc:sldMk cId="474618103" sldId="328"/>
        </pc:sldMkLst>
      </pc:sldChg>
      <pc:sldChg chg="addSp delSp modSp add mod modNotesTx">
        <pc:chgData name="Nguyễn Hồng Minh" userId="b7df7bd5-dfee-49f3-a67b-ef7a4d53176e" providerId="ADAL" clId="{3E5EECC7-30A9-4756-81E3-504551085F50}" dt="2025-02-18T04:07:25" v="1869" actId="113"/>
        <pc:sldMkLst>
          <pc:docMk/>
          <pc:sldMk cId="160607271" sldId="329"/>
        </pc:sldMkLst>
        <pc:spChg chg="mod">
          <ac:chgData name="Nguyễn Hồng Minh" userId="b7df7bd5-dfee-49f3-a67b-ef7a4d53176e" providerId="ADAL" clId="{3E5EECC7-30A9-4756-81E3-504551085F50}" dt="2025-02-18T02:44:15.653" v="805" actId="1076"/>
          <ac:spMkLst>
            <pc:docMk/>
            <pc:sldMk cId="160607271" sldId="329"/>
            <ac:spMk id="2" creationId="{2856AFF9-42EF-27BE-DCF4-782040FA598B}"/>
          </ac:spMkLst>
        </pc:spChg>
        <pc:spChg chg="mod">
          <ac:chgData name="Nguyễn Hồng Minh" userId="b7df7bd5-dfee-49f3-a67b-ef7a4d53176e" providerId="ADAL" clId="{3E5EECC7-30A9-4756-81E3-504551085F50}" dt="2025-02-18T04:07:25" v="1869" actId="113"/>
          <ac:spMkLst>
            <pc:docMk/>
            <pc:sldMk cId="160607271" sldId="329"/>
            <ac:spMk id="9" creationId="{95A3FEC2-B88D-31AE-C212-D143E1282823}"/>
          </ac:spMkLst>
        </pc:spChg>
        <pc:picChg chg="del">
          <ac:chgData name="Nguyễn Hồng Minh" userId="b7df7bd5-dfee-49f3-a67b-ef7a4d53176e" providerId="ADAL" clId="{3E5EECC7-30A9-4756-81E3-504551085F50}" dt="2025-02-18T02:28:14.121" v="461" actId="478"/>
          <ac:picMkLst>
            <pc:docMk/>
            <pc:sldMk cId="160607271" sldId="329"/>
            <ac:picMk id="3" creationId="{B113F08E-79B9-B181-E8F9-B0F80AD72A7E}"/>
          </ac:picMkLst>
        </pc:picChg>
        <pc:picChg chg="add del mod">
          <ac:chgData name="Nguyễn Hồng Minh" userId="b7df7bd5-dfee-49f3-a67b-ef7a4d53176e" providerId="ADAL" clId="{3E5EECC7-30A9-4756-81E3-504551085F50}" dt="2025-02-18T02:47:20.337" v="806" actId="478"/>
          <ac:picMkLst>
            <pc:docMk/>
            <pc:sldMk cId="160607271" sldId="329"/>
            <ac:picMk id="4" creationId="{858B3997-E84C-EBAB-923E-E9E26461A965}"/>
          </ac:picMkLst>
        </pc:picChg>
        <pc:picChg chg="add del mod">
          <ac:chgData name="Nguyễn Hồng Minh" userId="b7df7bd5-dfee-49f3-a67b-ef7a4d53176e" providerId="ADAL" clId="{3E5EECC7-30A9-4756-81E3-504551085F50}" dt="2025-02-18T02:47:20.988" v="807" actId="478"/>
          <ac:picMkLst>
            <pc:docMk/>
            <pc:sldMk cId="160607271" sldId="329"/>
            <ac:picMk id="5" creationId="{229B1713-453A-915E-A13E-6DF9BF7F801B}"/>
          </ac:picMkLst>
        </pc:picChg>
        <pc:picChg chg="del">
          <ac:chgData name="Nguyễn Hồng Minh" userId="b7df7bd5-dfee-49f3-a67b-ef7a4d53176e" providerId="ADAL" clId="{3E5EECC7-30A9-4756-81E3-504551085F50}" dt="2025-02-18T02:28:14.650" v="462" actId="478"/>
          <ac:picMkLst>
            <pc:docMk/>
            <pc:sldMk cId="160607271" sldId="329"/>
            <ac:picMk id="2050" creationId="{83880C4C-CC5D-C7F1-415C-43A1654DEE1D}"/>
          </ac:picMkLst>
        </pc:picChg>
        <pc:picChg chg="add mod">
          <ac:chgData name="Nguyễn Hồng Minh" userId="b7df7bd5-dfee-49f3-a67b-ef7a4d53176e" providerId="ADAL" clId="{3E5EECC7-30A9-4756-81E3-504551085F50}" dt="2025-02-18T04:05:47.638" v="1866" actId="14100"/>
          <ac:picMkLst>
            <pc:docMk/>
            <pc:sldMk cId="160607271" sldId="329"/>
            <ac:picMk id="4098" creationId="{4972F2FC-8A5D-441C-E31D-968BDC1E1C1C}"/>
          </ac:picMkLst>
        </pc:picChg>
      </pc:sldChg>
      <pc:sldChg chg="addSp delSp modSp add mod modNotesTx">
        <pc:chgData name="Nguyễn Hồng Minh" userId="b7df7bd5-dfee-49f3-a67b-ef7a4d53176e" providerId="ADAL" clId="{3E5EECC7-30A9-4756-81E3-504551085F50}" dt="2025-02-18T03:21:28.321" v="1177" actId="1076"/>
        <pc:sldMkLst>
          <pc:docMk/>
          <pc:sldMk cId="3375296815" sldId="330"/>
        </pc:sldMkLst>
        <pc:spChg chg="mod">
          <ac:chgData name="Nguyễn Hồng Minh" userId="b7df7bd5-dfee-49f3-a67b-ef7a4d53176e" providerId="ADAL" clId="{3E5EECC7-30A9-4756-81E3-504551085F50}" dt="2025-02-18T03:15:28.114" v="1139" actId="20577"/>
          <ac:spMkLst>
            <pc:docMk/>
            <pc:sldMk cId="3375296815" sldId="330"/>
            <ac:spMk id="2" creationId="{C38C4663-B3C4-42AC-7A3C-F962F16E3C52}"/>
          </ac:spMkLst>
        </pc:spChg>
        <pc:spChg chg="add del mod">
          <ac:chgData name="Nguyễn Hồng Minh" userId="b7df7bd5-dfee-49f3-a67b-ef7a4d53176e" providerId="ADAL" clId="{3E5EECC7-30A9-4756-81E3-504551085F50}" dt="2025-02-18T03:15:36.793" v="1142" actId="478"/>
          <ac:spMkLst>
            <pc:docMk/>
            <pc:sldMk cId="3375296815" sldId="330"/>
            <ac:spMk id="4" creationId="{1EBF874A-DD05-5003-A048-E76CF8C44F97}"/>
          </ac:spMkLst>
        </pc:spChg>
        <pc:spChg chg="del">
          <ac:chgData name="Nguyễn Hồng Minh" userId="b7df7bd5-dfee-49f3-a67b-ef7a4d53176e" providerId="ADAL" clId="{3E5EECC7-30A9-4756-81E3-504551085F50}" dt="2025-02-18T03:15:31.679" v="1141" actId="478"/>
          <ac:spMkLst>
            <pc:docMk/>
            <pc:sldMk cId="3375296815" sldId="330"/>
            <ac:spMk id="9" creationId="{410536B8-5818-14DE-3345-9ABDBC7AE6CE}"/>
          </ac:spMkLst>
        </pc:spChg>
        <pc:graphicFrameChg chg="add mod">
          <ac:chgData name="Nguyễn Hồng Minh" userId="b7df7bd5-dfee-49f3-a67b-ef7a4d53176e" providerId="ADAL" clId="{3E5EECC7-30A9-4756-81E3-504551085F50}" dt="2025-02-18T03:15:42.803" v="1143"/>
          <ac:graphicFrameMkLst>
            <pc:docMk/>
            <pc:sldMk cId="3375296815" sldId="330"/>
            <ac:graphicFrameMk id="5" creationId="{957FAA1A-33EF-F33E-C843-93D55A94CF06}"/>
          </ac:graphicFrameMkLst>
        </pc:graphicFrameChg>
        <pc:graphicFrameChg chg="add mod">
          <ac:chgData name="Nguyễn Hồng Minh" userId="b7df7bd5-dfee-49f3-a67b-ef7a4d53176e" providerId="ADAL" clId="{3E5EECC7-30A9-4756-81E3-504551085F50}" dt="2025-02-18T03:15:42.803" v="1143"/>
          <ac:graphicFrameMkLst>
            <pc:docMk/>
            <pc:sldMk cId="3375296815" sldId="330"/>
            <ac:graphicFrameMk id="6" creationId="{6E32FEE9-E69C-ED86-B1D3-55103AEE2C01}"/>
          </ac:graphicFrameMkLst>
        </pc:graphicFrameChg>
        <pc:graphicFrameChg chg="add mod">
          <ac:chgData name="Nguyễn Hồng Minh" userId="b7df7bd5-dfee-49f3-a67b-ef7a4d53176e" providerId="ADAL" clId="{3E5EECC7-30A9-4756-81E3-504551085F50}" dt="2025-02-18T03:15:42.803" v="1143"/>
          <ac:graphicFrameMkLst>
            <pc:docMk/>
            <pc:sldMk cId="3375296815" sldId="330"/>
            <ac:graphicFrameMk id="7" creationId="{7648BA68-692D-BD71-185D-92CE5B48A670}"/>
          </ac:graphicFrameMkLst>
        </pc:graphicFrameChg>
        <pc:graphicFrameChg chg="add mod">
          <ac:chgData name="Nguyễn Hồng Minh" userId="b7df7bd5-dfee-49f3-a67b-ef7a4d53176e" providerId="ADAL" clId="{3E5EECC7-30A9-4756-81E3-504551085F50}" dt="2025-02-18T03:15:42.803" v="1143"/>
          <ac:graphicFrameMkLst>
            <pc:docMk/>
            <pc:sldMk cId="3375296815" sldId="330"/>
            <ac:graphicFrameMk id="8" creationId="{06DEBBA7-4EF5-78EA-4B97-3085B4CB3068}"/>
          </ac:graphicFrameMkLst>
        </pc:graphicFrameChg>
        <pc:graphicFrameChg chg="add mod">
          <ac:chgData name="Nguyễn Hồng Minh" userId="b7df7bd5-dfee-49f3-a67b-ef7a4d53176e" providerId="ADAL" clId="{3E5EECC7-30A9-4756-81E3-504551085F50}" dt="2025-02-18T03:15:42.803" v="1143"/>
          <ac:graphicFrameMkLst>
            <pc:docMk/>
            <pc:sldMk cId="3375296815" sldId="330"/>
            <ac:graphicFrameMk id="10" creationId="{6FE013E4-5C5F-643F-DD78-2B7FAE9AD2C1}"/>
          </ac:graphicFrameMkLst>
        </pc:graphicFrameChg>
        <pc:graphicFrameChg chg="add mod">
          <ac:chgData name="Nguyễn Hồng Minh" userId="b7df7bd5-dfee-49f3-a67b-ef7a4d53176e" providerId="ADAL" clId="{3E5EECC7-30A9-4756-81E3-504551085F50}" dt="2025-02-18T03:15:42.803" v="1143"/>
          <ac:graphicFrameMkLst>
            <pc:docMk/>
            <pc:sldMk cId="3375296815" sldId="330"/>
            <ac:graphicFrameMk id="11" creationId="{005CFB2F-CF9F-83BC-8A86-90830CC31337}"/>
          </ac:graphicFrameMkLst>
        </pc:graphicFrameChg>
        <pc:graphicFrameChg chg="add mod">
          <ac:chgData name="Nguyễn Hồng Minh" userId="b7df7bd5-dfee-49f3-a67b-ef7a4d53176e" providerId="ADAL" clId="{3E5EECC7-30A9-4756-81E3-504551085F50}" dt="2025-02-18T03:15:42.803" v="1143"/>
          <ac:graphicFrameMkLst>
            <pc:docMk/>
            <pc:sldMk cId="3375296815" sldId="330"/>
            <ac:graphicFrameMk id="12" creationId="{F2075856-FAB2-30EA-ADFC-5A4534B16DBC}"/>
          </ac:graphicFrameMkLst>
        </pc:graphicFrameChg>
        <pc:graphicFrameChg chg="add mod">
          <ac:chgData name="Nguyễn Hồng Minh" userId="b7df7bd5-dfee-49f3-a67b-ef7a4d53176e" providerId="ADAL" clId="{3E5EECC7-30A9-4756-81E3-504551085F50}" dt="2025-02-18T03:18:00.202" v="1144"/>
          <ac:graphicFrameMkLst>
            <pc:docMk/>
            <pc:sldMk cId="3375296815" sldId="330"/>
            <ac:graphicFrameMk id="13" creationId="{37BBD19B-F7B8-CF6B-0E62-4C85CC961B0A}"/>
          </ac:graphicFrameMkLst>
        </pc:graphicFrameChg>
        <pc:graphicFrameChg chg="add del mod">
          <ac:chgData name="Nguyễn Hồng Minh" userId="b7df7bd5-dfee-49f3-a67b-ef7a4d53176e" providerId="ADAL" clId="{3E5EECC7-30A9-4756-81E3-504551085F50}" dt="2025-02-18T03:18:37.081" v="1153" actId="478"/>
          <ac:graphicFrameMkLst>
            <pc:docMk/>
            <pc:sldMk cId="3375296815" sldId="330"/>
            <ac:graphicFrameMk id="14" creationId="{57F6E6D8-6C02-FA71-626F-BEB6A7B076AB}"/>
          </ac:graphicFrameMkLst>
        </pc:graphicFrameChg>
        <pc:graphicFrameChg chg="add del mod modGraphic">
          <ac:chgData name="Nguyễn Hồng Minh" userId="b7df7bd5-dfee-49f3-a67b-ef7a4d53176e" providerId="ADAL" clId="{3E5EECC7-30A9-4756-81E3-504551085F50}" dt="2025-02-18T03:20:08.450" v="1161" actId="478"/>
          <ac:graphicFrameMkLst>
            <pc:docMk/>
            <pc:sldMk cId="3375296815" sldId="330"/>
            <ac:graphicFrameMk id="15" creationId="{A1D1481C-75FF-1F3C-7834-697EDA43B808}"/>
          </ac:graphicFrameMkLst>
        </pc:graphicFrameChg>
        <pc:graphicFrameChg chg="add del mod">
          <ac:chgData name="Nguyễn Hồng Minh" userId="b7df7bd5-dfee-49f3-a67b-ef7a4d53176e" providerId="ADAL" clId="{3E5EECC7-30A9-4756-81E3-504551085F50}" dt="2025-02-18T03:20:38.420" v="1169" actId="478"/>
          <ac:graphicFrameMkLst>
            <pc:docMk/>
            <pc:sldMk cId="3375296815" sldId="330"/>
            <ac:graphicFrameMk id="16" creationId="{AAF8F56A-9D65-97E9-B738-F10E45B41248}"/>
          </ac:graphicFrameMkLst>
        </pc:graphicFrameChg>
        <pc:graphicFrameChg chg="add del mod">
          <ac:chgData name="Nguyễn Hồng Minh" userId="b7df7bd5-dfee-49f3-a67b-ef7a4d53176e" providerId="ADAL" clId="{3E5EECC7-30A9-4756-81E3-504551085F50}" dt="2025-02-18T03:21:09.200" v="1173" actId="478"/>
          <ac:graphicFrameMkLst>
            <pc:docMk/>
            <pc:sldMk cId="3375296815" sldId="330"/>
            <ac:graphicFrameMk id="17" creationId="{5268A54D-A716-30E2-FF0B-6E78652C9E86}"/>
          </ac:graphicFrameMkLst>
        </pc:graphicFrameChg>
        <pc:graphicFrameChg chg="add mod">
          <ac:chgData name="Nguyễn Hồng Minh" userId="b7df7bd5-dfee-49f3-a67b-ef7a4d53176e" providerId="ADAL" clId="{3E5EECC7-30A9-4756-81E3-504551085F50}" dt="2025-02-18T03:21:28.321" v="1177" actId="1076"/>
          <ac:graphicFrameMkLst>
            <pc:docMk/>
            <pc:sldMk cId="3375296815" sldId="330"/>
            <ac:graphicFrameMk id="18" creationId="{30F4DE5F-C67B-00F0-D664-17568F0C8D2F}"/>
          </ac:graphicFrameMkLst>
        </pc:graphicFrameChg>
        <pc:picChg chg="del">
          <ac:chgData name="Nguyễn Hồng Minh" userId="b7df7bd5-dfee-49f3-a67b-ef7a4d53176e" providerId="ADAL" clId="{3E5EECC7-30A9-4756-81E3-504551085F50}" dt="2025-02-18T03:15:30.124" v="1140" actId="478"/>
          <ac:picMkLst>
            <pc:docMk/>
            <pc:sldMk cId="3375296815" sldId="330"/>
            <ac:picMk id="4098" creationId="{707AE6CB-E94A-8656-BB4C-42344CD1388A}"/>
          </ac:picMkLst>
        </pc:picChg>
      </pc:sldChg>
      <pc:sldChg chg="new del">
        <pc:chgData name="Nguyễn Hồng Minh" userId="b7df7bd5-dfee-49f3-a67b-ef7a4d53176e" providerId="ADAL" clId="{3E5EECC7-30A9-4756-81E3-504551085F50}" dt="2025-02-18T03:32:08.710" v="1551" actId="680"/>
        <pc:sldMkLst>
          <pc:docMk/>
          <pc:sldMk cId="1350466680" sldId="331"/>
        </pc:sldMkLst>
      </pc:sldChg>
      <pc:sldMasterChg chg="setBg">
        <pc:chgData name="Nguyễn Hồng Minh" userId="b7df7bd5-dfee-49f3-a67b-ef7a4d53176e" providerId="ADAL" clId="{3E5EECC7-30A9-4756-81E3-504551085F50}" dt="2025-02-18T01:29:23.747" v="0"/>
        <pc:sldMasterMkLst>
          <pc:docMk/>
          <pc:sldMasterMk cId="2092983929" sldId="2147484177"/>
        </pc:sldMasterMkLst>
      </pc:sldMasterChg>
    </pc:docChg>
  </pc:docChgLst>
  <pc:docChgLst>
    <pc:chgData name="Nguyễn Hồng Minh" userId="b7df7bd5-dfee-49f3-a67b-ef7a4d53176e" providerId="ADAL" clId="{26DB6F5D-945F-4FE1-A5DB-FD26DC280476}"/>
    <pc:docChg chg="undo redo custSel addSld delSld modSld sldOrd modMainMaster">
      <pc:chgData name="Nguyễn Hồng Minh" userId="b7df7bd5-dfee-49f3-a67b-ef7a4d53176e" providerId="ADAL" clId="{26DB6F5D-945F-4FE1-A5DB-FD26DC280476}" dt="2025-02-18T00:57:05.807" v="6171" actId="255"/>
      <pc:docMkLst>
        <pc:docMk/>
      </pc:docMkLst>
      <pc:sldChg chg="addSp delSp modSp mod ord modTransition setBg setClrOvrMap delDesignElem">
        <pc:chgData name="Nguyễn Hồng Minh" userId="b7df7bd5-dfee-49f3-a67b-ef7a4d53176e" providerId="ADAL" clId="{26DB6F5D-945F-4FE1-A5DB-FD26DC280476}" dt="2025-02-18T00:50:36.980" v="6160" actId="1076"/>
        <pc:sldMkLst>
          <pc:docMk/>
          <pc:sldMk cId="3546029697" sldId="257"/>
        </pc:sldMkLst>
        <pc:spChg chg="mod ord">
          <ac:chgData name="Nguyễn Hồng Minh" userId="b7df7bd5-dfee-49f3-a67b-ef7a4d53176e" providerId="ADAL" clId="{26DB6F5D-945F-4FE1-A5DB-FD26DC280476}" dt="2025-02-17T16:28:27.209" v="5741" actId="3062"/>
          <ac:spMkLst>
            <pc:docMk/>
            <pc:sldMk cId="3546029697" sldId="257"/>
            <ac:spMk id="4" creationId="{D181681E-A1EE-1924-22E3-8A8A001903D2}"/>
          </ac:spMkLst>
        </pc:spChg>
        <pc:picChg chg="add mod ord">
          <ac:chgData name="Nguyễn Hồng Minh" userId="b7df7bd5-dfee-49f3-a67b-ef7a4d53176e" providerId="ADAL" clId="{26DB6F5D-945F-4FE1-A5DB-FD26DC280476}" dt="2025-02-18T00:50:36.980" v="6160" actId="1076"/>
          <ac:picMkLst>
            <pc:docMk/>
            <pc:sldMk cId="3546029697" sldId="257"/>
            <ac:picMk id="3" creationId="{8E7A5B23-F06F-49B7-1BF7-B4E6A5A75988}"/>
          </ac:picMkLst>
        </pc:picChg>
      </pc:sldChg>
      <pc:sldChg chg="addSp delSp modSp mod ord modTransition setBg delDesignElem">
        <pc:chgData name="Nguyễn Hồng Minh" userId="b7df7bd5-dfee-49f3-a67b-ef7a4d53176e" providerId="ADAL" clId="{26DB6F5D-945F-4FE1-A5DB-FD26DC280476}" dt="2025-02-18T00:51:12.882" v="6161" actId="14100"/>
        <pc:sldMkLst>
          <pc:docMk/>
          <pc:sldMk cId="3713562065" sldId="261"/>
        </pc:sldMkLst>
        <pc:spChg chg="mod ord">
          <ac:chgData name="Nguyễn Hồng Minh" userId="b7df7bd5-dfee-49f3-a67b-ef7a4d53176e" providerId="ADAL" clId="{26DB6F5D-945F-4FE1-A5DB-FD26DC280476}" dt="2025-02-17T16:55:32.545" v="6064" actId="14100"/>
          <ac:spMkLst>
            <pc:docMk/>
            <pc:sldMk cId="3713562065" sldId="261"/>
            <ac:spMk id="2" creationId="{563DC0C5-1B54-0944-BD19-94F4CA0BE240}"/>
          </ac:spMkLst>
        </pc:spChg>
        <pc:spChg chg="mod ord">
          <ac:chgData name="Nguyễn Hồng Minh" userId="b7df7bd5-dfee-49f3-a67b-ef7a4d53176e" providerId="ADAL" clId="{26DB6F5D-945F-4FE1-A5DB-FD26DC280476}" dt="2025-02-18T00:51:12.882" v="6161" actId="14100"/>
          <ac:spMkLst>
            <pc:docMk/>
            <pc:sldMk cId="3713562065" sldId="261"/>
            <ac:spMk id="9" creationId="{57526933-BEB8-D722-E178-22703819E894}"/>
          </ac:spMkLst>
        </pc:spChg>
      </pc:sldChg>
      <pc:sldChg chg="addSp delSp modSp mod ord modTransition setBg delDesignElem">
        <pc:chgData name="Nguyễn Hồng Minh" userId="b7df7bd5-dfee-49f3-a67b-ef7a4d53176e" providerId="ADAL" clId="{26DB6F5D-945F-4FE1-A5DB-FD26DC280476}" dt="2025-02-18T00:56:51.214" v="6170" actId="255"/>
        <pc:sldMkLst>
          <pc:docMk/>
          <pc:sldMk cId="2352818558" sldId="263"/>
        </pc:sldMkLst>
        <pc:spChg chg="add mod">
          <ac:chgData name="Nguyễn Hồng Minh" userId="b7df7bd5-dfee-49f3-a67b-ef7a4d53176e" providerId="ADAL" clId="{26DB6F5D-945F-4FE1-A5DB-FD26DC280476}" dt="2025-02-18T00:56:51.214" v="6170" actId="255"/>
          <ac:spMkLst>
            <pc:docMk/>
            <pc:sldMk cId="2352818558" sldId="263"/>
            <ac:spMk id="9" creationId="{080AAB49-EE6C-536C-07A1-7FCF50B328E2}"/>
          </ac:spMkLst>
        </pc:spChg>
      </pc:sldChg>
      <pc:sldChg chg="addSp delSp modSp mod ord modTransition setBg delDesignElem">
        <pc:chgData name="Nguyễn Hồng Minh" userId="b7df7bd5-dfee-49f3-a67b-ef7a4d53176e" providerId="ADAL" clId="{26DB6F5D-945F-4FE1-A5DB-FD26DC280476}" dt="2025-02-17T17:07:45.145" v="6157" actId="113"/>
        <pc:sldMkLst>
          <pc:docMk/>
          <pc:sldMk cId="1622437894" sldId="264"/>
        </pc:sldMkLst>
      </pc:sldChg>
      <pc:sldChg chg="addSp delSp modSp mod ord modTransition setBg delDesignElem">
        <pc:chgData name="Nguyễn Hồng Minh" userId="b7df7bd5-dfee-49f3-a67b-ef7a4d53176e" providerId="ADAL" clId="{26DB6F5D-945F-4FE1-A5DB-FD26DC280476}" dt="2025-02-17T17:06:58.987" v="6154"/>
        <pc:sldMkLst>
          <pc:docMk/>
          <pc:sldMk cId="762194027" sldId="267"/>
        </pc:sldMkLst>
      </pc:sldChg>
      <pc:sldChg chg="addSp delSp modSp mod ord modTransition setBg delDesignElem">
        <pc:chgData name="Nguyễn Hồng Minh" userId="b7df7bd5-dfee-49f3-a67b-ef7a4d53176e" providerId="ADAL" clId="{26DB6F5D-945F-4FE1-A5DB-FD26DC280476}" dt="2025-02-17T17:06:58.987" v="6154"/>
        <pc:sldMkLst>
          <pc:docMk/>
          <pc:sldMk cId="2062129286" sldId="269"/>
        </pc:sldMkLst>
      </pc:sldChg>
      <pc:sldChg chg="addSp delSp modSp mod ord modTransition setBg delDesignElem">
        <pc:chgData name="Nguyễn Hồng Minh" userId="b7df7bd5-dfee-49f3-a67b-ef7a4d53176e" providerId="ADAL" clId="{26DB6F5D-945F-4FE1-A5DB-FD26DC280476}" dt="2025-02-18T00:57:05.807" v="6171" actId="255"/>
        <pc:sldMkLst>
          <pc:docMk/>
          <pc:sldMk cId="3592822563" sldId="270"/>
        </pc:sldMkLst>
        <pc:spChg chg="add mod">
          <ac:chgData name="Nguyễn Hồng Minh" userId="b7df7bd5-dfee-49f3-a67b-ef7a4d53176e" providerId="ADAL" clId="{26DB6F5D-945F-4FE1-A5DB-FD26DC280476}" dt="2025-02-18T00:57:05.807" v="6171" actId="255"/>
          <ac:spMkLst>
            <pc:docMk/>
            <pc:sldMk cId="3592822563" sldId="270"/>
            <ac:spMk id="3" creationId="{82BC5549-8EBA-03DF-20D5-6A6177BF9EDC}"/>
          </ac:spMkLst>
        </pc:spChg>
      </pc:sldChg>
      <pc:sldChg chg="addSp delSp modSp mod ord modTransition setBg delDesignElem">
        <pc:chgData name="Nguyễn Hồng Minh" userId="b7df7bd5-dfee-49f3-a67b-ef7a4d53176e" providerId="ADAL" clId="{26DB6F5D-945F-4FE1-A5DB-FD26DC280476}" dt="2025-02-17T17:06:58.987" v="6154"/>
        <pc:sldMkLst>
          <pc:docMk/>
          <pc:sldMk cId="106097810" sldId="271"/>
        </pc:sldMkLst>
      </pc:sldChg>
      <pc:sldChg chg="addSp delSp modSp mod ord modTransition setBg delDesignElem">
        <pc:chgData name="Nguyễn Hồng Minh" userId="b7df7bd5-dfee-49f3-a67b-ef7a4d53176e" providerId="ADAL" clId="{26DB6F5D-945F-4FE1-A5DB-FD26DC280476}" dt="2025-02-17T17:06:58.987" v="6154"/>
        <pc:sldMkLst>
          <pc:docMk/>
          <pc:sldMk cId="3381791067" sldId="272"/>
        </pc:sldMkLst>
      </pc:sldChg>
      <pc:sldChg chg="addSp delSp modSp mod ord modTransition setBg delDesignElem">
        <pc:chgData name="Nguyễn Hồng Minh" userId="b7df7bd5-dfee-49f3-a67b-ef7a4d53176e" providerId="ADAL" clId="{26DB6F5D-945F-4FE1-A5DB-FD26DC280476}" dt="2025-02-18T00:50:23.664" v="6159" actId="207"/>
        <pc:sldMkLst>
          <pc:docMk/>
          <pc:sldMk cId="935509157" sldId="273"/>
        </pc:sldMkLst>
        <pc:spChg chg="add mod">
          <ac:chgData name="Nguyễn Hồng Minh" userId="b7df7bd5-dfee-49f3-a67b-ef7a4d53176e" providerId="ADAL" clId="{26DB6F5D-945F-4FE1-A5DB-FD26DC280476}" dt="2025-02-18T00:50:23.664" v="6159" actId="207"/>
          <ac:spMkLst>
            <pc:docMk/>
            <pc:sldMk cId="935509157" sldId="273"/>
            <ac:spMk id="3" creationId="{CBEDF8BC-662B-F4CC-2DCA-9081CC62F61F}"/>
          </ac:spMkLst>
        </pc:spChg>
      </pc:sldChg>
      <pc:sldChg chg="addSp delSp modSp mod ord modTransition setBg delDesignElem">
        <pc:chgData name="Nguyễn Hồng Minh" userId="b7df7bd5-dfee-49f3-a67b-ef7a4d53176e" providerId="ADAL" clId="{26DB6F5D-945F-4FE1-A5DB-FD26DC280476}" dt="2025-02-17T17:06:58.987" v="6154"/>
        <pc:sldMkLst>
          <pc:docMk/>
          <pc:sldMk cId="3710272116" sldId="274"/>
        </pc:sldMkLst>
      </pc:sldChg>
      <pc:sldChg chg="addSp delSp modSp mod ord modTransition setBg delDesignElem">
        <pc:chgData name="Nguyễn Hồng Minh" userId="b7df7bd5-dfee-49f3-a67b-ef7a4d53176e" providerId="ADAL" clId="{26DB6F5D-945F-4FE1-A5DB-FD26DC280476}" dt="2025-02-17T17:06:58.987" v="6154"/>
        <pc:sldMkLst>
          <pc:docMk/>
          <pc:sldMk cId="709108783" sldId="275"/>
        </pc:sldMkLst>
      </pc:sldChg>
      <pc:sldChg chg="modSp add del mod">
        <pc:chgData name="Nguyễn Hồng Minh" userId="b7df7bd5-dfee-49f3-a67b-ef7a4d53176e" providerId="ADAL" clId="{26DB6F5D-945F-4FE1-A5DB-FD26DC280476}" dt="2025-02-17T10:07:08.985" v="136" actId="2696"/>
        <pc:sldMkLst>
          <pc:docMk/>
          <pc:sldMk cId="834191614" sldId="276"/>
        </pc:sldMkLst>
      </pc:sldChg>
      <pc:sldChg chg="del">
        <pc:chgData name="Nguyễn Hồng Minh" userId="b7df7bd5-dfee-49f3-a67b-ef7a4d53176e" providerId="ADAL" clId="{26DB6F5D-945F-4FE1-A5DB-FD26DC280476}" dt="2025-02-17T10:07:12.198" v="137" actId="2696"/>
        <pc:sldMkLst>
          <pc:docMk/>
          <pc:sldMk cId="1808260904" sldId="277"/>
        </pc:sldMkLst>
      </pc:sldChg>
      <pc:sldChg chg="delSp del mod">
        <pc:chgData name="Nguyễn Hồng Minh" userId="b7df7bd5-dfee-49f3-a67b-ef7a4d53176e" providerId="ADAL" clId="{26DB6F5D-945F-4FE1-A5DB-FD26DC280476}" dt="2025-02-17T10:39:59.792" v="988" actId="47"/>
        <pc:sldMkLst>
          <pc:docMk/>
          <pc:sldMk cId="685971679" sldId="278"/>
        </pc:sldMkLst>
      </pc:sldChg>
      <pc:sldChg chg="addSp delSp modSp mod ord modTransition setBg delDesignElem">
        <pc:chgData name="Nguyễn Hồng Minh" userId="b7df7bd5-dfee-49f3-a67b-ef7a4d53176e" providerId="ADAL" clId="{26DB6F5D-945F-4FE1-A5DB-FD26DC280476}" dt="2025-02-17T17:06:58.987" v="6154"/>
        <pc:sldMkLst>
          <pc:docMk/>
          <pc:sldMk cId="1651809438" sldId="279"/>
        </pc:sldMkLst>
      </pc:sldChg>
      <pc:sldChg chg="delSp modSp add del mod setBg">
        <pc:chgData name="Nguyễn Hồng Minh" userId="b7df7bd5-dfee-49f3-a67b-ef7a4d53176e" providerId="ADAL" clId="{26DB6F5D-945F-4FE1-A5DB-FD26DC280476}" dt="2025-02-17T11:14:35.549" v="1979" actId="47"/>
        <pc:sldMkLst>
          <pc:docMk/>
          <pc:sldMk cId="2057965060" sldId="280"/>
        </pc:sldMkLst>
      </pc:sldChg>
      <pc:sldChg chg="delSp modSp del mod">
        <pc:chgData name="Nguyễn Hồng Minh" userId="b7df7bd5-dfee-49f3-a67b-ef7a4d53176e" providerId="ADAL" clId="{26DB6F5D-945F-4FE1-A5DB-FD26DC280476}" dt="2025-02-17T10:30:08.270" v="697" actId="47"/>
        <pc:sldMkLst>
          <pc:docMk/>
          <pc:sldMk cId="3132251547" sldId="281"/>
        </pc:sldMkLst>
      </pc:sldChg>
      <pc:sldChg chg="del">
        <pc:chgData name="Nguyễn Hồng Minh" userId="b7df7bd5-dfee-49f3-a67b-ef7a4d53176e" providerId="ADAL" clId="{26DB6F5D-945F-4FE1-A5DB-FD26DC280476}" dt="2025-02-17T10:10:00.984" v="163" actId="2696"/>
        <pc:sldMkLst>
          <pc:docMk/>
          <pc:sldMk cId="1567473026" sldId="282"/>
        </pc:sldMkLst>
      </pc:sldChg>
      <pc:sldChg chg="addSp delSp modSp mod ord modTransition setBg delDesignElem">
        <pc:chgData name="Nguyễn Hồng Minh" userId="b7df7bd5-dfee-49f3-a67b-ef7a4d53176e" providerId="ADAL" clId="{26DB6F5D-945F-4FE1-A5DB-FD26DC280476}" dt="2025-02-17T17:06:58.987" v="6154"/>
        <pc:sldMkLst>
          <pc:docMk/>
          <pc:sldMk cId="4099249814" sldId="283"/>
        </pc:sldMkLst>
      </pc:sldChg>
      <pc:sldChg chg="addSp delSp modSp mod ord modTransition setBg delDesignElem">
        <pc:chgData name="Nguyễn Hồng Minh" userId="b7df7bd5-dfee-49f3-a67b-ef7a4d53176e" providerId="ADAL" clId="{26DB6F5D-945F-4FE1-A5DB-FD26DC280476}" dt="2025-02-17T17:06:58.987" v="6154"/>
        <pc:sldMkLst>
          <pc:docMk/>
          <pc:sldMk cId="2339745716" sldId="284"/>
        </pc:sldMkLst>
      </pc:sldChg>
      <pc:sldChg chg="addSp delSp modSp mod ord modTransition setBg delDesignElem">
        <pc:chgData name="Nguyễn Hồng Minh" userId="b7df7bd5-dfee-49f3-a67b-ef7a4d53176e" providerId="ADAL" clId="{26DB6F5D-945F-4FE1-A5DB-FD26DC280476}" dt="2025-02-17T17:06:58.987" v="6154"/>
        <pc:sldMkLst>
          <pc:docMk/>
          <pc:sldMk cId="4128419997" sldId="285"/>
        </pc:sldMkLst>
      </pc:sldChg>
      <pc:sldChg chg="addSp delSp modSp mod ord modTransition setBg delDesignElem">
        <pc:chgData name="Nguyễn Hồng Minh" userId="b7df7bd5-dfee-49f3-a67b-ef7a4d53176e" providerId="ADAL" clId="{26DB6F5D-945F-4FE1-A5DB-FD26DC280476}" dt="2025-02-17T17:06:58.987" v="6154"/>
        <pc:sldMkLst>
          <pc:docMk/>
          <pc:sldMk cId="258459254" sldId="286"/>
        </pc:sldMkLst>
      </pc:sldChg>
      <pc:sldChg chg="addSp delSp modSp mod ord modTransition setBg delDesignElem">
        <pc:chgData name="Nguyễn Hồng Minh" userId="b7df7bd5-dfee-49f3-a67b-ef7a4d53176e" providerId="ADAL" clId="{26DB6F5D-945F-4FE1-A5DB-FD26DC280476}" dt="2025-02-17T17:06:58.987" v="6154"/>
        <pc:sldMkLst>
          <pc:docMk/>
          <pc:sldMk cId="777196926" sldId="287"/>
        </pc:sldMkLst>
      </pc:sldChg>
      <pc:sldChg chg="addSp delSp modSp mod ord modTransition setBg delDesignElem">
        <pc:chgData name="Nguyễn Hồng Minh" userId="b7df7bd5-dfee-49f3-a67b-ef7a4d53176e" providerId="ADAL" clId="{26DB6F5D-945F-4FE1-A5DB-FD26DC280476}" dt="2025-02-17T17:06:58.987" v="6154"/>
        <pc:sldMkLst>
          <pc:docMk/>
          <pc:sldMk cId="213952215" sldId="288"/>
        </pc:sldMkLst>
      </pc:sldChg>
      <pc:sldChg chg="addSp delSp modSp mod ord modTransition setBg delDesignElem">
        <pc:chgData name="Nguyễn Hồng Minh" userId="b7df7bd5-dfee-49f3-a67b-ef7a4d53176e" providerId="ADAL" clId="{26DB6F5D-945F-4FE1-A5DB-FD26DC280476}" dt="2025-02-17T17:06:58.987" v="6154"/>
        <pc:sldMkLst>
          <pc:docMk/>
          <pc:sldMk cId="4016022784" sldId="289"/>
        </pc:sldMkLst>
      </pc:sldChg>
      <pc:sldChg chg="addSp delSp modSp mod ord modTransition setBg delDesignElem">
        <pc:chgData name="Nguyễn Hồng Minh" userId="b7df7bd5-dfee-49f3-a67b-ef7a4d53176e" providerId="ADAL" clId="{26DB6F5D-945F-4FE1-A5DB-FD26DC280476}" dt="2025-02-17T17:06:58.987" v="6154"/>
        <pc:sldMkLst>
          <pc:docMk/>
          <pc:sldMk cId="2468506716" sldId="290"/>
        </pc:sldMkLst>
      </pc:sldChg>
      <pc:sldChg chg="modSp del mod modTransition setBg">
        <pc:chgData name="Nguyễn Hồng Minh" userId="b7df7bd5-dfee-49f3-a67b-ef7a4d53176e" providerId="ADAL" clId="{26DB6F5D-945F-4FE1-A5DB-FD26DC280476}" dt="2025-02-17T15:42:32.332" v="4498" actId="47"/>
        <pc:sldMkLst>
          <pc:docMk/>
          <pc:sldMk cId="1534318905" sldId="291"/>
        </pc:sldMkLst>
      </pc:sldChg>
      <pc:sldChg chg="addSp delSp modSp mod ord modTransition setBg delDesignElem">
        <pc:chgData name="Nguyễn Hồng Minh" userId="b7df7bd5-dfee-49f3-a67b-ef7a4d53176e" providerId="ADAL" clId="{26DB6F5D-945F-4FE1-A5DB-FD26DC280476}" dt="2025-02-17T17:06:58.987" v="6154"/>
        <pc:sldMkLst>
          <pc:docMk/>
          <pc:sldMk cId="4119750737" sldId="292"/>
        </pc:sldMkLst>
      </pc:sldChg>
      <pc:sldChg chg="del">
        <pc:chgData name="Nguyễn Hồng Minh" userId="b7df7bd5-dfee-49f3-a67b-ef7a4d53176e" providerId="ADAL" clId="{26DB6F5D-945F-4FE1-A5DB-FD26DC280476}" dt="2025-02-17T10:19:49.371" v="597" actId="47"/>
        <pc:sldMkLst>
          <pc:docMk/>
          <pc:sldMk cId="124114459" sldId="293"/>
        </pc:sldMkLst>
      </pc:sldChg>
      <pc:sldChg chg="del">
        <pc:chgData name="Nguyễn Hồng Minh" userId="b7df7bd5-dfee-49f3-a67b-ef7a4d53176e" providerId="ADAL" clId="{26DB6F5D-945F-4FE1-A5DB-FD26DC280476}" dt="2025-02-17T10:20:19.278" v="604" actId="47"/>
        <pc:sldMkLst>
          <pc:docMk/>
          <pc:sldMk cId="1106733989" sldId="294"/>
        </pc:sldMkLst>
      </pc:sldChg>
      <pc:sldChg chg="del">
        <pc:chgData name="Nguyễn Hồng Minh" userId="b7df7bd5-dfee-49f3-a67b-ef7a4d53176e" providerId="ADAL" clId="{26DB6F5D-945F-4FE1-A5DB-FD26DC280476}" dt="2025-02-17T10:22:28.424" v="628" actId="2696"/>
        <pc:sldMkLst>
          <pc:docMk/>
          <pc:sldMk cId="4225796516" sldId="295"/>
        </pc:sldMkLst>
      </pc:sldChg>
      <pc:sldChg chg="addSp delSp modSp mod ord modTransition setBg delDesignElem">
        <pc:chgData name="Nguyễn Hồng Minh" userId="b7df7bd5-dfee-49f3-a67b-ef7a4d53176e" providerId="ADAL" clId="{26DB6F5D-945F-4FE1-A5DB-FD26DC280476}" dt="2025-02-17T17:06:58.987" v="6154"/>
        <pc:sldMkLst>
          <pc:docMk/>
          <pc:sldMk cId="2585254205" sldId="296"/>
        </pc:sldMkLst>
      </pc:sldChg>
      <pc:sldChg chg="addSp delSp modSp mod ord modTransition setBg delDesignElem">
        <pc:chgData name="Nguyễn Hồng Minh" userId="b7df7bd5-dfee-49f3-a67b-ef7a4d53176e" providerId="ADAL" clId="{26DB6F5D-945F-4FE1-A5DB-FD26DC280476}" dt="2025-02-17T17:06:58.987" v="6154"/>
        <pc:sldMkLst>
          <pc:docMk/>
          <pc:sldMk cId="3353595131" sldId="297"/>
        </pc:sldMkLst>
      </pc:sldChg>
      <pc:sldChg chg="addSp delSp modSp mod ord modTransition setBg delDesignElem">
        <pc:chgData name="Nguyễn Hồng Minh" userId="b7df7bd5-dfee-49f3-a67b-ef7a4d53176e" providerId="ADAL" clId="{26DB6F5D-945F-4FE1-A5DB-FD26DC280476}" dt="2025-02-17T17:06:58.987" v="6154"/>
        <pc:sldMkLst>
          <pc:docMk/>
          <pc:sldMk cId="92565683" sldId="298"/>
        </pc:sldMkLst>
      </pc:sldChg>
      <pc:sldChg chg="addSp delSp modSp mod ord modTransition setBg delDesignElem">
        <pc:chgData name="Nguyễn Hồng Minh" userId="b7df7bd5-dfee-49f3-a67b-ef7a4d53176e" providerId="ADAL" clId="{26DB6F5D-945F-4FE1-A5DB-FD26DC280476}" dt="2025-02-17T17:06:58.987" v="6154"/>
        <pc:sldMkLst>
          <pc:docMk/>
          <pc:sldMk cId="3641920878" sldId="299"/>
        </pc:sldMkLst>
      </pc:sldChg>
      <pc:sldChg chg="addSp delSp modSp mod ord modTransition setBg delDesignElem">
        <pc:chgData name="Nguyễn Hồng Minh" userId="b7df7bd5-dfee-49f3-a67b-ef7a4d53176e" providerId="ADAL" clId="{26DB6F5D-945F-4FE1-A5DB-FD26DC280476}" dt="2025-02-17T17:06:58.987" v="6154"/>
        <pc:sldMkLst>
          <pc:docMk/>
          <pc:sldMk cId="2557074447" sldId="300"/>
        </pc:sldMkLst>
      </pc:sldChg>
      <pc:sldChg chg="del">
        <pc:chgData name="Nguyễn Hồng Minh" userId="b7df7bd5-dfee-49f3-a67b-ef7a4d53176e" providerId="ADAL" clId="{26DB6F5D-945F-4FE1-A5DB-FD26DC280476}" dt="2025-02-17T10:24:19.932" v="652" actId="2696"/>
        <pc:sldMkLst>
          <pc:docMk/>
          <pc:sldMk cId="2225515898" sldId="301"/>
        </pc:sldMkLst>
      </pc:sldChg>
      <pc:sldChg chg="addSp delSp modSp mod ord modTransition setBg delDesignElem">
        <pc:chgData name="Nguyễn Hồng Minh" userId="b7df7bd5-dfee-49f3-a67b-ef7a4d53176e" providerId="ADAL" clId="{26DB6F5D-945F-4FE1-A5DB-FD26DC280476}" dt="2025-02-17T17:06:58.987" v="6154"/>
        <pc:sldMkLst>
          <pc:docMk/>
          <pc:sldMk cId="497800424" sldId="303"/>
        </pc:sldMkLst>
      </pc:sldChg>
      <pc:sldChg chg="addSp delSp modSp mod ord modTransition setBg delDesignElem">
        <pc:chgData name="Nguyễn Hồng Minh" userId="b7df7bd5-dfee-49f3-a67b-ef7a4d53176e" providerId="ADAL" clId="{26DB6F5D-945F-4FE1-A5DB-FD26DC280476}" dt="2025-02-17T17:06:58.987" v="6154"/>
        <pc:sldMkLst>
          <pc:docMk/>
          <pc:sldMk cId="3609756876" sldId="304"/>
        </pc:sldMkLst>
      </pc:sldChg>
      <pc:sldChg chg="addSp delSp modSp mod ord modTransition setBg delDesignElem">
        <pc:chgData name="Nguyễn Hồng Minh" userId="b7df7bd5-dfee-49f3-a67b-ef7a4d53176e" providerId="ADAL" clId="{26DB6F5D-945F-4FE1-A5DB-FD26DC280476}" dt="2025-02-17T17:06:58.987" v="6154"/>
        <pc:sldMkLst>
          <pc:docMk/>
          <pc:sldMk cId="773830109" sldId="305"/>
        </pc:sldMkLst>
      </pc:sldChg>
      <pc:sldChg chg="addSp delSp modSp mod ord modTransition setBg delDesignElem">
        <pc:chgData name="Nguyễn Hồng Minh" userId="b7df7bd5-dfee-49f3-a67b-ef7a4d53176e" providerId="ADAL" clId="{26DB6F5D-945F-4FE1-A5DB-FD26DC280476}" dt="2025-02-17T17:06:58.987" v="6154"/>
        <pc:sldMkLst>
          <pc:docMk/>
          <pc:sldMk cId="1900899783" sldId="306"/>
        </pc:sldMkLst>
      </pc:sldChg>
      <pc:sldChg chg="modSp mod ord modTransition setBg">
        <pc:chgData name="Nguyễn Hồng Minh" userId="b7df7bd5-dfee-49f3-a67b-ef7a4d53176e" providerId="ADAL" clId="{26DB6F5D-945F-4FE1-A5DB-FD26DC280476}" dt="2025-02-17T17:06:58.987" v="6154"/>
        <pc:sldMkLst>
          <pc:docMk/>
          <pc:sldMk cId="1007590335" sldId="307"/>
        </pc:sldMkLst>
      </pc:sldChg>
      <pc:sldChg chg="addSp delSp modSp mod ord modTransition setBg delDesignElem">
        <pc:chgData name="Nguyễn Hồng Minh" userId="b7df7bd5-dfee-49f3-a67b-ef7a4d53176e" providerId="ADAL" clId="{26DB6F5D-945F-4FE1-A5DB-FD26DC280476}" dt="2025-02-18T00:51:31.410" v="6162" actId="1076"/>
        <pc:sldMkLst>
          <pc:docMk/>
          <pc:sldMk cId="1033167153" sldId="308"/>
        </pc:sldMkLst>
        <pc:spChg chg="mod ord">
          <ac:chgData name="Nguyễn Hồng Minh" userId="b7df7bd5-dfee-49f3-a67b-ef7a4d53176e" providerId="ADAL" clId="{26DB6F5D-945F-4FE1-A5DB-FD26DC280476}" dt="2025-02-18T00:51:31.410" v="6162" actId="1076"/>
          <ac:spMkLst>
            <pc:docMk/>
            <pc:sldMk cId="1033167153" sldId="308"/>
            <ac:spMk id="3" creationId="{4F4BA607-813D-2694-16B3-3A96BFE17818}"/>
          </ac:spMkLst>
        </pc:spChg>
        <pc:spChg chg="mod">
          <ac:chgData name="Nguyễn Hồng Minh" userId="b7df7bd5-dfee-49f3-a67b-ef7a4d53176e" providerId="ADAL" clId="{26DB6F5D-945F-4FE1-A5DB-FD26DC280476}" dt="2025-02-17T16:36:27.036" v="5817" actId="3062"/>
          <ac:spMkLst>
            <pc:docMk/>
            <pc:sldMk cId="1033167153" sldId="308"/>
            <ac:spMk id="5" creationId="{799D6D03-61BC-4B61-F353-24FCEB8A6264}"/>
          </ac:spMkLst>
        </pc:spChg>
      </pc:sldChg>
      <pc:sldChg chg="addSp delSp modSp add del mod setBg delDesignElem">
        <pc:chgData name="Nguyễn Hồng Minh" userId="b7df7bd5-dfee-49f3-a67b-ef7a4d53176e" providerId="ADAL" clId="{26DB6F5D-945F-4FE1-A5DB-FD26DC280476}" dt="2025-02-17T11:08:26.452" v="1884" actId="47"/>
        <pc:sldMkLst>
          <pc:docMk/>
          <pc:sldMk cId="4259551698" sldId="309"/>
        </pc:sldMkLst>
      </pc:sldChg>
      <pc:sldChg chg="addSp delSp modSp add del mod setBg delDesignElem">
        <pc:chgData name="Nguyễn Hồng Minh" userId="b7df7bd5-dfee-49f3-a67b-ef7a4d53176e" providerId="ADAL" clId="{26DB6F5D-945F-4FE1-A5DB-FD26DC280476}" dt="2025-02-17T11:09:52.296" v="1895" actId="47"/>
        <pc:sldMkLst>
          <pc:docMk/>
          <pc:sldMk cId="888764348" sldId="310"/>
        </pc:sldMkLst>
      </pc:sldChg>
      <pc:sldChg chg="addSp delSp modSp add del mod setBg delDesignElem">
        <pc:chgData name="Nguyễn Hồng Minh" userId="b7df7bd5-dfee-49f3-a67b-ef7a4d53176e" providerId="ADAL" clId="{26DB6F5D-945F-4FE1-A5DB-FD26DC280476}" dt="2025-02-17T11:11:31.803" v="1912" actId="47"/>
        <pc:sldMkLst>
          <pc:docMk/>
          <pc:sldMk cId="1107426799" sldId="311"/>
        </pc:sldMkLst>
      </pc:sldChg>
      <pc:sldChg chg="addSp delSp modSp add mod ord modTransition setBg delDesignElem">
        <pc:chgData name="Nguyễn Hồng Minh" userId="b7df7bd5-dfee-49f3-a67b-ef7a4d53176e" providerId="ADAL" clId="{26DB6F5D-945F-4FE1-A5DB-FD26DC280476}" dt="2025-02-18T00:54:17.994" v="6167" actId="114"/>
        <pc:sldMkLst>
          <pc:docMk/>
          <pc:sldMk cId="944022241" sldId="312"/>
        </pc:sldMkLst>
        <pc:spChg chg="add mod">
          <ac:chgData name="Nguyễn Hồng Minh" userId="b7df7bd5-dfee-49f3-a67b-ef7a4d53176e" providerId="ADAL" clId="{26DB6F5D-945F-4FE1-A5DB-FD26DC280476}" dt="2025-02-18T00:53:48.383" v="6164" actId="1076"/>
          <ac:spMkLst>
            <pc:docMk/>
            <pc:sldMk cId="944022241" sldId="312"/>
            <ac:spMk id="4" creationId="{B73F8C38-2BD0-08CB-F559-501D6F6F3253}"/>
          </ac:spMkLst>
        </pc:spChg>
        <pc:spChg chg="add mod">
          <ac:chgData name="Nguyễn Hồng Minh" userId="b7df7bd5-dfee-49f3-a67b-ef7a4d53176e" providerId="ADAL" clId="{26DB6F5D-945F-4FE1-A5DB-FD26DC280476}" dt="2025-02-18T00:54:17.994" v="6167" actId="114"/>
          <ac:spMkLst>
            <pc:docMk/>
            <pc:sldMk cId="944022241" sldId="312"/>
            <ac:spMk id="6" creationId="{0419BFC2-7C2D-2AAB-79B5-31B77CE73B4E}"/>
          </ac:spMkLst>
        </pc:spChg>
      </pc:sldChg>
      <pc:sldChg chg="addSp delSp modSp add del mod setBg delDesignElem">
        <pc:chgData name="Nguyễn Hồng Minh" userId="b7df7bd5-dfee-49f3-a67b-ef7a4d53176e" providerId="ADAL" clId="{26DB6F5D-945F-4FE1-A5DB-FD26DC280476}" dt="2025-02-17T11:45:13.051" v="3272" actId="47"/>
        <pc:sldMkLst>
          <pc:docMk/>
          <pc:sldMk cId="1076215046" sldId="313"/>
        </pc:sldMkLst>
      </pc:sldChg>
      <pc:sldChg chg="addSp delSp modSp add mod ord modTransition setBg delDesignElem">
        <pc:chgData name="Nguyễn Hồng Minh" userId="b7df7bd5-dfee-49f3-a67b-ef7a4d53176e" providerId="ADAL" clId="{26DB6F5D-945F-4FE1-A5DB-FD26DC280476}" dt="2025-02-17T17:06:58.987" v="6154"/>
        <pc:sldMkLst>
          <pc:docMk/>
          <pc:sldMk cId="3784045444" sldId="314"/>
        </pc:sldMkLst>
      </pc:sldChg>
      <pc:sldChg chg="addSp delSp modSp add mod ord modTransition setBg delDesignElem">
        <pc:chgData name="Nguyễn Hồng Minh" userId="b7df7bd5-dfee-49f3-a67b-ef7a4d53176e" providerId="ADAL" clId="{26DB6F5D-945F-4FE1-A5DB-FD26DC280476}" dt="2025-02-17T17:06:58.987" v="6154"/>
        <pc:sldMkLst>
          <pc:docMk/>
          <pc:sldMk cId="4239900960" sldId="315"/>
        </pc:sldMkLst>
      </pc:sldChg>
      <pc:sldChg chg="addSp delSp modSp add del mod setBg delDesignElem">
        <pc:chgData name="Nguyễn Hồng Minh" userId="b7df7bd5-dfee-49f3-a67b-ef7a4d53176e" providerId="ADAL" clId="{26DB6F5D-945F-4FE1-A5DB-FD26DC280476}" dt="2025-02-17T11:04:22.911" v="1837" actId="47"/>
        <pc:sldMkLst>
          <pc:docMk/>
          <pc:sldMk cId="4281842180" sldId="316"/>
        </pc:sldMkLst>
      </pc:sldChg>
      <pc:sldChg chg="addSp delSp modSp add del mod setBg setClrOvrMap delDesignElem">
        <pc:chgData name="Nguyễn Hồng Minh" userId="b7df7bd5-dfee-49f3-a67b-ef7a4d53176e" providerId="ADAL" clId="{26DB6F5D-945F-4FE1-A5DB-FD26DC280476}" dt="2025-02-17T11:06:12.060" v="1864" actId="47"/>
        <pc:sldMkLst>
          <pc:docMk/>
          <pc:sldMk cId="4106746004" sldId="317"/>
        </pc:sldMkLst>
      </pc:sldChg>
      <pc:sldChg chg="addSp delSp modSp add del mod">
        <pc:chgData name="Nguyễn Hồng Minh" userId="b7df7bd5-dfee-49f3-a67b-ef7a4d53176e" providerId="ADAL" clId="{26DB6F5D-945F-4FE1-A5DB-FD26DC280476}" dt="2025-02-17T11:21:23.297" v="2084" actId="47"/>
        <pc:sldMkLst>
          <pc:docMk/>
          <pc:sldMk cId="950281490" sldId="318"/>
        </pc:sldMkLst>
      </pc:sldChg>
      <pc:sldChg chg="addSp delSp modSp add del mod">
        <pc:chgData name="Nguyễn Hồng Minh" userId="b7df7bd5-dfee-49f3-a67b-ef7a4d53176e" providerId="ADAL" clId="{26DB6F5D-945F-4FE1-A5DB-FD26DC280476}" dt="2025-02-17T11:22:07.775" v="2097" actId="47"/>
        <pc:sldMkLst>
          <pc:docMk/>
          <pc:sldMk cId="3729551270" sldId="319"/>
        </pc:sldMkLst>
      </pc:sldChg>
      <pc:sldChg chg="addSp delSp modSp add mod ord modTransition setBg delDesignElem">
        <pc:chgData name="Nguyễn Hồng Minh" userId="b7df7bd5-dfee-49f3-a67b-ef7a4d53176e" providerId="ADAL" clId="{26DB6F5D-945F-4FE1-A5DB-FD26DC280476}" dt="2025-02-18T00:54:39.737" v="6169" actId="207"/>
        <pc:sldMkLst>
          <pc:docMk/>
          <pc:sldMk cId="1383344696" sldId="320"/>
        </pc:sldMkLst>
        <pc:spChg chg="add mod">
          <ac:chgData name="Nguyễn Hồng Minh" userId="b7df7bd5-dfee-49f3-a67b-ef7a4d53176e" providerId="ADAL" clId="{26DB6F5D-945F-4FE1-A5DB-FD26DC280476}" dt="2025-02-18T00:54:39.737" v="6169" actId="207"/>
          <ac:spMkLst>
            <pc:docMk/>
            <pc:sldMk cId="1383344696" sldId="320"/>
            <ac:spMk id="6" creationId="{F05176D6-C2D7-9E2E-6943-1DB5E6959641}"/>
          </ac:spMkLst>
        </pc:spChg>
      </pc:sldChg>
      <pc:sldChg chg="addSp delSp modSp add del mod">
        <pc:chgData name="Nguyễn Hồng Minh" userId="b7df7bd5-dfee-49f3-a67b-ef7a4d53176e" providerId="ADAL" clId="{26DB6F5D-945F-4FE1-A5DB-FD26DC280476}" dt="2025-02-17T11:25:03.611" v="2128" actId="47"/>
        <pc:sldMkLst>
          <pc:docMk/>
          <pc:sldMk cId="70628973" sldId="321"/>
        </pc:sldMkLst>
      </pc:sldChg>
      <pc:sldChg chg="addSp delSp modSp add mod ord modTransition setBg delDesignElem">
        <pc:chgData name="Nguyễn Hồng Minh" userId="b7df7bd5-dfee-49f3-a67b-ef7a4d53176e" providerId="ADAL" clId="{26DB6F5D-945F-4FE1-A5DB-FD26DC280476}" dt="2025-02-17T17:06:58.987" v="6154"/>
        <pc:sldMkLst>
          <pc:docMk/>
          <pc:sldMk cId="1234720109" sldId="322"/>
        </pc:sldMkLst>
      </pc:sldChg>
      <pc:sldChg chg="addSp delSp modSp add mod ord modTransition setBg delDesignElem">
        <pc:chgData name="Nguyễn Hồng Minh" userId="b7df7bd5-dfee-49f3-a67b-ef7a4d53176e" providerId="ADAL" clId="{26DB6F5D-945F-4FE1-A5DB-FD26DC280476}" dt="2025-02-17T17:06:58.987" v="6154"/>
        <pc:sldMkLst>
          <pc:docMk/>
          <pc:sldMk cId="2414369580" sldId="323"/>
        </pc:sldMkLst>
      </pc:sldChg>
      <pc:sldChg chg="addSp delSp modSp add mod ord modTransition setBg delDesignElem">
        <pc:chgData name="Nguyễn Hồng Minh" userId="b7df7bd5-dfee-49f3-a67b-ef7a4d53176e" providerId="ADAL" clId="{26DB6F5D-945F-4FE1-A5DB-FD26DC280476}" dt="2025-02-17T17:06:58.987" v="6154"/>
        <pc:sldMkLst>
          <pc:docMk/>
          <pc:sldMk cId="4264946415" sldId="324"/>
        </pc:sldMkLst>
        <pc:spChg chg="mod">
          <ac:chgData name="Nguyễn Hồng Minh" userId="b7df7bd5-dfee-49f3-a67b-ef7a4d53176e" providerId="ADAL" clId="{26DB6F5D-945F-4FE1-A5DB-FD26DC280476}" dt="2025-02-17T16:43:00.467" v="5905" actId="255"/>
          <ac:spMkLst>
            <pc:docMk/>
            <pc:sldMk cId="4264946415" sldId="324"/>
            <ac:spMk id="2" creationId="{3229391B-E5AA-C93C-2EF4-4844C84D35DE}"/>
          </ac:spMkLst>
        </pc:spChg>
      </pc:sldChg>
      <pc:sldChg chg="addSp delSp modSp add mod ord modTransition setBg delDesignElem">
        <pc:chgData name="Nguyễn Hồng Minh" userId="b7df7bd5-dfee-49f3-a67b-ef7a4d53176e" providerId="ADAL" clId="{26DB6F5D-945F-4FE1-A5DB-FD26DC280476}" dt="2025-02-17T17:06:58.987" v="6154"/>
        <pc:sldMkLst>
          <pc:docMk/>
          <pc:sldMk cId="730821962" sldId="325"/>
        </pc:sldMkLst>
        <pc:spChg chg="mod">
          <ac:chgData name="Nguyễn Hồng Minh" userId="b7df7bd5-dfee-49f3-a67b-ef7a4d53176e" providerId="ADAL" clId="{26DB6F5D-945F-4FE1-A5DB-FD26DC280476}" dt="2025-02-17T16:43:13.570" v="5906" actId="255"/>
          <ac:spMkLst>
            <pc:docMk/>
            <pc:sldMk cId="730821962" sldId="325"/>
            <ac:spMk id="2" creationId="{7282D452-5650-96AA-BE42-55AB99541677}"/>
          </ac:spMkLst>
        </pc:spChg>
      </pc:sldChg>
      <pc:sldChg chg="addSp delSp modSp add mod ord modTransition setBg delDesignElem">
        <pc:chgData name="Nguyễn Hồng Minh" userId="b7df7bd5-dfee-49f3-a67b-ef7a4d53176e" providerId="ADAL" clId="{26DB6F5D-945F-4FE1-A5DB-FD26DC280476}" dt="2025-02-17T17:06:58.987" v="6154"/>
        <pc:sldMkLst>
          <pc:docMk/>
          <pc:sldMk cId="333155657" sldId="326"/>
        </pc:sldMkLst>
      </pc:sldChg>
      <pc:sldChg chg="addSp delSp modSp add mod ord modTransition setBg delDesignElem">
        <pc:chgData name="Nguyễn Hồng Minh" userId="b7df7bd5-dfee-49f3-a67b-ef7a4d53176e" providerId="ADAL" clId="{26DB6F5D-945F-4FE1-A5DB-FD26DC280476}" dt="2025-02-17T17:06:58.987" v="6154"/>
        <pc:sldMkLst>
          <pc:docMk/>
          <pc:sldMk cId="1769930378" sldId="327"/>
        </pc:sldMkLst>
      </pc:sldChg>
      <pc:sldChg chg="addSp delSp modSp add mod ord setBg delDesignElem">
        <pc:chgData name="Nguyễn Hồng Minh" userId="b7df7bd5-dfee-49f3-a67b-ef7a4d53176e" providerId="ADAL" clId="{26DB6F5D-945F-4FE1-A5DB-FD26DC280476}" dt="2025-02-17T17:06:58.987" v="6154"/>
        <pc:sldMkLst>
          <pc:docMk/>
          <pc:sldMk cId="474618103" sldId="328"/>
        </pc:sldMkLst>
      </pc:sldChg>
      <pc:sldMasterChg chg="setBg modSldLayout">
        <pc:chgData name="Nguyễn Hồng Minh" userId="b7df7bd5-dfee-49f3-a67b-ef7a4d53176e" providerId="ADAL" clId="{26DB6F5D-945F-4FE1-A5DB-FD26DC280476}" dt="2025-02-17T11:41:07.729" v="2960"/>
        <pc:sldMasterMkLst>
          <pc:docMk/>
          <pc:sldMasterMk cId="505693019" sldId="2147483648"/>
        </pc:sldMasterMkLst>
        <pc:sldLayoutChg chg="setBg">
          <pc:chgData name="Nguyễn Hồng Minh" userId="b7df7bd5-dfee-49f3-a67b-ef7a4d53176e" providerId="ADAL" clId="{26DB6F5D-945F-4FE1-A5DB-FD26DC280476}" dt="2025-02-17T11:41:07.729" v="2960"/>
          <pc:sldLayoutMkLst>
            <pc:docMk/>
            <pc:sldMasterMk cId="505693019" sldId="2147483648"/>
            <pc:sldLayoutMk cId="1476022941" sldId="2147483649"/>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527620588" sldId="2147483650"/>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1182885349" sldId="2147483651"/>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2243426991" sldId="2147483652"/>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666737652" sldId="2147483653"/>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549130087" sldId="2147483654"/>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1734387836" sldId="2147483655"/>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3705147575" sldId="2147483656"/>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717521171" sldId="2147483657"/>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986667149" sldId="2147483658"/>
          </pc:sldLayoutMkLst>
        </pc:sldLayoutChg>
        <pc:sldLayoutChg chg="setBg">
          <pc:chgData name="Nguyễn Hồng Minh" userId="b7df7bd5-dfee-49f3-a67b-ef7a4d53176e" providerId="ADAL" clId="{26DB6F5D-945F-4FE1-A5DB-FD26DC280476}" dt="2025-02-17T11:41:07.729" v="2960"/>
          <pc:sldLayoutMkLst>
            <pc:docMk/>
            <pc:sldMasterMk cId="505693019" sldId="2147483648"/>
            <pc:sldLayoutMk cId="1227601808" sldId="2147483659"/>
          </pc:sldLayoutMkLst>
        </pc:sldLayoutChg>
      </pc:sldMasterChg>
      <pc:sldMasterChg chg="setBg">
        <pc:chgData name="Nguyễn Hồng Minh" userId="b7df7bd5-dfee-49f3-a67b-ef7a4d53176e" providerId="ADAL" clId="{26DB6F5D-945F-4FE1-A5DB-FD26DC280476}" dt="2025-02-17T15:53:44.201" v="4881"/>
        <pc:sldMasterMkLst>
          <pc:docMk/>
          <pc:sldMasterMk cId="1233463082" sldId="2147483793"/>
        </pc:sldMasterMkLst>
      </pc:sldMasterChg>
      <pc:sldMasterChg chg="setBg">
        <pc:chgData name="Nguyễn Hồng Minh" userId="b7df7bd5-dfee-49f3-a67b-ef7a4d53176e" providerId="ADAL" clId="{26DB6F5D-945F-4FE1-A5DB-FD26DC280476}" dt="2025-02-17T15:54:10.372" v="4907"/>
        <pc:sldMasterMkLst>
          <pc:docMk/>
          <pc:sldMasterMk cId="605221082" sldId="2147483805"/>
        </pc:sldMasterMkLst>
      </pc:sldMasterChg>
      <pc:sldMasterChg chg="setBg">
        <pc:chgData name="Nguyễn Hồng Minh" userId="b7df7bd5-dfee-49f3-a67b-ef7a4d53176e" providerId="ADAL" clId="{26DB6F5D-945F-4FE1-A5DB-FD26DC280476}" dt="2025-02-17T15:52:55.552" v="4864"/>
        <pc:sldMasterMkLst>
          <pc:docMk/>
          <pc:sldMasterMk cId="985965455" sldId="2147483853"/>
        </pc:sldMasterMkLst>
      </pc:sldMasterChg>
      <pc:sldMasterChg chg="setBg">
        <pc:chgData name="Nguyễn Hồng Minh" userId="b7df7bd5-dfee-49f3-a67b-ef7a4d53176e" providerId="ADAL" clId="{26DB6F5D-945F-4FE1-A5DB-FD26DC280476}" dt="2025-02-17T16:53:38.708" v="5981"/>
        <pc:sldMasterMkLst>
          <pc:docMk/>
          <pc:sldMasterMk cId="1924610974" sldId="2147484129"/>
        </pc:sldMasterMkLst>
      </pc:sldMasterChg>
      <pc:sldMasterChg chg="setBg modSldLayout">
        <pc:chgData name="Nguyễn Hồng Minh" userId="b7df7bd5-dfee-49f3-a67b-ef7a4d53176e" providerId="ADAL" clId="{26DB6F5D-945F-4FE1-A5DB-FD26DC280476}" dt="2025-02-17T17:03:11.675" v="6119"/>
        <pc:sldMasterMkLst>
          <pc:docMk/>
          <pc:sldMasterMk cId="200465432" sldId="2147484165"/>
        </pc:sldMasterMkLst>
        <pc:sldLayoutChg chg="setBg">
          <pc:chgData name="Nguyễn Hồng Minh" userId="b7df7bd5-dfee-49f3-a67b-ef7a4d53176e" providerId="ADAL" clId="{26DB6F5D-945F-4FE1-A5DB-FD26DC280476}" dt="2025-02-17T17:03:11.675" v="6119"/>
          <pc:sldLayoutMkLst>
            <pc:docMk/>
            <pc:sldMasterMk cId="200465432" sldId="2147484165"/>
            <pc:sldLayoutMk cId="2717305566" sldId="2147484166"/>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756309242" sldId="2147484167"/>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971731725" sldId="2147484168"/>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515613936" sldId="2147484169"/>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666338575" sldId="2147484170"/>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4029578516" sldId="2147484171"/>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1469336009" sldId="2147484172"/>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4085992037" sldId="2147484173"/>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960886205" sldId="2147484174"/>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3899754326" sldId="2147484175"/>
          </pc:sldLayoutMkLst>
        </pc:sldLayoutChg>
        <pc:sldLayoutChg chg="setBg">
          <pc:chgData name="Nguyễn Hồng Minh" userId="b7df7bd5-dfee-49f3-a67b-ef7a4d53176e" providerId="ADAL" clId="{26DB6F5D-945F-4FE1-A5DB-FD26DC280476}" dt="2025-02-17T17:03:11.675" v="6119"/>
          <pc:sldLayoutMkLst>
            <pc:docMk/>
            <pc:sldMasterMk cId="200465432" sldId="2147484165"/>
            <pc:sldLayoutMk cId="4039287655" sldId="214748417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E7FAE-51A7-4E7D-8037-BEC77D856B43}"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en-US"/>
        </a:p>
      </dgm:t>
    </dgm:pt>
    <dgm:pt modelId="{58D4652E-5FFA-4763-9A77-FB29DFED3B79}">
      <dgm:prSet phldrT="[Text]"/>
      <dgm:spPr/>
      <dgm:t>
        <a:bodyPr/>
        <a:lstStyle/>
        <a:p>
          <a:r>
            <a:rPr lang="en-US" b="1" dirty="0" err="1"/>
            <a:t>Đa</a:t>
          </a:r>
          <a:r>
            <a:rPr lang="en-US" b="1" dirty="0"/>
            <a:t> </a:t>
          </a:r>
          <a:r>
            <a:rPr lang="en-US" b="1" dirty="0" err="1"/>
            <a:t>kết</a:t>
          </a:r>
          <a:r>
            <a:rPr lang="en-US" b="1" dirty="0"/>
            <a:t> </a:t>
          </a:r>
          <a:r>
            <a:rPr lang="en-US" b="1" dirty="0" err="1"/>
            <a:t>nối</a:t>
          </a:r>
          <a:endParaRPr lang="en-US" b="1" dirty="0"/>
        </a:p>
      </dgm:t>
    </dgm:pt>
    <dgm:pt modelId="{4EBA6FE9-D036-47C7-B5FC-643E673231E5}" type="parTrans" cxnId="{71C98154-8066-4264-9FD4-7B3AA9CD20C4}">
      <dgm:prSet/>
      <dgm:spPr/>
      <dgm:t>
        <a:bodyPr/>
        <a:lstStyle/>
        <a:p>
          <a:endParaRPr lang="en-US"/>
        </a:p>
      </dgm:t>
    </dgm:pt>
    <dgm:pt modelId="{6E474FF1-D8ED-49C0-9174-1BBF34471793}" type="sibTrans" cxnId="{71C98154-8066-4264-9FD4-7B3AA9CD20C4}">
      <dgm:prSet/>
      <dgm:spPr/>
      <dgm:t>
        <a:bodyPr/>
        <a:lstStyle/>
        <a:p>
          <a:endParaRPr lang="en-US"/>
        </a:p>
      </dgm:t>
    </dgm:pt>
    <dgm:pt modelId="{03212E8F-7ED3-4A31-AB1B-D2E2F2A46BF0}">
      <dgm:prSet phldrT="[Text]"/>
      <dgm:spPr/>
      <dgm:t>
        <a:bodyPr/>
        <a:lstStyle/>
        <a:p>
          <a:r>
            <a:rPr lang="en-US" b="1" dirty="0" err="1"/>
            <a:t>Tối</a:t>
          </a:r>
          <a:r>
            <a:rPr lang="en-US" b="1" dirty="0"/>
            <a:t> </a:t>
          </a:r>
          <a:r>
            <a:rPr lang="en-US" b="1" dirty="0" err="1"/>
            <a:t>ưu</a:t>
          </a:r>
          <a:r>
            <a:rPr lang="en-US" b="1" dirty="0"/>
            <a:t> </a:t>
          </a:r>
          <a:r>
            <a:rPr lang="en-US" b="1" dirty="0" err="1"/>
            <a:t>hóa</a:t>
          </a:r>
          <a:r>
            <a:rPr lang="en-US" b="1" dirty="0"/>
            <a:t> </a:t>
          </a:r>
          <a:r>
            <a:rPr lang="en-US" b="1" dirty="0" err="1"/>
            <a:t>băng</a:t>
          </a:r>
          <a:r>
            <a:rPr lang="en-US" b="1" dirty="0"/>
            <a:t> </a:t>
          </a:r>
          <a:r>
            <a:rPr lang="en-US" b="1" dirty="0" err="1"/>
            <a:t>thông</a:t>
          </a:r>
          <a:endParaRPr lang="en-US" b="1" dirty="0"/>
        </a:p>
      </dgm:t>
    </dgm:pt>
    <dgm:pt modelId="{DCEC3B55-ADAC-41F9-A44E-10FBDE95DB94}" type="parTrans" cxnId="{947EA60C-F78F-4DA3-8A14-823CFE0CA04C}">
      <dgm:prSet/>
      <dgm:spPr/>
      <dgm:t>
        <a:bodyPr/>
        <a:lstStyle/>
        <a:p>
          <a:endParaRPr lang="en-US"/>
        </a:p>
      </dgm:t>
    </dgm:pt>
    <dgm:pt modelId="{574419DD-FE83-4D39-B1B4-EA16C400AA10}" type="sibTrans" cxnId="{947EA60C-F78F-4DA3-8A14-823CFE0CA04C}">
      <dgm:prSet/>
      <dgm:spPr/>
      <dgm:t>
        <a:bodyPr/>
        <a:lstStyle/>
        <a:p>
          <a:endParaRPr lang="en-US"/>
        </a:p>
      </dgm:t>
    </dgm:pt>
    <dgm:pt modelId="{B110C35E-4179-46FE-8783-3B55E15C48B2}">
      <dgm:prSet phldrT="[Text]"/>
      <dgm:spPr/>
      <dgm:t>
        <a:bodyPr/>
        <a:lstStyle/>
        <a:p>
          <a:r>
            <a:rPr lang="en-US" b="1" dirty="0" err="1"/>
            <a:t>Tùy</a:t>
          </a:r>
          <a:r>
            <a:rPr lang="en-US" b="1" dirty="0"/>
            <a:t> </a:t>
          </a:r>
          <a:r>
            <a:rPr lang="en-US" b="1" dirty="0" err="1"/>
            <a:t>biến</a:t>
          </a:r>
          <a:r>
            <a:rPr lang="en-US" b="1" dirty="0"/>
            <a:t> </a:t>
          </a:r>
          <a:r>
            <a:rPr lang="en-US" b="1" dirty="0" err="1"/>
            <a:t>linh</a:t>
          </a:r>
          <a:r>
            <a:rPr lang="en-US" b="1" dirty="0"/>
            <a:t> </a:t>
          </a:r>
          <a:r>
            <a:rPr lang="en-US" b="1" dirty="0" err="1"/>
            <a:t>hoạt</a:t>
          </a:r>
          <a:r>
            <a:rPr lang="en-US" b="1" dirty="0"/>
            <a:t> </a:t>
          </a:r>
          <a:r>
            <a:rPr lang="en-US" b="1" dirty="0" err="1"/>
            <a:t>theo</a:t>
          </a:r>
          <a:r>
            <a:rPr lang="en-US" b="1" dirty="0"/>
            <a:t> </a:t>
          </a:r>
          <a:r>
            <a:rPr lang="en-US" b="1" dirty="0" err="1"/>
            <a:t>nhu</a:t>
          </a:r>
          <a:r>
            <a:rPr lang="en-US" b="1" dirty="0"/>
            <a:t> </a:t>
          </a:r>
          <a:r>
            <a:rPr lang="en-US" b="1" dirty="0" err="1"/>
            <a:t>cầu</a:t>
          </a:r>
          <a:r>
            <a:rPr lang="en-US" b="1" dirty="0"/>
            <a:t> KHG</a:t>
          </a:r>
        </a:p>
      </dgm:t>
    </dgm:pt>
    <dgm:pt modelId="{328AF3EB-B748-4DE4-B1D6-D9D9D7F601B9}" type="parTrans" cxnId="{0F4A8780-4345-4D6E-9C69-695A30CAAF85}">
      <dgm:prSet/>
      <dgm:spPr/>
      <dgm:t>
        <a:bodyPr/>
        <a:lstStyle/>
        <a:p>
          <a:endParaRPr lang="en-US"/>
        </a:p>
      </dgm:t>
    </dgm:pt>
    <dgm:pt modelId="{EA2F8FD4-EF82-4960-A56C-68B023E965BF}" type="sibTrans" cxnId="{0F4A8780-4345-4D6E-9C69-695A30CAAF85}">
      <dgm:prSet/>
      <dgm:spPr/>
      <dgm:t>
        <a:bodyPr/>
        <a:lstStyle/>
        <a:p>
          <a:endParaRPr lang="en-US"/>
        </a:p>
      </dgm:t>
    </dgm:pt>
    <dgm:pt modelId="{F8EA1E32-2779-4C29-8F18-1E96E0E34082}">
      <dgm:prSet phldrT="[Text]"/>
      <dgm:spPr/>
      <dgm:t>
        <a:bodyPr/>
        <a:lstStyle/>
        <a:p>
          <a:r>
            <a:rPr lang="en-US" b="1" dirty="0" err="1"/>
            <a:t>Bảo</a:t>
          </a:r>
          <a:r>
            <a:rPr lang="en-US" b="1" dirty="0"/>
            <a:t> </a:t>
          </a:r>
          <a:r>
            <a:rPr lang="en-US" b="1" dirty="0" err="1"/>
            <a:t>mật</a:t>
          </a:r>
          <a:r>
            <a:rPr lang="en-US" b="1" dirty="0"/>
            <a:t> </a:t>
          </a:r>
          <a:r>
            <a:rPr lang="en-US" b="1" dirty="0" err="1"/>
            <a:t>cao</a:t>
          </a:r>
          <a:endParaRPr lang="en-US" b="1" dirty="0"/>
        </a:p>
      </dgm:t>
    </dgm:pt>
    <dgm:pt modelId="{3E36BCC9-BE06-49E5-8816-4DCCB0F24B54}" type="parTrans" cxnId="{A361D8EE-819A-438B-9F39-BD992F5ADE74}">
      <dgm:prSet/>
      <dgm:spPr/>
      <dgm:t>
        <a:bodyPr/>
        <a:lstStyle/>
        <a:p>
          <a:endParaRPr lang="en-US"/>
        </a:p>
      </dgm:t>
    </dgm:pt>
    <dgm:pt modelId="{6D91A70E-DD4D-4B83-8416-01A3C6D50F0C}" type="sibTrans" cxnId="{A361D8EE-819A-438B-9F39-BD992F5ADE74}">
      <dgm:prSet/>
      <dgm:spPr/>
      <dgm:t>
        <a:bodyPr/>
        <a:lstStyle/>
        <a:p>
          <a:endParaRPr lang="en-US"/>
        </a:p>
      </dgm:t>
    </dgm:pt>
    <dgm:pt modelId="{F53AA5E8-50B0-4620-8A8B-F527C72336BB}">
      <dgm:prSet phldrT="[Text]"/>
      <dgm:spPr/>
      <dgm:t>
        <a:bodyPr/>
        <a:lstStyle/>
        <a:p>
          <a:r>
            <a:rPr lang="en-US" b="1" dirty="0" err="1"/>
            <a:t>Quản</a:t>
          </a:r>
          <a:r>
            <a:rPr lang="en-US" b="1" dirty="0"/>
            <a:t> </a:t>
          </a:r>
          <a:r>
            <a:rPr lang="en-US" b="1" dirty="0" err="1"/>
            <a:t>lí</a:t>
          </a:r>
          <a:r>
            <a:rPr lang="en-US" b="1" dirty="0"/>
            <a:t> </a:t>
          </a:r>
          <a:r>
            <a:rPr lang="en-US" b="1" dirty="0" err="1"/>
            <a:t>dễ</a:t>
          </a:r>
          <a:r>
            <a:rPr lang="en-US" b="1" dirty="0"/>
            <a:t> </a:t>
          </a:r>
          <a:r>
            <a:rPr lang="en-US" b="1" dirty="0" err="1"/>
            <a:t>dàng</a:t>
          </a:r>
          <a:endParaRPr lang="en-US" b="1" dirty="0"/>
        </a:p>
      </dgm:t>
    </dgm:pt>
    <dgm:pt modelId="{E65BFCF8-C79A-4E84-9539-64AB5842A58C}" type="parTrans" cxnId="{BB8F0262-F524-4936-98F1-221C2CBA0FF8}">
      <dgm:prSet/>
      <dgm:spPr/>
      <dgm:t>
        <a:bodyPr/>
        <a:lstStyle/>
        <a:p>
          <a:endParaRPr lang="en-US"/>
        </a:p>
      </dgm:t>
    </dgm:pt>
    <dgm:pt modelId="{B28689DA-B8FD-4735-86D7-109A619510D8}" type="sibTrans" cxnId="{BB8F0262-F524-4936-98F1-221C2CBA0FF8}">
      <dgm:prSet/>
      <dgm:spPr/>
      <dgm:t>
        <a:bodyPr/>
        <a:lstStyle/>
        <a:p>
          <a:endParaRPr lang="en-US"/>
        </a:p>
      </dgm:t>
    </dgm:pt>
    <dgm:pt modelId="{4A1CA0C3-D32E-4687-83EA-0FF09780F919}" type="pres">
      <dgm:prSet presAssocID="{ADDE7FAE-51A7-4E7D-8037-BEC77D856B43}" presName="linear" presStyleCnt="0">
        <dgm:presLayoutVars>
          <dgm:dir/>
          <dgm:animLvl val="lvl"/>
          <dgm:resizeHandles val="exact"/>
        </dgm:presLayoutVars>
      </dgm:prSet>
      <dgm:spPr/>
    </dgm:pt>
    <dgm:pt modelId="{1D85B7D0-2F51-46EE-B164-063CF1A9DCEE}" type="pres">
      <dgm:prSet presAssocID="{58D4652E-5FFA-4763-9A77-FB29DFED3B79}" presName="parentLin" presStyleCnt="0"/>
      <dgm:spPr/>
    </dgm:pt>
    <dgm:pt modelId="{9C8C2D15-B422-4AC0-BBC1-F3974D17505E}" type="pres">
      <dgm:prSet presAssocID="{58D4652E-5FFA-4763-9A77-FB29DFED3B79}" presName="parentLeftMargin" presStyleLbl="node1" presStyleIdx="0" presStyleCnt="5"/>
      <dgm:spPr/>
    </dgm:pt>
    <dgm:pt modelId="{A2557837-385C-4069-B39B-CD508FE41613}" type="pres">
      <dgm:prSet presAssocID="{58D4652E-5FFA-4763-9A77-FB29DFED3B79}" presName="parentText" presStyleLbl="node1" presStyleIdx="0" presStyleCnt="5">
        <dgm:presLayoutVars>
          <dgm:chMax val="0"/>
          <dgm:bulletEnabled val="1"/>
        </dgm:presLayoutVars>
      </dgm:prSet>
      <dgm:spPr/>
    </dgm:pt>
    <dgm:pt modelId="{BA66828B-C421-4266-A04A-5D9F581B9B78}" type="pres">
      <dgm:prSet presAssocID="{58D4652E-5FFA-4763-9A77-FB29DFED3B79}" presName="negativeSpace" presStyleCnt="0"/>
      <dgm:spPr/>
    </dgm:pt>
    <dgm:pt modelId="{C04511DD-D0D7-4A49-A705-3C85BD0E40AD}" type="pres">
      <dgm:prSet presAssocID="{58D4652E-5FFA-4763-9A77-FB29DFED3B79}" presName="childText" presStyleLbl="conFgAcc1" presStyleIdx="0" presStyleCnt="5">
        <dgm:presLayoutVars>
          <dgm:bulletEnabled val="1"/>
        </dgm:presLayoutVars>
      </dgm:prSet>
      <dgm:spPr/>
    </dgm:pt>
    <dgm:pt modelId="{4BBC7931-E4E1-425F-ADF7-51EAF4DD4DF4}" type="pres">
      <dgm:prSet presAssocID="{6E474FF1-D8ED-49C0-9174-1BBF34471793}" presName="spaceBetweenRectangles" presStyleCnt="0"/>
      <dgm:spPr/>
    </dgm:pt>
    <dgm:pt modelId="{BF6E1B49-3788-4F6A-A9C0-F5AFB077CCC5}" type="pres">
      <dgm:prSet presAssocID="{03212E8F-7ED3-4A31-AB1B-D2E2F2A46BF0}" presName="parentLin" presStyleCnt="0"/>
      <dgm:spPr/>
    </dgm:pt>
    <dgm:pt modelId="{6FCEA1C1-7EF9-4F55-9703-08C7E70057AA}" type="pres">
      <dgm:prSet presAssocID="{03212E8F-7ED3-4A31-AB1B-D2E2F2A46BF0}" presName="parentLeftMargin" presStyleLbl="node1" presStyleIdx="0" presStyleCnt="5"/>
      <dgm:spPr/>
    </dgm:pt>
    <dgm:pt modelId="{BC1B62CA-F262-4621-A499-A2623C70E528}" type="pres">
      <dgm:prSet presAssocID="{03212E8F-7ED3-4A31-AB1B-D2E2F2A46BF0}" presName="parentText" presStyleLbl="node1" presStyleIdx="1" presStyleCnt="5">
        <dgm:presLayoutVars>
          <dgm:chMax val="0"/>
          <dgm:bulletEnabled val="1"/>
        </dgm:presLayoutVars>
      </dgm:prSet>
      <dgm:spPr/>
    </dgm:pt>
    <dgm:pt modelId="{C5A6E19A-534D-403F-8AEC-3C7A3A746180}" type="pres">
      <dgm:prSet presAssocID="{03212E8F-7ED3-4A31-AB1B-D2E2F2A46BF0}" presName="negativeSpace" presStyleCnt="0"/>
      <dgm:spPr/>
    </dgm:pt>
    <dgm:pt modelId="{D8B0A3D9-F608-4CF2-AED6-3D29E9D6A2C8}" type="pres">
      <dgm:prSet presAssocID="{03212E8F-7ED3-4A31-AB1B-D2E2F2A46BF0}" presName="childText" presStyleLbl="conFgAcc1" presStyleIdx="1" presStyleCnt="5">
        <dgm:presLayoutVars>
          <dgm:bulletEnabled val="1"/>
        </dgm:presLayoutVars>
      </dgm:prSet>
      <dgm:spPr/>
    </dgm:pt>
    <dgm:pt modelId="{3DE2CA9A-7D36-480F-90E2-1B18D6B94AD6}" type="pres">
      <dgm:prSet presAssocID="{574419DD-FE83-4D39-B1B4-EA16C400AA10}" presName="spaceBetweenRectangles" presStyleCnt="0"/>
      <dgm:spPr/>
    </dgm:pt>
    <dgm:pt modelId="{227AE024-07A4-4707-9A46-2F1D44B1608B}" type="pres">
      <dgm:prSet presAssocID="{B110C35E-4179-46FE-8783-3B55E15C48B2}" presName="parentLin" presStyleCnt="0"/>
      <dgm:spPr/>
    </dgm:pt>
    <dgm:pt modelId="{30156B3F-8B05-424E-8D95-CF1ED332B5F5}" type="pres">
      <dgm:prSet presAssocID="{B110C35E-4179-46FE-8783-3B55E15C48B2}" presName="parentLeftMargin" presStyleLbl="node1" presStyleIdx="1" presStyleCnt="5"/>
      <dgm:spPr/>
    </dgm:pt>
    <dgm:pt modelId="{31DD726F-534D-459B-8F90-E522EF1C4FDA}" type="pres">
      <dgm:prSet presAssocID="{B110C35E-4179-46FE-8783-3B55E15C48B2}" presName="parentText" presStyleLbl="node1" presStyleIdx="2" presStyleCnt="5">
        <dgm:presLayoutVars>
          <dgm:chMax val="0"/>
          <dgm:bulletEnabled val="1"/>
        </dgm:presLayoutVars>
      </dgm:prSet>
      <dgm:spPr/>
    </dgm:pt>
    <dgm:pt modelId="{60AA3498-4B5E-4564-9DC6-C182F424CF89}" type="pres">
      <dgm:prSet presAssocID="{B110C35E-4179-46FE-8783-3B55E15C48B2}" presName="negativeSpace" presStyleCnt="0"/>
      <dgm:spPr/>
    </dgm:pt>
    <dgm:pt modelId="{D29CAEB0-BD04-44FC-BFC3-534AB10CFD69}" type="pres">
      <dgm:prSet presAssocID="{B110C35E-4179-46FE-8783-3B55E15C48B2}" presName="childText" presStyleLbl="conFgAcc1" presStyleIdx="2" presStyleCnt="5">
        <dgm:presLayoutVars>
          <dgm:bulletEnabled val="1"/>
        </dgm:presLayoutVars>
      </dgm:prSet>
      <dgm:spPr/>
    </dgm:pt>
    <dgm:pt modelId="{016D0534-E367-44D9-B7C8-788101BB658D}" type="pres">
      <dgm:prSet presAssocID="{EA2F8FD4-EF82-4960-A56C-68B023E965BF}" presName="spaceBetweenRectangles" presStyleCnt="0"/>
      <dgm:spPr/>
    </dgm:pt>
    <dgm:pt modelId="{2460E4D4-17CD-4AF6-A18A-312ED7CABB39}" type="pres">
      <dgm:prSet presAssocID="{F8EA1E32-2779-4C29-8F18-1E96E0E34082}" presName="parentLin" presStyleCnt="0"/>
      <dgm:spPr/>
    </dgm:pt>
    <dgm:pt modelId="{99DF90E5-A5E5-4070-8A82-A182359DD280}" type="pres">
      <dgm:prSet presAssocID="{F8EA1E32-2779-4C29-8F18-1E96E0E34082}" presName="parentLeftMargin" presStyleLbl="node1" presStyleIdx="2" presStyleCnt="5"/>
      <dgm:spPr/>
    </dgm:pt>
    <dgm:pt modelId="{0A6FCFB8-0CE9-4654-BFE1-D588E14AEC86}" type="pres">
      <dgm:prSet presAssocID="{F8EA1E32-2779-4C29-8F18-1E96E0E34082}" presName="parentText" presStyleLbl="node1" presStyleIdx="3" presStyleCnt="5">
        <dgm:presLayoutVars>
          <dgm:chMax val="0"/>
          <dgm:bulletEnabled val="1"/>
        </dgm:presLayoutVars>
      </dgm:prSet>
      <dgm:spPr/>
    </dgm:pt>
    <dgm:pt modelId="{E622F5A7-22D8-4021-B21B-AD735AA1C3CC}" type="pres">
      <dgm:prSet presAssocID="{F8EA1E32-2779-4C29-8F18-1E96E0E34082}" presName="negativeSpace" presStyleCnt="0"/>
      <dgm:spPr/>
    </dgm:pt>
    <dgm:pt modelId="{9902EFBE-334E-409A-A754-0ED27591124D}" type="pres">
      <dgm:prSet presAssocID="{F8EA1E32-2779-4C29-8F18-1E96E0E34082}" presName="childText" presStyleLbl="conFgAcc1" presStyleIdx="3" presStyleCnt="5">
        <dgm:presLayoutVars>
          <dgm:bulletEnabled val="1"/>
        </dgm:presLayoutVars>
      </dgm:prSet>
      <dgm:spPr/>
    </dgm:pt>
    <dgm:pt modelId="{BD0C4059-CE21-48BE-8CDA-9B78BE091774}" type="pres">
      <dgm:prSet presAssocID="{6D91A70E-DD4D-4B83-8416-01A3C6D50F0C}" presName="spaceBetweenRectangles" presStyleCnt="0"/>
      <dgm:spPr/>
    </dgm:pt>
    <dgm:pt modelId="{1841364D-0060-4B8C-9E3C-EF3870FD83C9}" type="pres">
      <dgm:prSet presAssocID="{F53AA5E8-50B0-4620-8A8B-F527C72336BB}" presName="parentLin" presStyleCnt="0"/>
      <dgm:spPr/>
    </dgm:pt>
    <dgm:pt modelId="{6FC75DB9-1D1F-42C7-95D6-1AE1124A35B6}" type="pres">
      <dgm:prSet presAssocID="{F53AA5E8-50B0-4620-8A8B-F527C72336BB}" presName="parentLeftMargin" presStyleLbl="node1" presStyleIdx="3" presStyleCnt="5"/>
      <dgm:spPr/>
    </dgm:pt>
    <dgm:pt modelId="{7BB45263-E156-4879-8B79-5E52E353D7B4}" type="pres">
      <dgm:prSet presAssocID="{F53AA5E8-50B0-4620-8A8B-F527C72336BB}" presName="parentText" presStyleLbl="node1" presStyleIdx="4" presStyleCnt="5">
        <dgm:presLayoutVars>
          <dgm:chMax val="0"/>
          <dgm:bulletEnabled val="1"/>
        </dgm:presLayoutVars>
      </dgm:prSet>
      <dgm:spPr/>
    </dgm:pt>
    <dgm:pt modelId="{C0775189-4BAC-4C3F-9188-C98B0F689AD6}" type="pres">
      <dgm:prSet presAssocID="{F53AA5E8-50B0-4620-8A8B-F527C72336BB}" presName="negativeSpace" presStyleCnt="0"/>
      <dgm:spPr/>
    </dgm:pt>
    <dgm:pt modelId="{AFEB76C8-0626-45CB-8A3B-2DF064B73D0D}" type="pres">
      <dgm:prSet presAssocID="{F53AA5E8-50B0-4620-8A8B-F527C72336BB}" presName="childText" presStyleLbl="conFgAcc1" presStyleIdx="4" presStyleCnt="5">
        <dgm:presLayoutVars>
          <dgm:bulletEnabled val="1"/>
        </dgm:presLayoutVars>
      </dgm:prSet>
      <dgm:spPr/>
    </dgm:pt>
  </dgm:ptLst>
  <dgm:cxnLst>
    <dgm:cxn modelId="{947EA60C-F78F-4DA3-8A14-823CFE0CA04C}" srcId="{ADDE7FAE-51A7-4E7D-8037-BEC77D856B43}" destId="{03212E8F-7ED3-4A31-AB1B-D2E2F2A46BF0}" srcOrd="1" destOrd="0" parTransId="{DCEC3B55-ADAC-41F9-A44E-10FBDE95DB94}" sibTransId="{574419DD-FE83-4D39-B1B4-EA16C400AA10}"/>
    <dgm:cxn modelId="{2D7AB02C-C451-49FE-849F-D0C4E254C08B}" type="presOf" srcId="{ADDE7FAE-51A7-4E7D-8037-BEC77D856B43}" destId="{4A1CA0C3-D32E-4687-83EA-0FF09780F919}" srcOrd="0" destOrd="0" presId="urn:microsoft.com/office/officeart/2005/8/layout/list1"/>
    <dgm:cxn modelId="{7A74CC34-D7C1-424A-98AA-13393FC65376}" type="presOf" srcId="{F53AA5E8-50B0-4620-8A8B-F527C72336BB}" destId="{7BB45263-E156-4879-8B79-5E52E353D7B4}" srcOrd="1" destOrd="0" presId="urn:microsoft.com/office/officeart/2005/8/layout/list1"/>
    <dgm:cxn modelId="{403A4138-2C7A-4BC6-8735-EF6D4074CC5C}" type="presOf" srcId="{F53AA5E8-50B0-4620-8A8B-F527C72336BB}" destId="{6FC75DB9-1D1F-42C7-95D6-1AE1124A35B6}" srcOrd="0" destOrd="0" presId="urn:microsoft.com/office/officeart/2005/8/layout/list1"/>
    <dgm:cxn modelId="{BB8F0262-F524-4936-98F1-221C2CBA0FF8}" srcId="{ADDE7FAE-51A7-4E7D-8037-BEC77D856B43}" destId="{F53AA5E8-50B0-4620-8A8B-F527C72336BB}" srcOrd="4" destOrd="0" parTransId="{E65BFCF8-C79A-4E84-9539-64AB5842A58C}" sibTransId="{B28689DA-B8FD-4735-86D7-109A619510D8}"/>
    <dgm:cxn modelId="{71C98154-8066-4264-9FD4-7B3AA9CD20C4}" srcId="{ADDE7FAE-51A7-4E7D-8037-BEC77D856B43}" destId="{58D4652E-5FFA-4763-9A77-FB29DFED3B79}" srcOrd="0" destOrd="0" parTransId="{4EBA6FE9-D036-47C7-B5FC-643E673231E5}" sibTransId="{6E474FF1-D8ED-49C0-9174-1BBF34471793}"/>
    <dgm:cxn modelId="{0F4A8780-4345-4D6E-9C69-695A30CAAF85}" srcId="{ADDE7FAE-51A7-4E7D-8037-BEC77D856B43}" destId="{B110C35E-4179-46FE-8783-3B55E15C48B2}" srcOrd="2" destOrd="0" parTransId="{328AF3EB-B748-4DE4-B1D6-D9D9D7F601B9}" sibTransId="{EA2F8FD4-EF82-4960-A56C-68B023E965BF}"/>
    <dgm:cxn modelId="{77626083-61BE-4F97-8EFF-598B88578D9E}" type="presOf" srcId="{B110C35E-4179-46FE-8783-3B55E15C48B2}" destId="{30156B3F-8B05-424E-8D95-CF1ED332B5F5}" srcOrd="0" destOrd="0" presId="urn:microsoft.com/office/officeart/2005/8/layout/list1"/>
    <dgm:cxn modelId="{97861094-B322-4F5C-ABD3-FC8D6CF2D1D0}" type="presOf" srcId="{03212E8F-7ED3-4A31-AB1B-D2E2F2A46BF0}" destId="{BC1B62CA-F262-4621-A499-A2623C70E528}" srcOrd="1" destOrd="0" presId="urn:microsoft.com/office/officeart/2005/8/layout/list1"/>
    <dgm:cxn modelId="{CE02669F-0456-400F-89D1-9CD618BBC273}" type="presOf" srcId="{58D4652E-5FFA-4763-9A77-FB29DFED3B79}" destId="{A2557837-385C-4069-B39B-CD508FE41613}" srcOrd="1" destOrd="0" presId="urn:microsoft.com/office/officeart/2005/8/layout/list1"/>
    <dgm:cxn modelId="{3BEA6FAD-8F7D-4267-A2E3-E04D482037ED}" type="presOf" srcId="{58D4652E-5FFA-4763-9A77-FB29DFED3B79}" destId="{9C8C2D15-B422-4AC0-BBC1-F3974D17505E}" srcOrd="0" destOrd="0" presId="urn:microsoft.com/office/officeart/2005/8/layout/list1"/>
    <dgm:cxn modelId="{629533D5-1E38-4F15-A00F-48885DFDC85B}" type="presOf" srcId="{B110C35E-4179-46FE-8783-3B55E15C48B2}" destId="{31DD726F-534D-459B-8F90-E522EF1C4FDA}" srcOrd="1" destOrd="0" presId="urn:microsoft.com/office/officeart/2005/8/layout/list1"/>
    <dgm:cxn modelId="{42F19DDC-B751-499E-B262-9A20AD7DCE57}" type="presOf" srcId="{03212E8F-7ED3-4A31-AB1B-D2E2F2A46BF0}" destId="{6FCEA1C1-7EF9-4F55-9703-08C7E70057AA}" srcOrd="0" destOrd="0" presId="urn:microsoft.com/office/officeart/2005/8/layout/list1"/>
    <dgm:cxn modelId="{324A45E0-1CBE-4D9E-AADE-A58C60E414CF}" type="presOf" srcId="{F8EA1E32-2779-4C29-8F18-1E96E0E34082}" destId="{99DF90E5-A5E5-4070-8A82-A182359DD280}" srcOrd="0" destOrd="0" presId="urn:microsoft.com/office/officeart/2005/8/layout/list1"/>
    <dgm:cxn modelId="{84D520E9-E7C2-491C-8375-ADBF299B2C39}" type="presOf" srcId="{F8EA1E32-2779-4C29-8F18-1E96E0E34082}" destId="{0A6FCFB8-0CE9-4654-BFE1-D588E14AEC86}" srcOrd="1" destOrd="0" presId="urn:microsoft.com/office/officeart/2005/8/layout/list1"/>
    <dgm:cxn modelId="{A361D8EE-819A-438B-9F39-BD992F5ADE74}" srcId="{ADDE7FAE-51A7-4E7D-8037-BEC77D856B43}" destId="{F8EA1E32-2779-4C29-8F18-1E96E0E34082}" srcOrd="3" destOrd="0" parTransId="{3E36BCC9-BE06-49E5-8816-4DCCB0F24B54}" sibTransId="{6D91A70E-DD4D-4B83-8416-01A3C6D50F0C}"/>
    <dgm:cxn modelId="{EE0A1028-44E9-461B-9CAF-4A08C5B8DF1A}" type="presParOf" srcId="{4A1CA0C3-D32E-4687-83EA-0FF09780F919}" destId="{1D85B7D0-2F51-46EE-B164-063CF1A9DCEE}" srcOrd="0" destOrd="0" presId="urn:microsoft.com/office/officeart/2005/8/layout/list1"/>
    <dgm:cxn modelId="{5CA667EA-B299-4967-B694-71C09C715408}" type="presParOf" srcId="{1D85B7D0-2F51-46EE-B164-063CF1A9DCEE}" destId="{9C8C2D15-B422-4AC0-BBC1-F3974D17505E}" srcOrd="0" destOrd="0" presId="urn:microsoft.com/office/officeart/2005/8/layout/list1"/>
    <dgm:cxn modelId="{51F6EC1D-4236-450E-BEBF-C0EAF2D748B6}" type="presParOf" srcId="{1D85B7D0-2F51-46EE-B164-063CF1A9DCEE}" destId="{A2557837-385C-4069-B39B-CD508FE41613}" srcOrd="1" destOrd="0" presId="urn:microsoft.com/office/officeart/2005/8/layout/list1"/>
    <dgm:cxn modelId="{1EB5177E-46D3-4C59-975A-E6EF70595874}" type="presParOf" srcId="{4A1CA0C3-D32E-4687-83EA-0FF09780F919}" destId="{BA66828B-C421-4266-A04A-5D9F581B9B78}" srcOrd="1" destOrd="0" presId="urn:microsoft.com/office/officeart/2005/8/layout/list1"/>
    <dgm:cxn modelId="{12025BD2-25A5-442E-A3E5-9047FBB4F5A1}" type="presParOf" srcId="{4A1CA0C3-D32E-4687-83EA-0FF09780F919}" destId="{C04511DD-D0D7-4A49-A705-3C85BD0E40AD}" srcOrd="2" destOrd="0" presId="urn:microsoft.com/office/officeart/2005/8/layout/list1"/>
    <dgm:cxn modelId="{0C6A8AAA-D392-46EF-8836-A481C874C22D}" type="presParOf" srcId="{4A1CA0C3-D32E-4687-83EA-0FF09780F919}" destId="{4BBC7931-E4E1-425F-ADF7-51EAF4DD4DF4}" srcOrd="3" destOrd="0" presId="urn:microsoft.com/office/officeart/2005/8/layout/list1"/>
    <dgm:cxn modelId="{4A6A40EF-96BE-45FA-AA36-EF713D342B93}" type="presParOf" srcId="{4A1CA0C3-D32E-4687-83EA-0FF09780F919}" destId="{BF6E1B49-3788-4F6A-A9C0-F5AFB077CCC5}" srcOrd="4" destOrd="0" presId="urn:microsoft.com/office/officeart/2005/8/layout/list1"/>
    <dgm:cxn modelId="{8C8687A3-8F32-4D95-9DDB-A5E82BD4138C}" type="presParOf" srcId="{BF6E1B49-3788-4F6A-A9C0-F5AFB077CCC5}" destId="{6FCEA1C1-7EF9-4F55-9703-08C7E70057AA}" srcOrd="0" destOrd="0" presId="urn:microsoft.com/office/officeart/2005/8/layout/list1"/>
    <dgm:cxn modelId="{D88E8ED2-D802-47AA-AF14-11D353E43CDC}" type="presParOf" srcId="{BF6E1B49-3788-4F6A-A9C0-F5AFB077CCC5}" destId="{BC1B62CA-F262-4621-A499-A2623C70E528}" srcOrd="1" destOrd="0" presId="urn:microsoft.com/office/officeart/2005/8/layout/list1"/>
    <dgm:cxn modelId="{60725CE1-A07F-499F-A75A-4CC73A4024F5}" type="presParOf" srcId="{4A1CA0C3-D32E-4687-83EA-0FF09780F919}" destId="{C5A6E19A-534D-403F-8AEC-3C7A3A746180}" srcOrd="5" destOrd="0" presId="urn:microsoft.com/office/officeart/2005/8/layout/list1"/>
    <dgm:cxn modelId="{95CDDF8C-077B-4D6E-8021-970EFBBF5173}" type="presParOf" srcId="{4A1CA0C3-D32E-4687-83EA-0FF09780F919}" destId="{D8B0A3D9-F608-4CF2-AED6-3D29E9D6A2C8}" srcOrd="6" destOrd="0" presId="urn:microsoft.com/office/officeart/2005/8/layout/list1"/>
    <dgm:cxn modelId="{8F34BB87-46D9-44B9-AA80-9C43D09C6D82}" type="presParOf" srcId="{4A1CA0C3-D32E-4687-83EA-0FF09780F919}" destId="{3DE2CA9A-7D36-480F-90E2-1B18D6B94AD6}" srcOrd="7" destOrd="0" presId="urn:microsoft.com/office/officeart/2005/8/layout/list1"/>
    <dgm:cxn modelId="{8CB299B2-3EBF-42ED-A698-57B8BCF0577F}" type="presParOf" srcId="{4A1CA0C3-D32E-4687-83EA-0FF09780F919}" destId="{227AE024-07A4-4707-9A46-2F1D44B1608B}" srcOrd="8" destOrd="0" presId="urn:microsoft.com/office/officeart/2005/8/layout/list1"/>
    <dgm:cxn modelId="{E2D3190C-9DA3-4D66-ACCC-A0FAE52613BC}" type="presParOf" srcId="{227AE024-07A4-4707-9A46-2F1D44B1608B}" destId="{30156B3F-8B05-424E-8D95-CF1ED332B5F5}" srcOrd="0" destOrd="0" presId="urn:microsoft.com/office/officeart/2005/8/layout/list1"/>
    <dgm:cxn modelId="{850038C5-A1D4-4DAA-949D-B6B6FCE0A4FD}" type="presParOf" srcId="{227AE024-07A4-4707-9A46-2F1D44B1608B}" destId="{31DD726F-534D-459B-8F90-E522EF1C4FDA}" srcOrd="1" destOrd="0" presId="urn:microsoft.com/office/officeart/2005/8/layout/list1"/>
    <dgm:cxn modelId="{90C58986-38EA-49C5-9C31-0B47BBEAA18B}" type="presParOf" srcId="{4A1CA0C3-D32E-4687-83EA-0FF09780F919}" destId="{60AA3498-4B5E-4564-9DC6-C182F424CF89}" srcOrd="9" destOrd="0" presId="urn:microsoft.com/office/officeart/2005/8/layout/list1"/>
    <dgm:cxn modelId="{D23B8878-5883-49B8-B8A1-89ECAACA395A}" type="presParOf" srcId="{4A1CA0C3-D32E-4687-83EA-0FF09780F919}" destId="{D29CAEB0-BD04-44FC-BFC3-534AB10CFD69}" srcOrd="10" destOrd="0" presId="urn:microsoft.com/office/officeart/2005/8/layout/list1"/>
    <dgm:cxn modelId="{7FB279E0-18B6-4076-B77C-D6C1B6EB9F82}" type="presParOf" srcId="{4A1CA0C3-D32E-4687-83EA-0FF09780F919}" destId="{016D0534-E367-44D9-B7C8-788101BB658D}" srcOrd="11" destOrd="0" presId="urn:microsoft.com/office/officeart/2005/8/layout/list1"/>
    <dgm:cxn modelId="{723B3E46-915D-494B-857A-F6750C2B2ACF}" type="presParOf" srcId="{4A1CA0C3-D32E-4687-83EA-0FF09780F919}" destId="{2460E4D4-17CD-4AF6-A18A-312ED7CABB39}" srcOrd="12" destOrd="0" presId="urn:microsoft.com/office/officeart/2005/8/layout/list1"/>
    <dgm:cxn modelId="{756E6758-2C53-48B8-B2AE-69119C908BD3}" type="presParOf" srcId="{2460E4D4-17CD-4AF6-A18A-312ED7CABB39}" destId="{99DF90E5-A5E5-4070-8A82-A182359DD280}" srcOrd="0" destOrd="0" presId="urn:microsoft.com/office/officeart/2005/8/layout/list1"/>
    <dgm:cxn modelId="{9137046B-4257-48F5-ACCA-320D7B4AD7EE}" type="presParOf" srcId="{2460E4D4-17CD-4AF6-A18A-312ED7CABB39}" destId="{0A6FCFB8-0CE9-4654-BFE1-D588E14AEC86}" srcOrd="1" destOrd="0" presId="urn:microsoft.com/office/officeart/2005/8/layout/list1"/>
    <dgm:cxn modelId="{246F5379-EE5F-466A-A3B3-E343DAFC583D}" type="presParOf" srcId="{4A1CA0C3-D32E-4687-83EA-0FF09780F919}" destId="{E622F5A7-22D8-4021-B21B-AD735AA1C3CC}" srcOrd="13" destOrd="0" presId="urn:microsoft.com/office/officeart/2005/8/layout/list1"/>
    <dgm:cxn modelId="{86C25B38-B8CD-402D-BD55-891D0375D761}" type="presParOf" srcId="{4A1CA0C3-D32E-4687-83EA-0FF09780F919}" destId="{9902EFBE-334E-409A-A754-0ED27591124D}" srcOrd="14" destOrd="0" presId="urn:microsoft.com/office/officeart/2005/8/layout/list1"/>
    <dgm:cxn modelId="{2E151114-3D52-4779-A174-C21BD1A5DD4E}" type="presParOf" srcId="{4A1CA0C3-D32E-4687-83EA-0FF09780F919}" destId="{BD0C4059-CE21-48BE-8CDA-9B78BE091774}" srcOrd="15" destOrd="0" presId="urn:microsoft.com/office/officeart/2005/8/layout/list1"/>
    <dgm:cxn modelId="{3BBB025E-6630-47B9-892E-C432FA8B2240}" type="presParOf" srcId="{4A1CA0C3-D32E-4687-83EA-0FF09780F919}" destId="{1841364D-0060-4B8C-9E3C-EF3870FD83C9}" srcOrd="16" destOrd="0" presId="urn:microsoft.com/office/officeart/2005/8/layout/list1"/>
    <dgm:cxn modelId="{6F18AEBF-6088-4309-BF77-41E890697D57}" type="presParOf" srcId="{1841364D-0060-4B8C-9E3C-EF3870FD83C9}" destId="{6FC75DB9-1D1F-42C7-95D6-1AE1124A35B6}" srcOrd="0" destOrd="0" presId="urn:microsoft.com/office/officeart/2005/8/layout/list1"/>
    <dgm:cxn modelId="{89D55EDD-BB8A-4D7E-AEC8-B3BE3EF6A82E}" type="presParOf" srcId="{1841364D-0060-4B8C-9E3C-EF3870FD83C9}" destId="{7BB45263-E156-4879-8B79-5E52E353D7B4}" srcOrd="1" destOrd="0" presId="urn:microsoft.com/office/officeart/2005/8/layout/list1"/>
    <dgm:cxn modelId="{30A59FD4-582B-45F2-AFA6-5762699187A9}" type="presParOf" srcId="{4A1CA0C3-D32E-4687-83EA-0FF09780F919}" destId="{C0775189-4BAC-4C3F-9188-C98B0F689AD6}" srcOrd="17" destOrd="0" presId="urn:microsoft.com/office/officeart/2005/8/layout/list1"/>
    <dgm:cxn modelId="{42F156F0-AEDE-4717-97EA-D6E3A000BB70}" type="presParOf" srcId="{4A1CA0C3-D32E-4687-83EA-0FF09780F919}" destId="{AFEB76C8-0626-45CB-8A3B-2DF064B73D0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511DD-D0D7-4A49-A705-3C85BD0E40AD}">
      <dsp:nvSpPr>
        <dsp:cNvPr id="0" name=""/>
        <dsp:cNvSpPr/>
      </dsp:nvSpPr>
      <dsp:spPr>
        <a:xfrm>
          <a:off x="0" y="459482"/>
          <a:ext cx="6210604" cy="478800"/>
        </a:xfrm>
        <a:prstGeom prst="rect">
          <a:avLst/>
        </a:prstGeom>
        <a:solidFill>
          <a:schemeClr val="lt1">
            <a:alpha val="9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557837-385C-4069-B39B-CD508FE41613}">
      <dsp:nvSpPr>
        <dsp:cNvPr id="0" name=""/>
        <dsp:cNvSpPr/>
      </dsp:nvSpPr>
      <dsp:spPr>
        <a:xfrm>
          <a:off x="310530" y="179042"/>
          <a:ext cx="4347422" cy="560880"/>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4322" tIns="0" rIns="164322" bIns="0" numCol="1" spcCol="1270" anchor="ctr" anchorCtr="0">
          <a:noAutofit/>
        </a:bodyPr>
        <a:lstStyle/>
        <a:p>
          <a:pPr marL="0" lvl="0" indent="0" algn="l" defTabSz="844550">
            <a:lnSpc>
              <a:spcPct val="90000"/>
            </a:lnSpc>
            <a:spcBef>
              <a:spcPct val="0"/>
            </a:spcBef>
            <a:spcAft>
              <a:spcPct val="35000"/>
            </a:spcAft>
            <a:buNone/>
          </a:pPr>
          <a:r>
            <a:rPr lang="en-US" sz="1900" b="1" kern="1200" dirty="0" err="1"/>
            <a:t>Đa</a:t>
          </a:r>
          <a:r>
            <a:rPr lang="en-US" sz="1900" b="1" kern="1200" dirty="0"/>
            <a:t> </a:t>
          </a:r>
          <a:r>
            <a:rPr lang="en-US" sz="1900" b="1" kern="1200" dirty="0" err="1"/>
            <a:t>kết</a:t>
          </a:r>
          <a:r>
            <a:rPr lang="en-US" sz="1900" b="1" kern="1200" dirty="0"/>
            <a:t> </a:t>
          </a:r>
          <a:r>
            <a:rPr lang="en-US" sz="1900" b="1" kern="1200" dirty="0" err="1"/>
            <a:t>nối</a:t>
          </a:r>
          <a:endParaRPr lang="en-US" sz="1900" b="1" kern="1200" dirty="0"/>
        </a:p>
      </dsp:txBody>
      <dsp:txXfrm>
        <a:off x="337910" y="206422"/>
        <a:ext cx="4292662" cy="506120"/>
      </dsp:txXfrm>
    </dsp:sp>
    <dsp:sp modelId="{D8B0A3D9-F608-4CF2-AED6-3D29E9D6A2C8}">
      <dsp:nvSpPr>
        <dsp:cNvPr id="0" name=""/>
        <dsp:cNvSpPr/>
      </dsp:nvSpPr>
      <dsp:spPr>
        <a:xfrm>
          <a:off x="0" y="1321322"/>
          <a:ext cx="6210604" cy="478800"/>
        </a:xfrm>
        <a:prstGeom prst="rect">
          <a:avLst/>
        </a:prstGeom>
        <a:solidFill>
          <a:schemeClr val="lt1">
            <a:alpha val="90000"/>
            <a:hueOff val="0"/>
            <a:satOff val="0"/>
            <a:lumOff val="0"/>
            <a:alphaOff val="0"/>
          </a:schemeClr>
        </a:solidFill>
        <a:ln w="19050" cap="flat" cmpd="sng" algn="ctr">
          <a:solidFill>
            <a:schemeClr val="accent2">
              <a:shade val="80000"/>
              <a:hueOff val="-113751"/>
              <a:satOff val="2127"/>
              <a:lumOff val="67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1B62CA-F262-4621-A499-A2623C70E528}">
      <dsp:nvSpPr>
        <dsp:cNvPr id="0" name=""/>
        <dsp:cNvSpPr/>
      </dsp:nvSpPr>
      <dsp:spPr>
        <a:xfrm>
          <a:off x="310530" y="1040882"/>
          <a:ext cx="4347422" cy="560880"/>
        </a:xfrm>
        <a:prstGeom prst="roundRect">
          <a:avLst/>
        </a:prstGeom>
        <a:solidFill>
          <a:schemeClr val="accent2">
            <a:shade val="80000"/>
            <a:hueOff val="-113751"/>
            <a:satOff val="2127"/>
            <a:lumOff val="678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4322" tIns="0" rIns="164322" bIns="0" numCol="1" spcCol="1270" anchor="ctr" anchorCtr="0">
          <a:noAutofit/>
        </a:bodyPr>
        <a:lstStyle/>
        <a:p>
          <a:pPr marL="0" lvl="0" indent="0" algn="l" defTabSz="844550">
            <a:lnSpc>
              <a:spcPct val="90000"/>
            </a:lnSpc>
            <a:spcBef>
              <a:spcPct val="0"/>
            </a:spcBef>
            <a:spcAft>
              <a:spcPct val="35000"/>
            </a:spcAft>
            <a:buNone/>
          </a:pPr>
          <a:r>
            <a:rPr lang="en-US" sz="1900" b="1" kern="1200" dirty="0" err="1"/>
            <a:t>Tối</a:t>
          </a:r>
          <a:r>
            <a:rPr lang="en-US" sz="1900" b="1" kern="1200" dirty="0"/>
            <a:t> </a:t>
          </a:r>
          <a:r>
            <a:rPr lang="en-US" sz="1900" b="1" kern="1200" dirty="0" err="1"/>
            <a:t>ưu</a:t>
          </a:r>
          <a:r>
            <a:rPr lang="en-US" sz="1900" b="1" kern="1200" dirty="0"/>
            <a:t> </a:t>
          </a:r>
          <a:r>
            <a:rPr lang="en-US" sz="1900" b="1" kern="1200" dirty="0" err="1"/>
            <a:t>hóa</a:t>
          </a:r>
          <a:r>
            <a:rPr lang="en-US" sz="1900" b="1" kern="1200" dirty="0"/>
            <a:t> </a:t>
          </a:r>
          <a:r>
            <a:rPr lang="en-US" sz="1900" b="1" kern="1200" dirty="0" err="1"/>
            <a:t>băng</a:t>
          </a:r>
          <a:r>
            <a:rPr lang="en-US" sz="1900" b="1" kern="1200" dirty="0"/>
            <a:t> </a:t>
          </a:r>
          <a:r>
            <a:rPr lang="en-US" sz="1900" b="1" kern="1200" dirty="0" err="1"/>
            <a:t>thông</a:t>
          </a:r>
          <a:endParaRPr lang="en-US" sz="1900" b="1" kern="1200" dirty="0"/>
        </a:p>
      </dsp:txBody>
      <dsp:txXfrm>
        <a:off x="337910" y="1068262"/>
        <a:ext cx="4292662" cy="506120"/>
      </dsp:txXfrm>
    </dsp:sp>
    <dsp:sp modelId="{D29CAEB0-BD04-44FC-BFC3-534AB10CFD69}">
      <dsp:nvSpPr>
        <dsp:cNvPr id="0" name=""/>
        <dsp:cNvSpPr/>
      </dsp:nvSpPr>
      <dsp:spPr>
        <a:xfrm>
          <a:off x="0" y="2183162"/>
          <a:ext cx="6210604" cy="478800"/>
        </a:xfrm>
        <a:prstGeom prst="rect">
          <a:avLst/>
        </a:prstGeom>
        <a:solidFill>
          <a:schemeClr val="lt1">
            <a:alpha val="90000"/>
            <a:hueOff val="0"/>
            <a:satOff val="0"/>
            <a:lumOff val="0"/>
            <a:alphaOff val="0"/>
          </a:schemeClr>
        </a:solidFill>
        <a:ln w="19050" cap="flat" cmpd="sng" algn="ctr">
          <a:solidFill>
            <a:schemeClr val="accent2">
              <a:shade val="80000"/>
              <a:hueOff val="-227502"/>
              <a:satOff val="4255"/>
              <a:lumOff val="135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DD726F-534D-459B-8F90-E522EF1C4FDA}">
      <dsp:nvSpPr>
        <dsp:cNvPr id="0" name=""/>
        <dsp:cNvSpPr/>
      </dsp:nvSpPr>
      <dsp:spPr>
        <a:xfrm>
          <a:off x="310530" y="1902722"/>
          <a:ext cx="4347422" cy="560880"/>
        </a:xfrm>
        <a:prstGeom prst="roundRect">
          <a:avLst/>
        </a:prstGeom>
        <a:solidFill>
          <a:schemeClr val="accent2">
            <a:shade val="80000"/>
            <a:hueOff val="-227502"/>
            <a:satOff val="4255"/>
            <a:lumOff val="1356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4322" tIns="0" rIns="164322" bIns="0" numCol="1" spcCol="1270" anchor="ctr" anchorCtr="0">
          <a:noAutofit/>
        </a:bodyPr>
        <a:lstStyle/>
        <a:p>
          <a:pPr marL="0" lvl="0" indent="0" algn="l" defTabSz="844550">
            <a:lnSpc>
              <a:spcPct val="90000"/>
            </a:lnSpc>
            <a:spcBef>
              <a:spcPct val="0"/>
            </a:spcBef>
            <a:spcAft>
              <a:spcPct val="35000"/>
            </a:spcAft>
            <a:buNone/>
          </a:pPr>
          <a:r>
            <a:rPr lang="en-US" sz="1900" b="1" kern="1200" dirty="0" err="1"/>
            <a:t>Tùy</a:t>
          </a:r>
          <a:r>
            <a:rPr lang="en-US" sz="1900" b="1" kern="1200" dirty="0"/>
            <a:t> </a:t>
          </a:r>
          <a:r>
            <a:rPr lang="en-US" sz="1900" b="1" kern="1200" dirty="0" err="1"/>
            <a:t>biến</a:t>
          </a:r>
          <a:r>
            <a:rPr lang="en-US" sz="1900" b="1" kern="1200" dirty="0"/>
            <a:t> </a:t>
          </a:r>
          <a:r>
            <a:rPr lang="en-US" sz="1900" b="1" kern="1200" dirty="0" err="1"/>
            <a:t>linh</a:t>
          </a:r>
          <a:r>
            <a:rPr lang="en-US" sz="1900" b="1" kern="1200" dirty="0"/>
            <a:t> </a:t>
          </a:r>
          <a:r>
            <a:rPr lang="en-US" sz="1900" b="1" kern="1200" dirty="0" err="1"/>
            <a:t>hoạt</a:t>
          </a:r>
          <a:r>
            <a:rPr lang="en-US" sz="1900" b="1" kern="1200" dirty="0"/>
            <a:t> </a:t>
          </a:r>
          <a:r>
            <a:rPr lang="en-US" sz="1900" b="1" kern="1200" dirty="0" err="1"/>
            <a:t>theo</a:t>
          </a:r>
          <a:r>
            <a:rPr lang="en-US" sz="1900" b="1" kern="1200" dirty="0"/>
            <a:t> </a:t>
          </a:r>
          <a:r>
            <a:rPr lang="en-US" sz="1900" b="1" kern="1200" dirty="0" err="1"/>
            <a:t>nhu</a:t>
          </a:r>
          <a:r>
            <a:rPr lang="en-US" sz="1900" b="1" kern="1200" dirty="0"/>
            <a:t> </a:t>
          </a:r>
          <a:r>
            <a:rPr lang="en-US" sz="1900" b="1" kern="1200" dirty="0" err="1"/>
            <a:t>cầu</a:t>
          </a:r>
          <a:r>
            <a:rPr lang="en-US" sz="1900" b="1" kern="1200" dirty="0"/>
            <a:t> KHG</a:t>
          </a:r>
        </a:p>
      </dsp:txBody>
      <dsp:txXfrm>
        <a:off x="337910" y="1930102"/>
        <a:ext cx="4292662" cy="506120"/>
      </dsp:txXfrm>
    </dsp:sp>
    <dsp:sp modelId="{9902EFBE-334E-409A-A754-0ED27591124D}">
      <dsp:nvSpPr>
        <dsp:cNvPr id="0" name=""/>
        <dsp:cNvSpPr/>
      </dsp:nvSpPr>
      <dsp:spPr>
        <a:xfrm>
          <a:off x="0" y="3045002"/>
          <a:ext cx="6210604" cy="478800"/>
        </a:xfrm>
        <a:prstGeom prst="rect">
          <a:avLst/>
        </a:prstGeom>
        <a:solidFill>
          <a:schemeClr val="lt1">
            <a:alpha val="90000"/>
            <a:hueOff val="0"/>
            <a:satOff val="0"/>
            <a:lumOff val="0"/>
            <a:alphaOff val="0"/>
          </a:schemeClr>
        </a:solidFill>
        <a:ln w="19050" cap="flat" cmpd="sng" algn="ctr">
          <a:solidFill>
            <a:schemeClr val="accent2">
              <a:shade val="80000"/>
              <a:hueOff val="-341253"/>
              <a:satOff val="6382"/>
              <a:lumOff val="203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6FCFB8-0CE9-4654-BFE1-D588E14AEC86}">
      <dsp:nvSpPr>
        <dsp:cNvPr id="0" name=""/>
        <dsp:cNvSpPr/>
      </dsp:nvSpPr>
      <dsp:spPr>
        <a:xfrm>
          <a:off x="310530" y="2764562"/>
          <a:ext cx="4347422" cy="560880"/>
        </a:xfrm>
        <a:prstGeom prst="roundRect">
          <a:avLst/>
        </a:prstGeom>
        <a:solidFill>
          <a:schemeClr val="accent2">
            <a:shade val="80000"/>
            <a:hueOff val="-341253"/>
            <a:satOff val="6382"/>
            <a:lumOff val="20341"/>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4322" tIns="0" rIns="164322" bIns="0" numCol="1" spcCol="1270" anchor="ctr" anchorCtr="0">
          <a:noAutofit/>
        </a:bodyPr>
        <a:lstStyle/>
        <a:p>
          <a:pPr marL="0" lvl="0" indent="0" algn="l" defTabSz="844550">
            <a:lnSpc>
              <a:spcPct val="90000"/>
            </a:lnSpc>
            <a:spcBef>
              <a:spcPct val="0"/>
            </a:spcBef>
            <a:spcAft>
              <a:spcPct val="35000"/>
            </a:spcAft>
            <a:buNone/>
          </a:pPr>
          <a:r>
            <a:rPr lang="en-US" sz="1900" b="1" kern="1200" dirty="0" err="1"/>
            <a:t>Bảo</a:t>
          </a:r>
          <a:r>
            <a:rPr lang="en-US" sz="1900" b="1" kern="1200" dirty="0"/>
            <a:t> </a:t>
          </a:r>
          <a:r>
            <a:rPr lang="en-US" sz="1900" b="1" kern="1200" dirty="0" err="1"/>
            <a:t>mật</a:t>
          </a:r>
          <a:r>
            <a:rPr lang="en-US" sz="1900" b="1" kern="1200" dirty="0"/>
            <a:t> </a:t>
          </a:r>
          <a:r>
            <a:rPr lang="en-US" sz="1900" b="1" kern="1200" dirty="0" err="1"/>
            <a:t>cao</a:t>
          </a:r>
          <a:endParaRPr lang="en-US" sz="1900" b="1" kern="1200" dirty="0"/>
        </a:p>
      </dsp:txBody>
      <dsp:txXfrm>
        <a:off x="337910" y="2791942"/>
        <a:ext cx="4292662" cy="506120"/>
      </dsp:txXfrm>
    </dsp:sp>
    <dsp:sp modelId="{AFEB76C8-0626-45CB-8A3B-2DF064B73D0D}">
      <dsp:nvSpPr>
        <dsp:cNvPr id="0" name=""/>
        <dsp:cNvSpPr/>
      </dsp:nvSpPr>
      <dsp:spPr>
        <a:xfrm>
          <a:off x="0" y="3906842"/>
          <a:ext cx="6210604" cy="478800"/>
        </a:xfrm>
        <a:prstGeom prst="rect">
          <a:avLst/>
        </a:prstGeom>
        <a:solidFill>
          <a:schemeClr val="lt1">
            <a:alpha val="90000"/>
            <a:hueOff val="0"/>
            <a:satOff val="0"/>
            <a:lumOff val="0"/>
            <a:alphaOff val="0"/>
          </a:schemeClr>
        </a:solidFill>
        <a:ln w="19050" cap="flat" cmpd="sng" algn="ctr">
          <a:solidFill>
            <a:schemeClr val="accent2">
              <a:shade val="80000"/>
              <a:hueOff val="-455004"/>
              <a:satOff val="8510"/>
              <a:lumOff val="271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B45263-E156-4879-8B79-5E52E353D7B4}">
      <dsp:nvSpPr>
        <dsp:cNvPr id="0" name=""/>
        <dsp:cNvSpPr/>
      </dsp:nvSpPr>
      <dsp:spPr>
        <a:xfrm>
          <a:off x="310530" y="3626402"/>
          <a:ext cx="4347422" cy="560880"/>
        </a:xfrm>
        <a:prstGeom prst="roundRect">
          <a:avLst/>
        </a:prstGeom>
        <a:solidFill>
          <a:schemeClr val="accent2">
            <a:shade val="80000"/>
            <a:hueOff val="-455004"/>
            <a:satOff val="8510"/>
            <a:lumOff val="27121"/>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4322" tIns="0" rIns="164322" bIns="0" numCol="1" spcCol="1270" anchor="ctr" anchorCtr="0">
          <a:noAutofit/>
        </a:bodyPr>
        <a:lstStyle/>
        <a:p>
          <a:pPr marL="0" lvl="0" indent="0" algn="l" defTabSz="844550">
            <a:lnSpc>
              <a:spcPct val="90000"/>
            </a:lnSpc>
            <a:spcBef>
              <a:spcPct val="0"/>
            </a:spcBef>
            <a:spcAft>
              <a:spcPct val="35000"/>
            </a:spcAft>
            <a:buNone/>
          </a:pPr>
          <a:r>
            <a:rPr lang="en-US" sz="1900" b="1" kern="1200" dirty="0" err="1"/>
            <a:t>Quản</a:t>
          </a:r>
          <a:r>
            <a:rPr lang="en-US" sz="1900" b="1" kern="1200" dirty="0"/>
            <a:t> </a:t>
          </a:r>
          <a:r>
            <a:rPr lang="en-US" sz="1900" b="1" kern="1200" dirty="0" err="1"/>
            <a:t>lí</a:t>
          </a:r>
          <a:r>
            <a:rPr lang="en-US" sz="1900" b="1" kern="1200" dirty="0"/>
            <a:t> </a:t>
          </a:r>
          <a:r>
            <a:rPr lang="en-US" sz="1900" b="1" kern="1200" dirty="0" err="1"/>
            <a:t>dễ</a:t>
          </a:r>
          <a:r>
            <a:rPr lang="en-US" sz="1900" b="1" kern="1200" dirty="0"/>
            <a:t> </a:t>
          </a:r>
          <a:r>
            <a:rPr lang="en-US" sz="1900" b="1" kern="1200" dirty="0" err="1"/>
            <a:t>dàng</a:t>
          </a:r>
          <a:endParaRPr lang="en-US" sz="1900" b="1" kern="1200" dirty="0"/>
        </a:p>
      </dsp:txBody>
      <dsp:txXfrm>
        <a:off x="337910" y="3653782"/>
        <a:ext cx="4292662"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0533A-BB2D-4DB2-9130-66DE5004BD64}" type="datetimeFigureOut">
              <a:rPr lang="en-US" smtClean="0"/>
              <a:t>19/02/2025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B0AFA-48E5-4A5E-A6F4-0DA959C850B9}" type="slidenum">
              <a:rPr lang="en-US" smtClean="0"/>
              <a:t>‹#›</a:t>
            </a:fld>
            <a:endParaRPr lang="en-US"/>
          </a:p>
        </p:txBody>
      </p:sp>
    </p:spTree>
    <p:extLst>
      <p:ext uri="{BB962C8B-B14F-4D97-AF65-F5344CB8AC3E}">
        <p14:creationId xmlns:p14="http://schemas.microsoft.com/office/powerpoint/2010/main" val="353690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4B0AFA-48E5-4A5E-A6F4-0DA959C850B9}" type="slidenum">
              <a:rPr lang="en-US" smtClean="0"/>
              <a:t>1</a:t>
            </a:fld>
            <a:endParaRPr lang="en-US"/>
          </a:p>
        </p:txBody>
      </p:sp>
    </p:spTree>
    <p:extLst>
      <p:ext uri="{BB962C8B-B14F-4D97-AF65-F5344CB8AC3E}">
        <p14:creationId xmlns:p14="http://schemas.microsoft.com/office/powerpoint/2010/main" val="320990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Dịch vụ Internet đa phiên (Multi-Session Internet Service) là một giải pháp cung cấp khả năng kết nối Internet cho nhiều phiên người dùng hoặc thiết bị cùng lúc. Dưới đây là một số ưu điểm nổi bật của dịch vụ internet đa phiên F</a:t>
            </a:r>
            <a:r>
              <a:rPr lang="en-US" dirty="0"/>
              <a:t>PT</a:t>
            </a:r>
          </a:p>
          <a:p>
            <a:endParaRPr lang="en-US" dirty="0"/>
          </a:p>
          <a:p>
            <a:r>
              <a:rPr lang="vi-VN" b="0" i="0" dirty="0">
                <a:solidFill>
                  <a:srgbClr val="E3E3E3"/>
                </a:solidFill>
                <a:effectLst/>
                <a:latin typeface="consolas" panose="020B0609020204030204" pitchFamily="49" charset="0"/>
              </a:rPr>
              <a:t>Đa kết nối: Hỗ trợ nhiều người dùng hoặc thiết bị truy cập Internet cùng một lúc mà không làm giảm tốc độ.</a:t>
            </a:r>
            <a:endParaRPr lang="en-US" b="0" i="0" dirty="0">
              <a:solidFill>
                <a:srgbClr val="E3E3E3"/>
              </a:solidFill>
              <a:effectLst/>
              <a:latin typeface="consolas" panose="020B0609020204030204" pitchFamily="49" charset="0"/>
            </a:endParaRPr>
          </a:p>
          <a:p>
            <a:r>
              <a:rPr lang="vi-VN" b="0" i="0" dirty="0">
                <a:solidFill>
                  <a:srgbClr val="E3E3E3"/>
                </a:solidFill>
                <a:effectLst/>
                <a:latin typeface="consolas" panose="020B0609020204030204" pitchFamily="49" charset="0"/>
              </a:rPr>
              <a:t>Tối ưu hóa băng thông: Sử dụng công nghệ để phân bổ băng thông một cách hiệu quả, đảm bảo mỗi phiên truy cập đều có trải nghiệm tốt.</a:t>
            </a:r>
            <a:endParaRPr lang="en-US" b="0" i="0" dirty="0">
              <a:solidFill>
                <a:srgbClr val="E3E3E3"/>
              </a:solidFill>
              <a:effectLst/>
              <a:latin typeface="consolas" panose="020B0609020204030204" pitchFamily="49" charset="0"/>
            </a:endParaRPr>
          </a:p>
          <a:p>
            <a:r>
              <a:rPr lang="vi-VN" b="0" i="0" dirty="0">
                <a:solidFill>
                  <a:srgbClr val="E3E3E3"/>
                </a:solidFill>
                <a:effectLst/>
                <a:latin typeface="consolas" panose="020B0609020204030204" pitchFamily="49" charset="0"/>
              </a:rPr>
              <a:t>Tính linh hoạt: Có thể tùy chỉnh theo nhu cầu của từng tổ chức, là giải pháp lý tưởng cho các doanh nghiệp hoặc cơ sở giáo dục.</a:t>
            </a:r>
            <a:endParaRPr lang="en-US" b="0" i="0" dirty="0">
              <a:solidFill>
                <a:srgbClr val="E3E3E3"/>
              </a:solidFill>
              <a:effectLst/>
              <a:latin typeface="consolas" panose="020B0609020204030204" pitchFamily="49" charset="0"/>
            </a:endParaRPr>
          </a:p>
          <a:p>
            <a:r>
              <a:rPr lang="vi-VN" b="0" i="0" dirty="0">
                <a:solidFill>
                  <a:srgbClr val="E3E3E3"/>
                </a:solidFill>
                <a:effectLst/>
                <a:latin typeface="consolas" panose="020B0609020204030204" pitchFamily="49" charset="0"/>
              </a:rPr>
              <a:t>Bảo mật cao: Cung cấp các biện pháp bảo mật để bảo vệ dữ liệu và thông tin người dùng trong quá trình kết nối.</a:t>
            </a:r>
            <a:endParaRPr lang="en-US" b="0" i="0" dirty="0">
              <a:solidFill>
                <a:srgbClr val="E3E3E3"/>
              </a:solidFill>
              <a:effectLst/>
              <a:latin typeface="consolas" panose="020B0609020204030204" pitchFamily="49" charset="0"/>
            </a:endParaRPr>
          </a:p>
          <a:p>
            <a:r>
              <a:rPr lang="en-US" b="0" i="0" dirty="0" err="1">
                <a:solidFill>
                  <a:srgbClr val="E3E3E3"/>
                </a:solidFill>
                <a:effectLst/>
                <a:latin typeface="consolas" panose="020B0609020204030204" pitchFamily="49" charset="0"/>
              </a:rPr>
              <a:t>Quản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lý</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dễ</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dàng</a:t>
            </a:r>
            <a:r>
              <a:rPr lang="en-US" b="0" i="0" dirty="0">
                <a:solidFill>
                  <a:srgbClr val="E3E3E3"/>
                </a:solidFill>
                <a:effectLst/>
                <a:latin typeface="consolas" panose="020B0609020204030204" pitchFamily="49" charset="0"/>
              </a:rPr>
              <a:t>: Cung </a:t>
            </a:r>
            <a:r>
              <a:rPr lang="en-US" b="0" i="0" dirty="0" err="1">
                <a:solidFill>
                  <a:srgbClr val="E3E3E3"/>
                </a:solidFill>
                <a:effectLst/>
                <a:latin typeface="consolas" panose="020B0609020204030204" pitchFamily="49" charset="0"/>
              </a:rPr>
              <a:t>cấp</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phần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mềm</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quản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lý</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để</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theo</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dõi</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và</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điều</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chỉnh</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hiệu</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suất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kết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nối</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giúp</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các</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quản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trị</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viên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dễ</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dàng</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xử</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lý</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các</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vấn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đề</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phát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sinh</a:t>
            </a:r>
            <a:r>
              <a:rPr lang="en-US" b="0" i="0" dirty="0">
                <a:solidFill>
                  <a:srgbClr val="E3E3E3"/>
                </a:solidFill>
                <a:effectLst/>
                <a:latin typeface="consolas" panose="020B0609020204030204" pitchFamily="49" charset="0"/>
              </a:rPr>
              <a:t>.</a:t>
            </a:r>
          </a:p>
          <a:p>
            <a:r>
              <a:rPr lang="en-US" b="0" i="0" dirty="0" err="1">
                <a:solidFill>
                  <a:srgbClr val="E3E3E3"/>
                </a:solidFill>
                <a:effectLst/>
                <a:latin typeface="consolas" panose="020B0609020204030204" pitchFamily="49" charset="0"/>
              </a:rPr>
              <a:t>Hỗ</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trợ</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kỹ</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thuật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Đội</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ngũ</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hỗ</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trợ</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kỹ</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thuật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luôn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sẵn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sàng</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để</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giải</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quyết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các</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thắc</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mắc</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và</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sự</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cố</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đảm</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bảo</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hệ</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thống</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hoạt</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động</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liên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tục</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và</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ổn</a:t>
            </a:r>
            <a:r>
              <a:rPr lang="en-US" b="0" i="0" dirty="0">
                <a:solidFill>
                  <a:srgbClr val="E3E3E3"/>
                </a:solidFill>
                <a:effectLst/>
                <a:latin typeface="consolas" panose="020B0609020204030204" pitchFamily="49" charset="0"/>
              </a:rPr>
              <a:t> </a:t>
            </a:r>
            <a:r>
              <a:rPr lang="en-US" b="0" i="0" dirty="0" err="1">
                <a:solidFill>
                  <a:srgbClr val="E3E3E3"/>
                </a:solidFill>
                <a:effectLst/>
                <a:latin typeface="consolas" panose="020B0609020204030204" pitchFamily="49" charset="0"/>
              </a:rPr>
              <a:t>định</a:t>
            </a:r>
            <a:r>
              <a:rPr lang="en-US" b="0" i="0" dirty="0">
                <a:solidFill>
                  <a:srgbClr val="E3E3E3"/>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E4B0AFA-48E5-4A5E-A6F4-0DA959C850B9}" type="slidenum">
              <a:rPr lang="en-US" smtClean="0"/>
              <a:t>2</a:t>
            </a:fld>
            <a:endParaRPr lang="en-US"/>
          </a:p>
        </p:txBody>
      </p:sp>
    </p:spTree>
    <p:extLst>
      <p:ext uri="{BB962C8B-B14F-4D97-AF65-F5344CB8AC3E}">
        <p14:creationId xmlns:p14="http://schemas.microsoft.com/office/powerpoint/2010/main" val="17825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E351D-5811-8E46-7D4D-8C08624A8A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738DA-47EF-0E35-83B0-90FCDF525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3AD15-4A01-B108-FE75-99A05CB64BBE}"/>
              </a:ext>
            </a:extLst>
          </p:cNvPr>
          <p:cNvSpPr>
            <a:spLocks noGrp="1"/>
          </p:cNvSpPr>
          <p:nvPr>
            <p:ph type="body" idx="1"/>
          </p:nvPr>
        </p:nvSpPr>
        <p:spPr/>
        <p:txBody>
          <a:bodyPr/>
          <a:lstStyle/>
          <a:p>
            <a:r>
              <a:rPr lang="vi-VN" b="1" dirty="0"/>
              <a:t>Khách hàng tiềm năng và nhu cầu sử dụng gói đa phiên FPT</a:t>
            </a:r>
          </a:p>
          <a:p>
            <a:pPr>
              <a:buFont typeface="+mj-lt"/>
              <a:buAutoNum type="arabicPeriod"/>
            </a:pPr>
            <a:r>
              <a:rPr lang="vi-VN" b="1" dirty="0"/>
              <a:t>Doanh nghiệp vừa và nhỏ (SMEs):</a:t>
            </a:r>
            <a:r>
              <a:rPr lang="vi-VN" dirty="0"/>
              <a:t> Chia mạng cho phòng ban, hỗ trợ làm việc từ xa, chạy phần mềm doanh nghiệp.</a:t>
            </a:r>
          </a:p>
          <a:p>
            <a:pPr>
              <a:buFont typeface="+mj-lt"/>
              <a:buAutoNum type="arabicPeriod"/>
            </a:pPr>
            <a:r>
              <a:rPr lang="vi-VN" b="1" dirty="0"/>
              <a:t>Quán game, cyber game:</a:t>
            </a:r>
            <a:r>
              <a:rPr lang="vi-VN" dirty="0"/>
              <a:t> Tối ưu ping, chia băng thông cho từng máy, hỗ trợ chơi game online mượt mà.</a:t>
            </a:r>
          </a:p>
          <a:p>
            <a:pPr>
              <a:buFont typeface="+mj-lt"/>
              <a:buAutoNum type="arabicPeriod"/>
            </a:pPr>
            <a:r>
              <a:rPr lang="vi-VN" b="1" dirty="0"/>
              <a:t>Cộng đồng MMO (dropshipping, forex, crypto, v.v.):</a:t>
            </a:r>
            <a:r>
              <a:rPr lang="vi-VN" dirty="0"/>
              <a:t> Chạy nhiều tài khoản mà không bị trùng IP, kết nối máy chủ nước ngoài.</a:t>
            </a:r>
          </a:p>
          <a:p>
            <a:pPr>
              <a:buFont typeface="+mj-lt"/>
              <a:buAutoNum type="arabicPeriod"/>
            </a:pPr>
            <a:r>
              <a:rPr lang="vi-VN" b="1" dirty="0"/>
              <a:t>Doanh nghiệp có nhiều chi nhánh:</a:t>
            </a:r>
            <a:r>
              <a:rPr lang="vi-VN" dirty="0"/>
              <a:t> Dùng VPN bảo mật, kết nối tổng đài IP, giám sát từ xa.</a:t>
            </a:r>
          </a:p>
          <a:p>
            <a:pPr>
              <a:buFont typeface="+mj-lt"/>
              <a:buAutoNum type="arabicPeriod"/>
            </a:pPr>
            <a:r>
              <a:rPr lang="vi-VN" b="1" dirty="0"/>
              <a:t>Trung tâm đào tạo, trường học:</a:t>
            </a:r>
            <a:r>
              <a:rPr lang="vi-VN" dirty="0"/>
              <a:t> Dạy học trực tuyến ổn định, chia mạng cho giảng viên và học viên.</a:t>
            </a:r>
          </a:p>
          <a:p>
            <a:pPr>
              <a:buFont typeface="+mj-lt"/>
              <a:buAutoNum type="arabicPeriod"/>
            </a:pPr>
            <a:r>
              <a:rPr lang="vi-VN" b="1" dirty="0"/>
              <a:t>Hộ gia đình có nhu cầu cao:</a:t>
            </a:r>
            <a:r>
              <a:rPr lang="vi-VN" dirty="0"/>
              <a:t> Chia mạng cho từng thành viên, đảm bảo đường truyền ổn định cho giải trí, làm việc từ xa.</a:t>
            </a:r>
          </a:p>
          <a:p>
            <a:pPr>
              <a:buFont typeface="+mj-lt"/>
              <a:buAutoNum type="arabicPeriod"/>
            </a:pPr>
            <a:r>
              <a:rPr lang="vi-VN" b="1" dirty="0"/>
              <a:t>Livestreamer, Youtuber, Tiktoker:</a:t>
            </a:r>
            <a:r>
              <a:rPr lang="vi-VN" dirty="0"/>
              <a:t> Phát trực tiếp mượt mà, kết nối đa nền tảng không gián đoạn.</a:t>
            </a:r>
          </a:p>
          <a:p>
            <a:pPr>
              <a:buFont typeface="+mj-lt"/>
              <a:buAutoNum type="arabicPeriod"/>
            </a:pPr>
            <a:r>
              <a:rPr lang="vi-VN" b="1" dirty="0"/>
              <a:t>Công ty công nghệ, lập trình viên:</a:t>
            </a:r>
            <a:r>
              <a:rPr lang="vi-VN" dirty="0"/>
              <a:t> Chạy thử nghiệm server, tạo nhiều phiên kết nối để test phần mềm.</a:t>
            </a:r>
          </a:p>
          <a:p>
            <a:endParaRPr lang="en-US" dirty="0"/>
          </a:p>
        </p:txBody>
      </p:sp>
      <p:sp>
        <p:nvSpPr>
          <p:cNvPr id="4" name="Slide Number Placeholder 3">
            <a:extLst>
              <a:ext uri="{FF2B5EF4-FFF2-40B4-BE49-F238E27FC236}">
                <a16:creationId xmlns:a16="http://schemas.microsoft.com/office/drawing/2014/main" id="{F515F96F-6A89-697E-C495-9963E94E5CFE}"/>
              </a:ext>
            </a:extLst>
          </p:cNvPr>
          <p:cNvSpPr>
            <a:spLocks noGrp="1"/>
          </p:cNvSpPr>
          <p:nvPr>
            <p:ph type="sldNum" sz="quarter" idx="5"/>
          </p:nvPr>
        </p:nvSpPr>
        <p:spPr/>
        <p:txBody>
          <a:bodyPr/>
          <a:lstStyle/>
          <a:p>
            <a:fld id="{6E4B0AFA-48E5-4A5E-A6F4-0DA959C850B9}" type="slidenum">
              <a:rPr lang="en-US" smtClean="0"/>
              <a:t>3</a:t>
            </a:fld>
            <a:endParaRPr lang="en-US"/>
          </a:p>
        </p:txBody>
      </p:sp>
    </p:spTree>
    <p:extLst>
      <p:ext uri="{BB962C8B-B14F-4D97-AF65-F5344CB8AC3E}">
        <p14:creationId xmlns:p14="http://schemas.microsoft.com/office/powerpoint/2010/main" val="347137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BD1EE-0603-BD4E-9AF0-DBB05420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D0208-2362-66F0-BB6E-461B93043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81C3BC-06B4-1E43-17B8-3900440071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2A8ECE-8495-8491-B5A3-5E2786D3FBA3}"/>
              </a:ext>
            </a:extLst>
          </p:cNvPr>
          <p:cNvSpPr>
            <a:spLocks noGrp="1"/>
          </p:cNvSpPr>
          <p:nvPr>
            <p:ph type="sldNum" sz="quarter" idx="5"/>
          </p:nvPr>
        </p:nvSpPr>
        <p:spPr/>
        <p:txBody>
          <a:bodyPr/>
          <a:lstStyle/>
          <a:p>
            <a:fld id="{6E4B0AFA-48E5-4A5E-A6F4-0DA959C850B9}" type="slidenum">
              <a:rPr lang="en-US" smtClean="0"/>
              <a:t>4</a:t>
            </a:fld>
            <a:endParaRPr lang="en-US"/>
          </a:p>
        </p:txBody>
      </p:sp>
    </p:spTree>
    <p:extLst>
      <p:ext uri="{BB962C8B-B14F-4D97-AF65-F5344CB8AC3E}">
        <p14:creationId xmlns:p14="http://schemas.microsoft.com/office/powerpoint/2010/main" val="56592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3C96B1-E4AC-420C-819C-9DEEB40BCB0C}" type="datetime1">
              <a:rPr lang="en-US" smtClean="0"/>
              <a:t>19/02/2025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216047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80FF74-F0E9-44AC-84C5-BEA05A5A8B74}" type="datetime1">
              <a:rPr lang="en-US" smtClean="0"/>
              <a:t>19/02/2025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123092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6A9F4-A000-453E-93C0-6C6FA77993AD}" type="datetime1">
              <a:rPr lang="en-US" smtClean="0"/>
              <a:t>19/02/2025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96555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93FD4-1E37-491F-9A80-A1ED8A60E475}" type="datetime1">
              <a:rPr lang="en-US" smtClean="0"/>
              <a:t>19/02/2025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190690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5C82B-24B3-4D84-8E75-456E2EC0D924}" type="datetime1">
              <a:rPr lang="en-US" smtClean="0"/>
              <a:t>19/02/2025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393495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8F8718-D93B-4393-AC50-7570E64F2B54}" type="datetime1">
              <a:rPr lang="en-US" smtClean="0"/>
              <a:t>19/02/2025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41758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3B4FE-529F-44EE-B81A-F3B64B95FD5F}" type="datetime1">
              <a:rPr lang="en-US" smtClean="0"/>
              <a:t>19/02/2025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56024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3171C-CDC6-4092-A37D-AF33EE7D1980}" type="datetime1">
              <a:rPr lang="en-US" smtClean="0"/>
              <a:t>19/02/2025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313589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45CF2-8791-438D-9C9E-2AAFDE18AD8F}" type="datetime1">
              <a:rPr lang="en-US" smtClean="0"/>
              <a:t>19/02/2025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397647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407EE-BDEF-4497-B9D4-2400CEBA5CA8}" type="datetime1">
              <a:rPr lang="en-US" smtClean="0"/>
              <a:t>19/02/2025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266228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F77E7-EA9C-4E08-A2AD-20C2C874978D}" type="datetime1">
              <a:rPr lang="en-US" smtClean="0"/>
              <a:t>19/02/2025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01FD2-F074-42DE-951F-69FC1E986D55}" type="slidenum">
              <a:rPr lang="en-US" smtClean="0"/>
              <a:t>‹#›</a:t>
            </a:fld>
            <a:endParaRPr lang="en-US"/>
          </a:p>
        </p:txBody>
      </p:sp>
    </p:spTree>
    <p:extLst>
      <p:ext uri="{BB962C8B-B14F-4D97-AF65-F5344CB8AC3E}">
        <p14:creationId xmlns:p14="http://schemas.microsoft.com/office/powerpoint/2010/main" val="22886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33E0DA73-DEE4-4377-880C-A49DF2909300}" type="datetime1">
              <a:rPr lang="en-US" smtClean="0"/>
              <a:t>19/02/2025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9401FD2-F074-42DE-951F-69FC1E986D55}" type="slidenum">
              <a:rPr lang="en-US" smtClean="0"/>
              <a:t>‹#›</a:t>
            </a:fld>
            <a:endParaRPr lang="en-US"/>
          </a:p>
        </p:txBody>
      </p:sp>
    </p:spTree>
    <p:extLst>
      <p:ext uri="{BB962C8B-B14F-4D97-AF65-F5344CB8AC3E}">
        <p14:creationId xmlns:p14="http://schemas.microsoft.com/office/powerpoint/2010/main" val="209298392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tinpnc.ktcn@fpt.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81681E-A1EE-1924-22E3-8A8A001903D2}"/>
              </a:ext>
            </a:extLst>
          </p:cNvPr>
          <p:cNvSpPr txBox="1"/>
          <p:nvPr/>
        </p:nvSpPr>
        <p:spPr>
          <a:xfrm>
            <a:off x="1404835" y="3428999"/>
            <a:ext cx="4691165" cy="1844942"/>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8000" b="1" dirty="0">
                <a:ln w="22225">
                  <a:solidFill>
                    <a:schemeClr val="accent2"/>
                  </a:solidFill>
                  <a:prstDash val="solid"/>
                </a:ln>
                <a:solidFill>
                  <a:schemeClr val="accent2">
                    <a:lumMod val="40000"/>
                    <a:lumOff val="60000"/>
                  </a:schemeClr>
                </a:solidFill>
                <a:latin typeface="+mj-lt"/>
                <a:ea typeface="+mj-ea"/>
                <a:cs typeface="+mj-cs"/>
              </a:rPr>
              <a:t>GÓI ĐA PHIÊN (MULTI)</a:t>
            </a:r>
            <a:endParaRPr lang="en-US" sz="8000" b="1" kern="1200" dirty="0">
              <a:ln w="22225">
                <a:solidFill>
                  <a:schemeClr val="accent2"/>
                </a:solidFill>
                <a:prstDash val="solid"/>
              </a:ln>
              <a:solidFill>
                <a:schemeClr val="accent2">
                  <a:lumMod val="40000"/>
                  <a:lumOff val="60000"/>
                </a:schemeClr>
              </a:solidFill>
              <a:latin typeface="+mj-lt"/>
              <a:ea typeface="+mj-ea"/>
              <a:cs typeface="+mj-cs"/>
            </a:endParaRPr>
          </a:p>
        </p:txBody>
      </p:sp>
      <p:pic>
        <p:nvPicPr>
          <p:cNvPr id="1030" name="Picture 6" descr="Đăng ký online | Lắp Mạng FPT Nhanh">
            <a:extLst>
              <a:ext uri="{FF2B5EF4-FFF2-40B4-BE49-F238E27FC236}">
                <a16:creationId xmlns:a16="http://schemas.microsoft.com/office/drawing/2014/main" id="{EEFDE186-6876-0D32-D77C-02FF12CFF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06529"/>
            <a:ext cx="5593821" cy="18449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9A8B20-C230-0CF4-B162-0F5EE09E7845}"/>
              </a:ext>
            </a:extLst>
          </p:cNvPr>
          <p:cNvSpPr txBox="1"/>
          <p:nvPr/>
        </p:nvSpPr>
        <p:spPr>
          <a:xfrm>
            <a:off x="3865774" y="6430147"/>
            <a:ext cx="4460452" cy="369332"/>
          </a:xfrm>
          <a:prstGeom prst="rect">
            <a:avLst/>
          </a:prstGeom>
          <a:noFill/>
        </p:spPr>
        <p:txBody>
          <a:bodyPr wrap="none" rtlCol="0">
            <a:spAutoFit/>
          </a:bodyPr>
          <a:lstStyle/>
          <a:p>
            <a:r>
              <a:rPr lang="en-US" sz="1600" b="1" dirty="0">
                <a:solidFill>
                  <a:schemeClr val="tx1">
                    <a:lumMod val="65000"/>
                    <a:lumOff val="35000"/>
                  </a:schemeClr>
                </a:solidFill>
                <a:latin typeface="Aptos Display" panose="020B0004020202020204" pitchFamily="34" charset="0"/>
              </a:rPr>
              <a:t>Tài </a:t>
            </a:r>
            <a:r>
              <a:rPr lang="en-US" sz="1600" b="1" dirty="0" err="1">
                <a:solidFill>
                  <a:schemeClr val="tx1">
                    <a:lumMod val="65000"/>
                    <a:lumOff val="35000"/>
                  </a:schemeClr>
                </a:solidFill>
                <a:latin typeface="Aptos Display" panose="020B0004020202020204" pitchFamily="34" charset="0"/>
              </a:rPr>
              <a:t>liệu</a:t>
            </a:r>
            <a:r>
              <a:rPr lang="en-US" sz="1600" b="1" dirty="0">
                <a:solidFill>
                  <a:schemeClr val="tx1">
                    <a:lumMod val="65000"/>
                    <a:lumOff val="35000"/>
                  </a:schemeClr>
                </a:solidFill>
                <a:latin typeface="Aptos Display" panose="020B0004020202020204" pitchFamily="34" charset="0"/>
              </a:rPr>
              <a:t> </a:t>
            </a:r>
            <a:r>
              <a:rPr lang="en-US" b="1" dirty="0" err="1">
                <a:solidFill>
                  <a:schemeClr val="tx1">
                    <a:lumMod val="65000"/>
                    <a:lumOff val="35000"/>
                  </a:schemeClr>
                </a:solidFill>
                <a:latin typeface="Aptos Display" panose="020B0004020202020204" pitchFamily="34" charset="0"/>
              </a:rPr>
              <a:t>đào</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tạo</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nội</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bộ</a:t>
            </a:r>
            <a:r>
              <a:rPr lang="en-US" sz="1600" b="1" dirty="0">
                <a:solidFill>
                  <a:schemeClr val="tx1">
                    <a:lumMod val="65000"/>
                    <a:lumOff val="35000"/>
                  </a:schemeClr>
                </a:solidFill>
                <a:latin typeface="Aptos Display" panose="020B0004020202020204" pitchFamily="34" charset="0"/>
              </a:rPr>
              <a:t> - </a:t>
            </a:r>
            <a:r>
              <a:rPr lang="en-US" sz="1600" b="1" dirty="0" err="1">
                <a:solidFill>
                  <a:schemeClr val="tx1">
                    <a:lumMod val="65000"/>
                    <a:lumOff val="35000"/>
                  </a:schemeClr>
                </a:solidFill>
                <a:latin typeface="Aptos Display" panose="020B0004020202020204" pitchFamily="34" charset="0"/>
              </a:rPr>
              <a:t>Phòng</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Kỹ</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thuật</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công</a:t>
            </a:r>
            <a:r>
              <a:rPr lang="en-US" sz="1600" b="1" dirty="0">
                <a:solidFill>
                  <a:schemeClr val="tx1">
                    <a:lumMod val="65000"/>
                    <a:lumOff val="35000"/>
                  </a:schemeClr>
                </a:solidFill>
                <a:latin typeface="Aptos Display" panose="020B0004020202020204" pitchFamily="34" charset="0"/>
              </a:rPr>
              <a:t> </a:t>
            </a:r>
            <a:r>
              <a:rPr lang="en-US" sz="1600" b="1" dirty="0" err="1">
                <a:solidFill>
                  <a:schemeClr val="tx1">
                    <a:lumMod val="65000"/>
                    <a:lumOff val="35000"/>
                  </a:schemeClr>
                </a:solidFill>
                <a:latin typeface="Aptos Display" panose="020B0004020202020204" pitchFamily="34" charset="0"/>
              </a:rPr>
              <a:t>nghệ</a:t>
            </a:r>
            <a:endParaRPr lang="en-US" sz="1600" b="1" dirty="0">
              <a:solidFill>
                <a:schemeClr val="tx1">
                  <a:lumMod val="65000"/>
                  <a:lumOff val="35000"/>
                </a:schemeClr>
              </a:solidFill>
              <a:latin typeface="Aptos Display" panose="020B0004020202020204" pitchFamily="34" charset="0"/>
            </a:endParaRPr>
          </a:p>
        </p:txBody>
      </p:sp>
    </p:spTree>
    <p:extLst>
      <p:ext uri="{BB962C8B-B14F-4D97-AF65-F5344CB8AC3E}">
        <p14:creationId xmlns:p14="http://schemas.microsoft.com/office/powerpoint/2010/main" val="35460296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19E4A-3839-D93E-F809-1E5A0B6B5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DC0C5-1B54-0944-BD19-94F4CA0BE240}"/>
              </a:ext>
            </a:extLst>
          </p:cNvPr>
          <p:cNvSpPr>
            <a:spLocks noGrp="1"/>
          </p:cNvSpPr>
          <p:nvPr>
            <p:ph type="title"/>
          </p:nvPr>
        </p:nvSpPr>
        <p:spPr>
          <a:xfrm>
            <a:off x="557783" y="570585"/>
            <a:ext cx="9105596" cy="722712"/>
          </a:xfrm>
        </p:spPr>
        <p:txBody>
          <a:bodyPr anchor="b">
            <a:normAutofit/>
          </a:bodyPr>
          <a:lstStyle/>
          <a:p>
            <a:r>
              <a:rPr lang="en-US" sz="4500" b="1" dirty="0">
                <a:ln w="22225">
                  <a:solidFill>
                    <a:schemeClr val="accent2"/>
                  </a:solidFill>
                  <a:prstDash val="solid"/>
                </a:ln>
                <a:solidFill>
                  <a:schemeClr val="accent2">
                    <a:lumMod val="40000"/>
                    <a:lumOff val="60000"/>
                  </a:schemeClr>
                </a:solidFill>
              </a:rPr>
              <a:t>I. GIỚI THIỆU VỀ GÓI ĐA PHIÊN</a:t>
            </a:r>
          </a:p>
        </p:txBody>
      </p:sp>
      <p:sp>
        <p:nvSpPr>
          <p:cNvPr id="9" name="Content Placeholder 2">
            <a:extLst>
              <a:ext uri="{FF2B5EF4-FFF2-40B4-BE49-F238E27FC236}">
                <a16:creationId xmlns:a16="http://schemas.microsoft.com/office/drawing/2014/main" id="{57526933-BEB8-D722-E178-22703819E894}"/>
              </a:ext>
            </a:extLst>
          </p:cNvPr>
          <p:cNvSpPr>
            <a:spLocks noGrp="1"/>
          </p:cNvSpPr>
          <p:nvPr>
            <p:ph idx="1"/>
          </p:nvPr>
        </p:nvSpPr>
        <p:spPr>
          <a:xfrm>
            <a:off x="557783" y="1746369"/>
            <a:ext cx="3450947" cy="3365262"/>
          </a:xfrm>
        </p:spPr>
        <p:txBody>
          <a:bodyPr anchor="t">
            <a:normAutofit/>
          </a:bodyPr>
          <a:lstStyle/>
          <a:p>
            <a:pPr marL="0" indent="0">
              <a:buNone/>
            </a:pPr>
            <a:r>
              <a:rPr lang="en-US" sz="1800" b="0" i="0" dirty="0" err="1">
                <a:effectLst/>
                <a:latin typeface="Aptos Display" panose="020B0004020202020204" pitchFamily="34" charset="0"/>
              </a:rPr>
              <a:t>Gói</a:t>
            </a:r>
            <a:r>
              <a:rPr lang="en-US" sz="1800" b="0" i="0" dirty="0">
                <a:effectLst/>
                <a:latin typeface="Aptos Display" panose="020B0004020202020204" pitchFamily="34" charset="0"/>
              </a:rPr>
              <a:t> </a:t>
            </a:r>
            <a:r>
              <a:rPr lang="en-US" sz="1800" b="0" i="0" dirty="0" err="1">
                <a:effectLst/>
                <a:latin typeface="Aptos Display" panose="020B0004020202020204" pitchFamily="34" charset="0"/>
              </a:rPr>
              <a:t>đa</a:t>
            </a:r>
            <a:r>
              <a:rPr lang="en-US" sz="1800" b="0" i="0" dirty="0">
                <a:effectLst/>
                <a:latin typeface="Aptos Display" panose="020B0004020202020204" pitchFamily="34" charset="0"/>
              </a:rPr>
              <a:t> </a:t>
            </a:r>
            <a:r>
              <a:rPr lang="en-US" sz="1800" b="0" i="0" dirty="0" err="1">
                <a:effectLst/>
                <a:latin typeface="Aptos Display" panose="020B0004020202020204" pitchFamily="34" charset="0"/>
              </a:rPr>
              <a:t>phiên</a:t>
            </a:r>
            <a:r>
              <a:rPr lang="vi-VN" sz="1800" b="0" i="0" dirty="0">
                <a:effectLst/>
                <a:latin typeface="Aptos Display" panose="020B0004020202020204" pitchFamily="34" charset="0"/>
              </a:rPr>
              <a:t> </a:t>
            </a:r>
            <a:r>
              <a:rPr lang="vi-VN" sz="1800" b="1" i="0" dirty="0">
                <a:effectLst/>
                <a:latin typeface="Aptos Display" panose="020B0004020202020204" pitchFamily="34" charset="0"/>
              </a:rPr>
              <a:t>(Multi-Session Internet Service) </a:t>
            </a:r>
            <a:r>
              <a:rPr lang="vi-VN" sz="1800" dirty="0">
                <a:latin typeface="Aptos Display" panose="020B0004020202020204" pitchFamily="34" charset="0"/>
              </a:rPr>
              <a:t>là dịch vụ Internet được thiết kế để hỗ trợ nhiều kết nối đồng thời trên một đường truyền duy nhất</a:t>
            </a:r>
            <a:r>
              <a:rPr lang="en-US" sz="1800" dirty="0">
                <a:latin typeface="Aptos Display" panose="020B0004020202020204" pitchFamily="34" charset="0"/>
              </a:rPr>
              <a:t>. </a:t>
            </a:r>
          </a:p>
          <a:p>
            <a:pPr marL="0" indent="0">
              <a:buNone/>
            </a:pPr>
            <a:r>
              <a:rPr lang="vi-VN" sz="1800" dirty="0">
                <a:latin typeface="Aptos Display" panose="020B0004020202020204" pitchFamily="34" charset="0"/>
              </a:rPr>
              <a:t>Dịch vụ này cho phép thiết lập nhiều phiên PPPoE trên cùng một đường truyền, mỗi phiên có thể được gán địa chỉ IP riêng biệt, tối ưu hóa cho các ứng dụng hoặc thiết bị khác nhau.</a:t>
            </a:r>
            <a:endParaRPr lang="en-US" sz="1800" dirty="0">
              <a:latin typeface="Aptos Display" panose="020B0004020202020204" pitchFamily="34" charset="0"/>
            </a:endParaRPr>
          </a:p>
          <a:p>
            <a:pPr marL="0" indent="0">
              <a:buNone/>
            </a:pPr>
            <a:endParaRPr lang="en-US" sz="1800" i="0" dirty="0">
              <a:effectLst/>
              <a:latin typeface="Aptos Display" panose="020B0004020202020204" pitchFamily="34" charset="0"/>
            </a:endParaRPr>
          </a:p>
          <a:p>
            <a:pPr marL="0" indent="0">
              <a:buNone/>
            </a:pPr>
            <a:endParaRPr lang="en-US" sz="2000" dirty="0"/>
          </a:p>
        </p:txBody>
      </p:sp>
      <p:graphicFrame>
        <p:nvGraphicFramePr>
          <p:cNvPr id="26" name="Diagram 25">
            <a:extLst>
              <a:ext uri="{FF2B5EF4-FFF2-40B4-BE49-F238E27FC236}">
                <a16:creationId xmlns:a16="http://schemas.microsoft.com/office/drawing/2014/main" id="{4FA86BAB-A99E-6509-49BA-1176DBAE2A2E}"/>
              </a:ext>
            </a:extLst>
          </p:cNvPr>
          <p:cNvGraphicFramePr/>
          <p:nvPr>
            <p:extLst>
              <p:ext uri="{D42A27DB-BD31-4B8C-83A1-F6EECF244321}">
                <p14:modId xmlns:p14="http://schemas.microsoft.com/office/powerpoint/2010/main" val="3299758100"/>
              </p:ext>
            </p:extLst>
          </p:nvPr>
        </p:nvGraphicFramePr>
        <p:xfrm>
          <a:off x="5423613" y="1445882"/>
          <a:ext cx="6210604" cy="4564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35620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0A1F-4B17-7AF7-1086-2964370C2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6AFF9-42EF-27BE-DCF4-782040FA598B}"/>
              </a:ext>
            </a:extLst>
          </p:cNvPr>
          <p:cNvSpPr>
            <a:spLocks noGrp="1"/>
          </p:cNvSpPr>
          <p:nvPr>
            <p:ph type="title"/>
          </p:nvPr>
        </p:nvSpPr>
        <p:spPr>
          <a:xfrm>
            <a:off x="557783" y="162763"/>
            <a:ext cx="8930031" cy="722712"/>
          </a:xfrm>
        </p:spPr>
        <p:txBody>
          <a:bodyPr anchor="b">
            <a:noAutofit/>
          </a:bodyPr>
          <a:lstStyle/>
          <a:p>
            <a:r>
              <a:rPr lang="en-US" b="1" dirty="0">
                <a:ln w="22225">
                  <a:solidFill>
                    <a:schemeClr val="accent2"/>
                  </a:solidFill>
                  <a:prstDash val="solid"/>
                </a:ln>
                <a:solidFill>
                  <a:schemeClr val="accent2">
                    <a:lumMod val="40000"/>
                    <a:lumOff val="60000"/>
                  </a:schemeClr>
                </a:solidFill>
              </a:rPr>
              <a:t>II. NHÓM KHÁCH HÀNG TIỀM NĂNG</a:t>
            </a:r>
          </a:p>
        </p:txBody>
      </p:sp>
      <p:sp>
        <p:nvSpPr>
          <p:cNvPr id="9" name="Content Placeholder 2">
            <a:extLst>
              <a:ext uri="{FF2B5EF4-FFF2-40B4-BE49-F238E27FC236}">
                <a16:creationId xmlns:a16="http://schemas.microsoft.com/office/drawing/2014/main" id="{95A3FEC2-B88D-31AE-C212-D143E1282823}"/>
              </a:ext>
            </a:extLst>
          </p:cNvPr>
          <p:cNvSpPr>
            <a:spLocks noGrp="1"/>
          </p:cNvSpPr>
          <p:nvPr>
            <p:ph idx="1"/>
          </p:nvPr>
        </p:nvSpPr>
        <p:spPr>
          <a:xfrm>
            <a:off x="557783" y="1121052"/>
            <a:ext cx="4233674" cy="4844492"/>
          </a:xfrm>
        </p:spPr>
        <p:txBody>
          <a:bodyPr anchor="t">
            <a:noAutofit/>
          </a:bodyPr>
          <a:lstStyle/>
          <a:p>
            <a:pPr marL="0" indent="0">
              <a:buNone/>
            </a:pPr>
            <a:r>
              <a:rPr lang="en-US" sz="2000" dirty="0" err="1">
                <a:latin typeface="Aptos Display" panose="020B0004020202020204" pitchFamily="34" charset="0"/>
              </a:rPr>
              <a:t>Nhóm</a:t>
            </a:r>
            <a:r>
              <a:rPr lang="en-US" sz="2000" dirty="0">
                <a:latin typeface="Aptos Display" panose="020B0004020202020204" pitchFamily="34" charset="0"/>
              </a:rPr>
              <a:t> </a:t>
            </a:r>
            <a:r>
              <a:rPr lang="en-US" sz="2000" dirty="0" err="1">
                <a:latin typeface="Aptos Display" panose="020B0004020202020204" pitchFamily="34" charset="0"/>
              </a:rPr>
              <a:t>khách</a:t>
            </a:r>
            <a:r>
              <a:rPr lang="en-US" sz="2000" dirty="0">
                <a:latin typeface="Aptos Display" panose="020B0004020202020204" pitchFamily="34" charset="0"/>
              </a:rPr>
              <a:t> </a:t>
            </a:r>
            <a:r>
              <a:rPr lang="en-US" sz="2000" dirty="0" err="1">
                <a:latin typeface="Aptos Display" panose="020B0004020202020204" pitchFamily="34" charset="0"/>
              </a:rPr>
              <a:t>hàng</a:t>
            </a:r>
            <a:r>
              <a:rPr lang="en-US" sz="2000" dirty="0">
                <a:latin typeface="Aptos Display" panose="020B0004020202020204" pitchFamily="34" charset="0"/>
              </a:rPr>
              <a:t> </a:t>
            </a:r>
            <a:r>
              <a:rPr lang="en-US" sz="2000" dirty="0" err="1">
                <a:latin typeface="Aptos Display" panose="020B0004020202020204" pitchFamily="34" charset="0"/>
              </a:rPr>
              <a:t>tiềm</a:t>
            </a:r>
            <a:r>
              <a:rPr lang="en-US" sz="2000" dirty="0">
                <a:latin typeface="Aptos Display" panose="020B0004020202020204" pitchFamily="34" charset="0"/>
              </a:rPr>
              <a:t> </a:t>
            </a:r>
            <a:r>
              <a:rPr lang="en-US" sz="2000" dirty="0" err="1">
                <a:latin typeface="Aptos Display" panose="020B0004020202020204" pitchFamily="34" charset="0"/>
              </a:rPr>
              <a:t>năng</a:t>
            </a:r>
            <a:r>
              <a:rPr lang="en-US" sz="2000" dirty="0">
                <a:latin typeface="Aptos Display" panose="020B0004020202020204" pitchFamily="34" charset="0"/>
              </a:rPr>
              <a:t> </a:t>
            </a:r>
            <a:r>
              <a:rPr lang="vi-VN" sz="2000" dirty="0">
                <a:latin typeface="Aptos Display" panose="020B0004020202020204" pitchFamily="34" charset="0"/>
              </a:rPr>
              <a:t>các cá nhân và doanh nghiệp có yêu cầu sử dụng cao như </a:t>
            </a:r>
            <a:r>
              <a:rPr lang="en-US" sz="2000" dirty="0">
                <a:latin typeface="Aptos Display" panose="020B0004020202020204" pitchFamily="34" charset="0"/>
              </a:rPr>
              <a:t>:</a:t>
            </a:r>
          </a:p>
          <a:p>
            <a:pPr marL="0" indent="0">
              <a:buNone/>
            </a:pPr>
            <a:endParaRPr lang="en-US" sz="2000" dirty="0">
              <a:solidFill>
                <a:schemeClr val="accent2"/>
              </a:solidFill>
              <a:latin typeface="Aptos Display" panose="020B0004020202020204" pitchFamily="34" charset="0"/>
            </a:endParaRPr>
          </a:p>
          <a:p>
            <a:pPr algn="l">
              <a:buFont typeface="Arial" panose="020B0604020202020204" pitchFamily="34" charset="0"/>
              <a:buChar char="•"/>
            </a:pPr>
            <a:r>
              <a:rPr lang="vi-VN" sz="1800" b="1" i="0" dirty="0">
                <a:solidFill>
                  <a:srgbClr val="3D3D3D"/>
                </a:solidFill>
                <a:effectLst/>
                <a:latin typeface="Roboto" panose="02000000000000000000" pitchFamily="2" charset="0"/>
              </a:rPr>
              <a:t>Ecommerce</a:t>
            </a:r>
            <a:r>
              <a:rPr lang="vi-VN" sz="1800" b="0" i="0" dirty="0">
                <a:solidFill>
                  <a:srgbClr val="3D3D3D"/>
                </a:solidFill>
                <a:effectLst/>
                <a:latin typeface="Roboto" panose="02000000000000000000" pitchFamily="2" charset="0"/>
              </a:rPr>
              <a:t>: Checkout trên các sàn thương mại quốc tế như Amazon, Etsy, eBay,..hay buff đơn trên các sàn Shopee, Lazada,...</a:t>
            </a:r>
            <a:endParaRPr lang="vi-VN" sz="1400" b="0" i="0" dirty="0">
              <a:solidFill>
                <a:srgbClr val="3D3D3D"/>
              </a:solidFill>
              <a:effectLst/>
              <a:latin typeface="Roboto" panose="02000000000000000000" pitchFamily="2" charset="0"/>
            </a:endParaRPr>
          </a:p>
          <a:p>
            <a:pPr marL="0" indent="0">
              <a:buNone/>
            </a:pPr>
            <a:endParaRPr lang="en-US" sz="2000" dirty="0">
              <a:latin typeface="Aptos Display" panose="020B0004020202020204" pitchFamily="34" charset="0"/>
            </a:endParaRPr>
          </a:p>
          <a:p>
            <a:pPr algn="l">
              <a:buFont typeface="Arial" panose="020B0604020202020204" pitchFamily="34" charset="0"/>
              <a:buChar char="•"/>
            </a:pPr>
            <a:r>
              <a:rPr lang="vi-VN" sz="1800" b="1" i="0" dirty="0">
                <a:solidFill>
                  <a:srgbClr val="3D3D3D"/>
                </a:solidFill>
                <a:effectLst/>
                <a:latin typeface="Roboto" panose="02000000000000000000" pitchFamily="2" charset="0"/>
              </a:rPr>
              <a:t>Crypto</a:t>
            </a:r>
            <a:r>
              <a:rPr lang="vi-VN" sz="1800" b="0" i="0" dirty="0">
                <a:solidFill>
                  <a:srgbClr val="3D3D3D"/>
                </a:solidFill>
                <a:effectLst/>
                <a:latin typeface="Roboto" panose="02000000000000000000" pitchFamily="2" charset="0"/>
              </a:rPr>
              <a:t>: Reg số lượng lớn các bộ tài khoản để làm airdrop: Telegram, Twitter, Gmail,...</a:t>
            </a:r>
            <a:endParaRPr lang="vi-VN" sz="1400" b="0" i="0" dirty="0">
              <a:solidFill>
                <a:srgbClr val="3D3D3D"/>
              </a:solidFill>
              <a:effectLst/>
              <a:latin typeface="Roboto" panose="02000000000000000000" pitchFamily="2" charset="0"/>
            </a:endParaRPr>
          </a:p>
          <a:p>
            <a:pPr marL="0" indent="0">
              <a:buNone/>
            </a:pPr>
            <a:endParaRPr lang="en-US" sz="1400" dirty="0">
              <a:latin typeface="Aptos Display" panose="020B0004020202020204" pitchFamily="34" charset="0"/>
            </a:endParaRPr>
          </a:p>
          <a:p>
            <a:pPr algn="l">
              <a:buFont typeface="Arial" panose="020B0604020202020204" pitchFamily="34" charset="0"/>
              <a:buChar char="•"/>
            </a:pPr>
            <a:r>
              <a:rPr lang="vi-VN" sz="1800" b="1" i="0" dirty="0">
                <a:solidFill>
                  <a:srgbClr val="3D3D3D"/>
                </a:solidFill>
                <a:effectLst/>
                <a:latin typeface="Roboto" panose="02000000000000000000" pitchFamily="2" charset="0"/>
              </a:rPr>
              <a:t>Social Media</a:t>
            </a:r>
            <a:r>
              <a:rPr lang="vi-VN" sz="1800" b="0" i="0" dirty="0">
                <a:solidFill>
                  <a:srgbClr val="3D3D3D"/>
                </a:solidFill>
                <a:effectLst/>
                <a:latin typeface="Roboto" panose="02000000000000000000" pitchFamily="2" charset="0"/>
              </a:rPr>
              <a:t>: Reg - nuôi số lượng lớn tài khoản Facebook, Tiktok, Youtube,...chạy quảng cáo hoặc để seeding, tăng tương tác, view like, tăng view.</a:t>
            </a:r>
            <a:endParaRPr lang="vi-VN" sz="1400" b="0" i="0" dirty="0">
              <a:solidFill>
                <a:srgbClr val="3D3D3D"/>
              </a:solidFill>
              <a:effectLst/>
              <a:latin typeface="Roboto" panose="02000000000000000000" pitchFamily="2" charset="0"/>
            </a:endParaRPr>
          </a:p>
        </p:txBody>
      </p:sp>
      <p:pic>
        <p:nvPicPr>
          <p:cNvPr id="4098" name="Picture 2" descr="TOP 30 cách kiếm tiền online tại nhà siêu HOT trong năm nay">
            <a:extLst>
              <a:ext uri="{FF2B5EF4-FFF2-40B4-BE49-F238E27FC236}">
                <a16:creationId xmlns:a16="http://schemas.microsoft.com/office/drawing/2014/main" id="{4972F2FC-8A5D-441C-E31D-968BDC1E1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544" y="1375258"/>
            <a:ext cx="5652211" cy="41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072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5AFC1-AD11-9AA7-7D99-D373EDD96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4663-B3C4-42AC-7A3C-F962F16E3C52}"/>
              </a:ext>
            </a:extLst>
          </p:cNvPr>
          <p:cNvSpPr>
            <a:spLocks noGrp="1"/>
          </p:cNvSpPr>
          <p:nvPr>
            <p:ph type="title"/>
          </p:nvPr>
        </p:nvSpPr>
        <p:spPr>
          <a:xfrm>
            <a:off x="557783" y="162763"/>
            <a:ext cx="8930031" cy="722712"/>
          </a:xfrm>
        </p:spPr>
        <p:txBody>
          <a:bodyPr anchor="b">
            <a:noAutofit/>
          </a:bodyPr>
          <a:lstStyle/>
          <a:p>
            <a:r>
              <a:rPr lang="en-US" b="1" dirty="0">
                <a:ln w="22225">
                  <a:solidFill>
                    <a:schemeClr val="accent2"/>
                  </a:solidFill>
                  <a:prstDash val="solid"/>
                </a:ln>
                <a:solidFill>
                  <a:schemeClr val="accent2">
                    <a:lumMod val="40000"/>
                    <a:lumOff val="60000"/>
                  </a:schemeClr>
                </a:solidFill>
              </a:rPr>
              <a:t>III. SO SÁNH ĐA PHIÊN VÀ IP TĨNH</a:t>
            </a:r>
          </a:p>
        </p:txBody>
      </p:sp>
      <p:graphicFrame>
        <p:nvGraphicFramePr>
          <p:cNvPr id="18" name="Object 17">
            <a:extLst>
              <a:ext uri="{FF2B5EF4-FFF2-40B4-BE49-F238E27FC236}">
                <a16:creationId xmlns:a16="http://schemas.microsoft.com/office/drawing/2014/main" id="{30F4DE5F-C67B-00F0-D664-17568F0C8D2F}"/>
              </a:ext>
            </a:extLst>
          </p:cNvPr>
          <p:cNvGraphicFramePr>
            <a:graphicFrameLocks noChangeAspect="1"/>
          </p:cNvGraphicFramePr>
          <p:nvPr>
            <p:extLst>
              <p:ext uri="{D42A27DB-BD31-4B8C-83A1-F6EECF244321}">
                <p14:modId xmlns:p14="http://schemas.microsoft.com/office/powerpoint/2010/main" val="2676085290"/>
              </p:ext>
            </p:extLst>
          </p:nvPr>
        </p:nvGraphicFramePr>
        <p:xfrm>
          <a:off x="769490" y="1076890"/>
          <a:ext cx="10653019" cy="4704219"/>
        </p:xfrm>
        <a:graphic>
          <a:graphicData uri="http://schemas.openxmlformats.org/presentationml/2006/ole">
            <mc:AlternateContent xmlns:mc="http://schemas.openxmlformats.org/markup-compatibility/2006">
              <mc:Choice xmlns:v="urn:schemas-microsoft-com:vml" Requires="v">
                <p:oleObj name="Worksheet" r:id="rId3" imgW="9131241" imgH="4032339" progId="Excel.Sheet.12">
                  <p:embed/>
                </p:oleObj>
              </mc:Choice>
              <mc:Fallback>
                <p:oleObj name="Worksheet" r:id="rId3" imgW="9131241" imgH="4032339" progId="Excel.Sheet.12">
                  <p:embed/>
                  <p:pic>
                    <p:nvPicPr>
                      <p:cNvPr id="18" name="Object 17">
                        <a:extLst>
                          <a:ext uri="{FF2B5EF4-FFF2-40B4-BE49-F238E27FC236}">
                            <a16:creationId xmlns:a16="http://schemas.microsoft.com/office/drawing/2014/main" id="{30F4DE5F-C67B-00F0-D664-17568F0C8D2F}"/>
                          </a:ext>
                        </a:extLst>
                      </p:cNvPr>
                      <p:cNvPicPr/>
                      <p:nvPr/>
                    </p:nvPicPr>
                    <p:blipFill>
                      <a:blip r:embed="rId4"/>
                      <a:stretch>
                        <a:fillRect/>
                      </a:stretch>
                    </p:blipFill>
                    <p:spPr>
                      <a:xfrm>
                        <a:off x="769490" y="1076890"/>
                        <a:ext cx="10653019" cy="4704219"/>
                      </a:xfrm>
                      <a:prstGeom prst="rect">
                        <a:avLst/>
                      </a:prstGeom>
                    </p:spPr>
                  </p:pic>
                </p:oleObj>
              </mc:Fallback>
            </mc:AlternateContent>
          </a:graphicData>
        </a:graphic>
      </p:graphicFrame>
    </p:spTree>
    <p:extLst>
      <p:ext uri="{BB962C8B-B14F-4D97-AF65-F5344CB8AC3E}">
        <p14:creationId xmlns:p14="http://schemas.microsoft.com/office/powerpoint/2010/main" val="33752968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7B0B8-B1EB-EA5B-2A09-E1CF56105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9391B-E5AA-C93C-2EF4-4844C84D35DE}"/>
              </a:ext>
            </a:extLst>
          </p:cNvPr>
          <p:cNvSpPr>
            <a:spLocks noGrp="1"/>
          </p:cNvSpPr>
          <p:nvPr>
            <p:ph type="title"/>
          </p:nvPr>
        </p:nvSpPr>
        <p:spPr>
          <a:xfrm>
            <a:off x="472834" y="58056"/>
            <a:ext cx="10987146" cy="955526"/>
          </a:xfrm>
        </p:spPr>
        <p:txBody>
          <a:bodyPr anchor="b">
            <a:noAutofit/>
          </a:bodyPr>
          <a:lstStyle/>
          <a:p>
            <a:r>
              <a:rPr lang="en-US" b="1" dirty="0">
                <a:ln w="22225">
                  <a:solidFill>
                    <a:schemeClr val="accent2"/>
                  </a:solidFill>
                  <a:prstDash val="solid"/>
                </a:ln>
                <a:solidFill>
                  <a:schemeClr val="accent2">
                    <a:lumMod val="40000"/>
                    <a:lumOff val="60000"/>
                  </a:schemeClr>
                </a:solidFill>
              </a:rPr>
              <a:t>IV. CÁC GÓI ĐA PHIÊN FPT ĐANG CUNG CẤP</a:t>
            </a:r>
          </a:p>
        </p:txBody>
      </p:sp>
      <p:pic>
        <p:nvPicPr>
          <p:cNvPr id="3074" name="Picture 2" descr="Gói Cước Internet Đa Phiên FPT GiGa Multi - Số phiên kết nối 4">
            <a:extLst>
              <a:ext uri="{FF2B5EF4-FFF2-40B4-BE49-F238E27FC236}">
                <a16:creationId xmlns:a16="http://schemas.microsoft.com/office/drawing/2014/main" id="{4611A2B7-25FF-C4E3-54D1-6CA0E8AA4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34" y="1541846"/>
            <a:ext cx="3561560" cy="26711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ói Cước Internet Đa Phiên FPT Lux500 Multi – Số phiên kết nối 16">
            <a:extLst>
              <a:ext uri="{FF2B5EF4-FFF2-40B4-BE49-F238E27FC236}">
                <a16:creationId xmlns:a16="http://schemas.microsoft.com/office/drawing/2014/main" id="{BFFDBB63-2EFF-09C2-D08F-74FC51F20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535" y="1538098"/>
            <a:ext cx="3561560" cy="26711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ói Cước Internet Đa Phiên FPT Lux800 Multi – Số phiên kết nối 32">
            <a:extLst>
              <a:ext uri="{FF2B5EF4-FFF2-40B4-BE49-F238E27FC236}">
                <a16:creationId xmlns:a16="http://schemas.microsoft.com/office/drawing/2014/main" id="{B4667F5D-3F83-B3F4-44A2-9433AD24E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4236" y="1538098"/>
            <a:ext cx="3561560" cy="2671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1CE879-77C8-CBC7-A620-BC972266BD41}"/>
              </a:ext>
            </a:extLst>
          </p:cNvPr>
          <p:cNvSpPr txBox="1"/>
          <p:nvPr/>
        </p:nvSpPr>
        <p:spPr>
          <a:xfrm>
            <a:off x="1065222" y="4741280"/>
            <a:ext cx="9802369" cy="1769715"/>
          </a:xfrm>
          <a:prstGeom prst="rect">
            <a:avLst/>
          </a:prstGeom>
          <a:noFill/>
        </p:spPr>
        <p:txBody>
          <a:bodyPr wrap="square">
            <a:spAutoFit/>
          </a:bodyPr>
          <a:lstStyle/>
          <a:p>
            <a:pPr algn="l">
              <a:lnSpc>
                <a:spcPts val="1800"/>
              </a:lnSpc>
              <a:spcBef>
                <a:spcPts val="1800"/>
              </a:spcBef>
              <a:spcAft>
                <a:spcPts val="1800"/>
              </a:spcAft>
            </a:pPr>
            <a:r>
              <a:rPr lang="vi-VN" sz="1800" b="1" i="0" dirty="0">
                <a:solidFill>
                  <a:srgbClr val="3D3D3D"/>
                </a:solidFill>
                <a:effectLst/>
                <a:latin typeface="Aptos Display" panose="020B0004020202020204" pitchFamily="34" charset="0"/>
              </a:rPr>
              <a:t>Lưu ý:</a:t>
            </a:r>
            <a:endParaRPr lang="vi-VN" b="0" i="0" dirty="0">
              <a:solidFill>
                <a:srgbClr val="3D3D3D"/>
              </a:solidFill>
              <a:effectLst/>
              <a:latin typeface="Aptos Display" panose="020B0004020202020204" pitchFamily="34" charset="0"/>
            </a:endParaRPr>
          </a:p>
          <a:p>
            <a:pPr algn="l">
              <a:spcAft>
                <a:spcPts val="1500"/>
              </a:spcAft>
            </a:pPr>
            <a:r>
              <a:rPr lang="vi-VN" sz="1800" b="1" i="0" dirty="0">
                <a:solidFill>
                  <a:srgbClr val="3D3D3D"/>
                </a:solidFill>
                <a:effectLst/>
                <a:latin typeface="Aptos Display" panose="020B0004020202020204" pitchFamily="34" charset="0"/>
              </a:rPr>
              <a:t>Gói Giga - Multi (4 phiên đồng thời): </a:t>
            </a:r>
            <a:r>
              <a:rPr lang="vi-VN" sz="1800" b="0" i="0" dirty="0">
                <a:solidFill>
                  <a:srgbClr val="3D3D3D"/>
                </a:solidFill>
                <a:effectLst/>
                <a:latin typeface="Aptos Display" panose="020B0004020202020204" pitchFamily="34" charset="0"/>
              </a:rPr>
              <a:t>150Mbps/ phiên, tối đa tổng traffic 1 thời điểm 600Mbps</a:t>
            </a:r>
            <a:endParaRPr lang="vi-VN" b="0" i="0" dirty="0">
              <a:solidFill>
                <a:srgbClr val="3D3D3D"/>
              </a:solidFill>
              <a:effectLst/>
              <a:latin typeface="Aptos Display" panose="020B0004020202020204" pitchFamily="34" charset="0"/>
            </a:endParaRPr>
          </a:p>
          <a:p>
            <a:pPr algn="l">
              <a:spcAft>
                <a:spcPts val="1500"/>
              </a:spcAft>
            </a:pPr>
            <a:r>
              <a:rPr lang="vi-VN" sz="1800" b="1" i="0" dirty="0">
                <a:solidFill>
                  <a:srgbClr val="3D3D3D"/>
                </a:solidFill>
                <a:effectLst/>
                <a:latin typeface="Aptos Display" panose="020B0004020202020204" pitchFamily="34" charset="0"/>
              </a:rPr>
              <a:t>Gói Lux - 500 Multi (16 phiên đồng thời): </a:t>
            </a:r>
            <a:r>
              <a:rPr lang="vi-VN" sz="1800" b="0" i="0" dirty="0">
                <a:solidFill>
                  <a:srgbClr val="3D3D3D"/>
                </a:solidFill>
                <a:effectLst/>
                <a:latin typeface="Aptos Display" panose="020B0004020202020204" pitchFamily="34" charset="0"/>
              </a:rPr>
              <a:t>500Mbps/ phiên, tối đa tổng traffic 1 thời điểm không vượt 1G</a:t>
            </a:r>
            <a:endParaRPr lang="vi-VN" b="0" i="0" dirty="0">
              <a:solidFill>
                <a:srgbClr val="3D3D3D"/>
              </a:solidFill>
              <a:effectLst/>
              <a:latin typeface="Aptos Display" panose="020B0004020202020204" pitchFamily="34" charset="0"/>
            </a:endParaRPr>
          </a:p>
          <a:p>
            <a:pPr algn="l">
              <a:spcAft>
                <a:spcPts val="1500"/>
              </a:spcAft>
            </a:pPr>
            <a:r>
              <a:rPr lang="vi-VN" sz="1800" b="1" i="0" dirty="0">
                <a:solidFill>
                  <a:srgbClr val="3D3D3D"/>
                </a:solidFill>
                <a:effectLst/>
                <a:latin typeface="Aptos Display" panose="020B0004020202020204" pitchFamily="34" charset="0"/>
              </a:rPr>
              <a:t>Gói Lux - 800 Multi (32 phiên đồng thời): </a:t>
            </a:r>
            <a:r>
              <a:rPr lang="vi-VN" sz="1800" b="0" i="0" dirty="0">
                <a:solidFill>
                  <a:srgbClr val="3D3D3D"/>
                </a:solidFill>
                <a:effectLst/>
                <a:latin typeface="Aptos Display" panose="020B0004020202020204" pitchFamily="34" charset="0"/>
              </a:rPr>
              <a:t>800Mbps/ phiên, tối đa tổng traffic 1 thời điểm không vượt 1G</a:t>
            </a:r>
            <a:endParaRPr lang="vi-VN" b="0" i="0" dirty="0">
              <a:solidFill>
                <a:srgbClr val="3D3D3D"/>
              </a:solidFill>
              <a:effectLst/>
              <a:latin typeface="Aptos Display" panose="020B0004020202020204" pitchFamily="34" charset="0"/>
            </a:endParaRPr>
          </a:p>
        </p:txBody>
      </p:sp>
    </p:spTree>
    <p:extLst>
      <p:ext uri="{BB962C8B-B14F-4D97-AF65-F5344CB8AC3E}">
        <p14:creationId xmlns:p14="http://schemas.microsoft.com/office/powerpoint/2010/main" val="42649464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AF3FB-4F2C-99DA-7D04-88328183B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2D452-5650-96AA-BE42-55AB99541677}"/>
              </a:ext>
            </a:extLst>
          </p:cNvPr>
          <p:cNvSpPr>
            <a:spLocks noGrp="1"/>
          </p:cNvSpPr>
          <p:nvPr>
            <p:ph type="title"/>
          </p:nvPr>
        </p:nvSpPr>
        <p:spPr>
          <a:xfrm>
            <a:off x="367588" y="0"/>
            <a:ext cx="11344046" cy="968703"/>
          </a:xfrm>
        </p:spPr>
        <p:txBody>
          <a:bodyPr anchor="b">
            <a:noAutofit/>
          </a:bodyPr>
          <a:lstStyle/>
          <a:p>
            <a:r>
              <a:rPr lang="en-US" sz="4500" b="1" dirty="0">
                <a:ln w="22225">
                  <a:solidFill>
                    <a:schemeClr val="accent2"/>
                  </a:solidFill>
                  <a:prstDash val="solid"/>
                </a:ln>
                <a:solidFill>
                  <a:schemeClr val="accent2">
                    <a:lumMod val="40000"/>
                    <a:lumOff val="60000"/>
                  </a:schemeClr>
                </a:solidFill>
              </a:rPr>
              <a:t>V. </a:t>
            </a:r>
            <a:r>
              <a:rPr lang="en-US" sz="4500" b="1">
                <a:ln w="22225">
                  <a:solidFill>
                    <a:schemeClr val="accent2"/>
                  </a:solidFill>
                  <a:prstDash val="solid"/>
                </a:ln>
                <a:solidFill>
                  <a:schemeClr val="accent2">
                    <a:lumMod val="40000"/>
                    <a:lumOff val="60000"/>
                  </a:schemeClr>
                </a:solidFill>
              </a:rPr>
              <a:t>THIẾT BỊ HỖ TRỢ</a:t>
            </a:r>
            <a:endParaRPr lang="en-US" sz="4500" b="1" dirty="0">
              <a:ln w="22225">
                <a:solidFill>
                  <a:schemeClr val="accent2"/>
                </a:solidFill>
                <a:prstDash val="solid"/>
              </a:ln>
              <a:solidFill>
                <a:schemeClr val="accent2">
                  <a:lumMod val="40000"/>
                  <a:lumOff val="60000"/>
                </a:schemeClr>
              </a:solidFill>
            </a:endParaRPr>
          </a:p>
        </p:txBody>
      </p:sp>
      <p:pic>
        <p:nvPicPr>
          <p:cNvPr id="13" name="Picture 12" descr="A grey electronic device with many ports&#10;&#10;AI-generated content may be incorrect.">
            <a:extLst>
              <a:ext uri="{FF2B5EF4-FFF2-40B4-BE49-F238E27FC236}">
                <a16:creationId xmlns:a16="http://schemas.microsoft.com/office/drawing/2014/main" id="{09F2A941-C1E9-D28C-7A67-E91FC9861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086" y="1455639"/>
            <a:ext cx="4526525" cy="3873397"/>
          </a:xfrm>
          <a:prstGeom prst="rect">
            <a:avLst/>
          </a:prstGeom>
        </p:spPr>
      </p:pic>
      <p:pic>
        <p:nvPicPr>
          <p:cNvPr id="6146" name="Picture 2" descr="DrayTek Vigor2927 | An Phát Aptek">
            <a:extLst>
              <a:ext uri="{FF2B5EF4-FFF2-40B4-BE49-F238E27FC236}">
                <a16:creationId xmlns:a16="http://schemas.microsoft.com/office/drawing/2014/main" id="{670F8473-7F81-ED67-B32A-1A363D113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318" y="3465662"/>
            <a:ext cx="4754878" cy="35294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BFE4F5F-D087-86BC-BA9F-2671135EFF17}"/>
              </a:ext>
            </a:extLst>
          </p:cNvPr>
          <p:cNvSpPr txBox="1"/>
          <p:nvPr/>
        </p:nvSpPr>
        <p:spPr>
          <a:xfrm>
            <a:off x="367588" y="1148738"/>
            <a:ext cx="10949986" cy="646331"/>
          </a:xfrm>
          <a:prstGeom prst="rect">
            <a:avLst/>
          </a:prstGeom>
          <a:noFill/>
        </p:spPr>
        <p:txBody>
          <a:bodyPr wrap="square" rtlCol="0">
            <a:spAutoFit/>
          </a:bodyPr>
          <a:lstStyle/>
          <a:p>
            <a:r>
              <a:rPr lang="en-US" dirty="0" err="1"/>
              <a:t>Tùy</a:t>
            </a:r>
            <a:r>
              <a:rPr lang="en-US" dirty="0"/>
              <a:t> </a:t>
            </a:r>
            <a:r>
              <a:rPr lang="en-US" dirty="0" err="1"/>
              <a:t>theo</a:t>
            </a:r>
            <a:r>
              <a:rPr lang="en-US" dirty="0"/>
              <a:t> </a:t>
            </a:r>
            <a:r>
              <a:rPr lang="en-US" dirty="0" err="1"/>
              <a:t>nhu</a:t>
            </a:r>
            <a:r>
              <a:rPr lang="en-US" dirty="0"/>
              <a:t> </a:t>
            </a:r>
            <a:r>
              <a:rPr lang="en-US" dirty="0" err="1"/>
              <a:t>cầu</a:t>
            </a:r>
            <a:r>
              <a:rPr lang="en-US" dirty="0"/>
              <a:t> </a:t>
            </a:r>
            <a:r>
              <a:rPr lang="en-US" dirty="0" err="1"/>
              <a:t>thực</a:t>
            </a:r>
            <a:r>
              <a:rPr lang="en-US" dirty="0"/>
              <a:t> </a:t>
            </a:r>
            <a:r>
              <a:rPr lang="en-US" dirty="0" err="1"/>
              <a:t>tế</a:t>
            </a:r>
            <a:r>
              <a:rPr lang="en-US" dirty="0"/>
              <a:t> </a:t>
            </a:r>
            <a:r>
              <a:rPr lang="en-US" dirty="0" err="1"/>
              <a:t>của</a:t>
            </a:r>
            <a:r>
              <a:rPr lang="en-US" dirty="0"/>
              <a:t> KHG </a:t>
            </a:r>
            <a:r>
              <a:rPr lang="en-US" dirty="0" err="1"/>
              <a:t>chúng</a:t>
            </a:r>
            <a:r>
              <a:rPr lang="en-US" dirty="0"/>
              <a:t> ta </a:t>
            </a:r>
            <a:r>
              <a:rPr lang="en-US" dirty="0" err="1"/>
              <a:t>có</a:t>
            </a:r>
            <a:r>
              <a:rPr lang="en-US" dirty="0"/>
              <a:t> </a:t>
            </a:r>
            <a:r>
              <a:rPr lang="en-US" dirty="0" err="1"/>
              <a:t>thể</a:t>
            </a:r>
            <a:r>
              <a:rPr lang="en-US" dirty="0"/>
              <a:t> </a:t>
            </a:r>
            <a:r>
              <a:rPr lang="en-US" dirty="0" err="1"/>
              <a:t>lựa</a:t>
            </a:r>
            <a:r>
              <a:rPr lang="en-US" dirty="0"/>
              <a:t> </a:t>
            </a:r>
            <a:r>
              <a:rPr lang="en-US" dirty="0" err="1"/>
              <a:t>chọn</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phù</a:t>
            </a:r>
            <a:r>
              <a:rPr lang="en-US" dirty="0"/>
              <a:t> </a:t>
            </a:r>
            <a:r>
              <a:rPr lang="en-US" dirty="0" err="1"/>
              <a:t>hợp</a:t>
            </a:r>
            <a:r>
              <a:rPr lang="en-US" dirty="0"/>
              <a:t>. </a:t>
            </a:r>
            <a:r>
              <a:rPr lang="en-US" dirty="0" err="1"/>
              <a:t>Ngoài</a:t>
            </a:r>
            <a:r>
              <a:rPr lang="en-US" dirty="0"/>
              <a:t> Modem </a:t>
            </a:r>
            <a:r>
              <a:rPr lang="en-US" dirty="0" err="1"/>
              <a:t>chính</a:t>
            </a:r>
            <a:r>
              <a:rPr lang="en-US" dirty="0"/>
              <a:t> </a:t>
            </a:r>
            <a:r>
              <a:rPr lang="en-US" dirty="0" err="1"/>
              <a:t>có</a:t>
            </a:r>
            <a:r>
              <a:rPr lang="en-US" dirty="0"/>
              <a:t> </a:t>
            </a:r>
            <a:r>
              <a:rPr lang="en-US" dirty="0" err="1"/>
              <a:t>thể</a:t>
            </a:r>
            <a:r>
              <a:rPr lang="en-US" dirty="0"/>
              <a:t> </a:t>
            </a:r>
            <a:r>
              <a:rPr lang="en-US" dirty="0" err="1"/>
              <a:t>trang</a:t>
            </a:r>
            <a:r>
              <a:rPr lang="en-US" dirty="0"/>
              <a:t> </a:t>
            </a:r>
            <a:r>
              <a:rPr lang="en-US" dirty="0" err="1"/>
              <a:t>bị</a:t>
            </a:r>
            <a:r>
              <a:rPr lang="en-US" dirty="0"/>
              <a:t> </a:t>
            </a:r>
            <a:r>
              <a:rPr lang="en-US" dirty="0" err="1"/>
              <a:t>thêm</a:t>
            </a:r>
            <a:r>
              <a:rPr lang="en-US" dirty="0"/>
              <a:t> </a:t>
            </a:r>
            <a:r>
              <a:rPr lang="en-US" b="1" dirty="0"/>
              <a:t>AP </a:t>
            </a:r>
            <a:r>
              <a:rPr lang="en-US" b="1" dirty="0" err="1"/>
              <a:t>WiFi</a:t>
            </a:r>
            <a:r>
              <a:rPr lang="en-US" dirty="0"/>
              <a:t>, </a:t>
            </a:r>
            <a:r>
              <a:rPr lang="en-US" b="1" dirty="0"/>
              <a:t>Switch</a:t>
            </a:r>
            <a:r>
              <a:rPr lang="en-US" dirty="0"/>
              <a:t>…</a:t>
            </a:r>
          </a:p>
        </p:txBody>
      </p:sp>
      <p:sp>
        <p:nvSpPr>
          <p:cNvPr id="3" name="TextBox 2">
            <a:extLst>
              <a:ext uri="{FF2B5EF4-FFF2-40B4-BE49-F238E27FC236}">
                <a16:creationId xmlns:a16="http://schemas.microsoft.com/office/drawing/2014/main" id="{BD1E6442-9CC3-8464-3344-344CBD4D442F}"/>
              </a:ext>
            </a:extLst>
          </p:cNvPr>
          <p:cNvSpPr txBox="1"/>
          <p:nvPr/>
        </p:nvSpPr>
        <p:spPr>
          <a:xfrm>
            <a:off x="7014379" y="2366354"/>
            <a:ext cx="2520049" cy="369332"/>
          </a:xfrm>
          <a:prstGeom prst="rect">
            <a:avLst/>
          </a:prstGeom>
          <a:noFill/>
        </p:spPr>
        <p:txBody>
          <a:bodyPr wrap="none" rtlCol="0">
            <a:spAutoFit/>
          </a:bodyPr>
          <a:lstStyle/>
          <a:p>
            <a:r>
              <a:rPr lang="en-US" b="1" dirty="0" err="1">
                <a:latin typeface="Aptos Display" panose="020B0004020202020204" pitchFamily="34" charset="0"/>
              </a:rPr>
              <a:t>Thiết</a:t>
            </a:r>
            <a:r>
              <a:rPr lang="en-US" b="1" dirty="0">
                <a:latin typeface="Aptos Display" panose="020B0004020202020204" pitchFamily="34" charset="0"/>
              </a:rPr>
              <a:t> </a:t>
            </a:r>
            <a:r>
              <a:rPr lang="en-US" b="1" dirty="0" err="1">
                <a:latin typeface="Aptos Display" panose="020B0004020202020204" pitchFamily="34" charset="0"/>
              </a:rPr>
              <a:t>bị</a:t>
            </a:r>
            <a:r>
              <a:rPr lang="en-US" b="1" dirty="0">
                <a:latin typeface="Aptos Display" panose="020B0004020202020204" pitchFamily="34" charset="0"/>
              </a:rPr>
              <a:t> </a:t>
            </a:r>
            <a:r>
              <a:rPr lang="en-US" b="1" dirty="0" err="1">
                <a:latin typeface="Aptos Display" panose="020B0004020202020204" pitchFamily="34" charset="0"/>
              </a:rPr>
              <a:t>Mikrotik</a:t>
            </a:r>
            <a:r>
              <a:rPr lang="en-US" b="1" dirty="0">
                <a:latin typeface="Aptos Display" panose="020B0004020202020204" pitchFamily="34" charset="0"/>
              </a:rPr>
              <a:t> 760IGS</a:t>
            </a:r>
          </a:p>
        </p:txBody>
      </p:sp>
      <p:cxnSp>
        <p:nvCxnSpPr>
          <p:cNvPr id="5" name="Connector: Elbow 4">
            <a:extLst>
              <a:ext uri="{FF2B5EF4-FFF2-40B4-BE49-F238E27FC236}">
                <a16:creationId xmlns:a16="http://schemas.microsoft.com/office/drawing/2014/main" id="{A9DFE72A-F316-CF30-65E8-135497BD375F}"/>
              </a:ext>
            </a:extLst>
          </p:cNvPr>
          <p:cNvCxnSpPr>
            <a:cxnSpLocks/>
          </p:cNvCxnSpPr>
          <p:nvPr/>
        </p:nvCxnSpPr>
        <p:spPr>
          <a:xfrm flipV="1">
            <a:off x="5003597" y="2551020"/>
            <a:ext cx="1911705" cy="265332"/>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Connector: Elbow 7">
            <a:extLst>
              <a:ext uri="{FF2B5EF4-FFF2-40B4-BE49-F238E27FC236}">
                <a16:creationId xmlns:a16="http://schemas.microsoft.com/office/drawing/2014/main" id="{EB68DD41-4D92-0576-CF16-7E71A44AE279}"/>
              </a:ext>
            </a:extLst>
          </p:cNvPr>
          <p:cNvCxnSpPr/>
          <p:nvPr/>
        </p:nvCxnSpPr>
        <p:spPr>
          <a:xfrm rot="10800000" flipV="1">
            <a:off x="4498849" y="5329035"/>
            <a:ext cx="1540763" cy="571285"/>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713415DC-A18F-FE70-133A-6D6419232DE7}"/>
              </a:ext>
            </a:extLst>
          </p:cNvPr>
          <p:cNvSpPr txBox="1"/>
          <p:nvPr/>
        </p:nvSpPr>
        <p:spPr>
          <a:xfrm>
            <a:off x="2549385" y="5709262"/>
            <a:ext cx="2036520" cy="369332"/>
          </a:xfrm>
          <a:prstGeom prst="rect">
            <a:avLst/>
          </a:prstGeom>
          <a:noFill/>
        </p:spPr>
        <p:txBody>
          <a:bodyPr wrap="none" rtlCol="0">
            <a:spAutoFit/>
          </a:bodyPr>
          <a:lstStyle/>
          <a:p>
            <a:r>
              <a:rPr lang="en-US" b="1" dirty="0" err="1">
                <a:latin typeface="Aptos Display" panose="020B0004020202020204" pitchFamily="34" charset="0"/>
              </a:rPr>
              <a:t>Thiết</a:t>
            </a:r>
            <a:r>
              <a:rPr lang="en-US" b="1" dirty="0">
                <a:latin typeface="Aptos Display" panose="020B0004020202020204" pitchFamily="34" charset="0"/>
              </a:rPr>
              <a:t> </a:t>
            </a:r>
            <a:r>
              <a:rPr lang="en-US" b="1" dirty="0" err="1">
                <a:latin typeface="Aptos Display" panose="020B0004020202020204" pitchFamily="34" charset="0"/>
              </a:rPr>
              <a:t>bị</a:t>
            </a:r>
            <a:r>
              <a:rPr lang="en-US" b="1" dirty="0">
                <a:latin typeface="Aptos Display" panose="020B0004020202020204" pitchFamily="34" charset="0"/>
              </a:rPr>
              <a:t>  Vigor 2927</a:t>
            </a:r>
          </a:p>
        </p:txBody>
      </p:sp>
    </p:spTree>
    <p:extLst>
      <p:ext uri="{BB962C8B-B14F-4D97-AF65-F5344CB8AC3E}">
        <p14:creationId xmlns:p14="http://schemas.microsoft.com/office/powerpoint/2010/main" val="7308219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FA0FC-8B21-17EC-72BF-E171BC78B9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9D6D03-61BC-4B61-F353-24FCEB8A6264}"/>
              </a:ext>
            </a:extLst>
          </p:cNvPr>
          <p:cNvSpPr txBox="1"/>
          <p:nvPr/>
        </p:nvSpPr>
        <p:spPr>
          <a:xfrm>
            <a:off x="841248" y="502920"/>
            <a:ext cx="10509504" cy="197510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kern="1200" dirty="0">
                <a:ln w="22225">
                  <a:solidFill>
                    <a:schemeClr val="accent2"/>
                  </a:solidFill>
                  <a:prstDash val="solid"/>
                </a:ln>
                <a:solidFill>
                  <a:schemeClr val="accent2">
                    <a:lumMod val="40000"/>
                    <a:lumOff val="60000"/>
                  </a:schemeClr>
                </a:solidFill>
                <a:latin typeface="+mj-lt"/>
                <a:ea typeface="+mj-ea"/>
                <a:cs typeface="+mj-cs"/>
              </a:rPr>
              <a:t>XIN CẢM ƠN</a:t>
            </a:r>
          </a:p>
        </p:txBody>
      </p:sp>
      <p:sp>
        <p:nvSpPr>
          <p:cNvPr id="3" name="TextBox 2">
            <a:extLst>
              <a:ext uri="{FF2B5EF4-FFF2-40B4-BE49-F238E27FC236}">
                <a16:creationId xmlns:a16="http://schemas.microsoft.com/office/drawing/2014/main" id="{4F4BA607-813D-2694-16B3-3A96BFE17818}"/>
              </a:ext>
            </a:extLst>
          </p:cNvPr>
          <p:cNvSpPr txBox="1"/>
          <p:nvPr/>
        </p:nvSpPr>
        <p:spPr>
          <a:xfrm>
            <a:off x="841248" y="2616534"/>
            <a:ext cx="10509504" cy="271576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200" dirty="0">
                <a:latin typeface="Aptos Display" panose="020B0004020202020204" pitchFamily="34" charset="0"/>
              </a:rPr>
              <a:t>Trường </a:t>
            </a:r>
            <a:r>
              <a:rPr lang="en-US" sz="2200" dirty="0" err="1">
                <a:latin typeface="Aptos Display" panose="020B0004020202020204" pitchFamily="34" charset="0"/>
              </a:rPr>
              <a:t>hợp</a:t>
            </a:r>
            <a:r>
              <a:rPr lang="en-US" sz="2200" dirty="0">
                <a:latin typeface="Aptos Display" panose="020B0004020202020204" pitchFamily="34" charset="0"/>
              </a:rPr>
              <a:t> </a:t>
            </a:r>
            <a:r>
              <a:rPr lang="en-US" sz="2200" dirty="0" err="1">
                <a:latin typeface="Aptos Display" panose="020B0004020202020204" pitchFamily="34" charset="0"/>
              </a:rPr>
              <a:t>quá</a:t>
            </a:r>
            <a:r>
              <a:rPr lang="en-US" sz="2200" dirty="0">
                <a:latin typeface="Aptos Display" panose="020B0004020202020204" pitchFamily="34" charset="0"/>
              </a:rPr>
              <a:t> </a:t>
            </a:r>
            <a:r>
              <a:rPr lang="en-US" sz="2200" dirty="0" err="1">
                <a:latin typeface="Aptos Display" panose="020B0004020202020204" pitchFamily="34" charset="0"/>
              </a:rPr>
              <a:t>trình</a:t>
            </a:r>
            <a:r>
              <a:rPr lang="en-US" sz="2200" dirty="0">
                <a:latin typeface="Aptos Display" panose="020B0004020202020204" pitchFamily="34" charset="0"/>
              </a:rPr>
              <a:t> </a:t>
            </a:r>
            <a:r>
              <a:rPr lang="en-US" sz="2200" dirty="0" err="1">
                <a:latin typeface="Aptos Display" panose="020B0004020202020204" pitchFamily="34" charset="0"/>
              </a:rPr>
              <a:t>cấu</a:t>
            </a:r>
            <a:r>
              <a:rPr lang="en-US" sz="2200" dirty="0">
                <a:latin typeface="Aptos Display" panose="020B0004020202020204" pitchFamily="34" charset="0"/>
              </a:rPr>
              <a:t> </a:t>
            </a:r>
            <a:r>
              <a:rPr lang="en-US" sz="2200" dirty="0" err="1">
                <a:latin typeface="Aptos Display" panose="020B0004020202020204" pitchFamily="34" charset="0"/>
              </a:rPr>
              <a:t>hình</a:t>
            </a:r>
            <a:r>
              <a:rPr lang="en-US" sz="2200" dirty="0">
                <a:latin typeface="Aptos Display" panose="020B0004020202020204" pitchFamily="34" charset="0"/>
              </a:rPr>
              <a:t> </a:t>
            </a:r>
            <a:r>
              <a:rPr lang="en-US" sz="2200" dirty="0" err="1">
                <a:latin typeface="Aptos Display" panose="020B0004020202020204" pitchFamily="34" charset="0"/>
              </a:rPr>
              <a:t>cần</a:t>
            </a:r>
            <a:r>
              <a:rPr lang="en-US" sz="2200" dirty="0">
                <a:latin typeface="Aptos Display" panose="020B0004020202020204" pitchFamily="34" charset="0"/>
              </a:rPr>
              <a:t> </a:t>
            </a:r>
            <a:r>
              <a:rPr lang="en-US" sz="2200" dirty="0" err="1">
                <a:latin typeface="Aptos Display" panose="020B0004020202020204" pitchFamily="34" charset="0"/>
              </a:rPr>
              <a:t>hỗ</a:t>
            </a:r>
            <a:r>
              <a:rPr lang="en-US" sz="2200" dirty="0">
                <a:latin typeface="Aptos Display" panose="020B0004020202020204" pitchFamily="34" charset="0"/>
              </a:rPr>
              <a:t> </a:t>
            </a:r>
            <a:r>
              <a:rPr lang="en-US" sz="2200" dirty="0" err="1">
                <a:latin typeface="Aptos Display" panose="020B0004020202020204" pitchFamily="34" charset="0"/>
              </a:rPr>
              <a:t>trợ</a:t>
            </a:r>
            <a:r>
              <a:rPr lang="en-US" sz="2200" dirty="0">
                <a:latin typeface="Aptos Display" panose="020B0004020202020204" pitchFamily="34" charset="0"/>
              </a:rPr>
              <a:t> </a:t>
            </a:r>
            <a:r>
              <a:rPr lang="en-US" sz="2200" dirty="0" err="1">
                <a:latin typeface="Aptos Display" panose="020B0004020202020204" pitchFamily="34" charset="0"/>
              </a:rPr>
              <a:t>vui</a:t>
            </a:r>
            <a:r>
              <a:rPr lang="en-US" sz="2200" dirty="0">
                <a:latin typeface="Aptos Display" panose="020B0004020202020204" pitchFamily="34" charset="0"/>
              </a:rPr>
              <a:t> </a:t>
            </a:r>
            <a:r>
              <a:rPr lang="en-US" sz="2200" dirty="0" err="1">
                <a:latin typeface="Aptos Display" panose="020B0004020202020204" pitchFamily="34" charset="0"/>
              </a:rPr>
              <a:t>lòng</a:t>
            </a:r>
            <a:r>
              <a:rPr lang="en-US" sz="2200" dirty="0">
                <a:latin typeface="Aptos Display" panose="020B0004020202020204" pitchFamily="34" charset="0"/>
              </a:rPr>
              <a:t> </a:t>
            </a:r>
            <a:r>
              <a:rPr lang="en-US" sz="2200" dirty="0" err="1">
                <a:latin typeface="Aptos Display" panose="020B0004020202020204" pitchFamily="34" charset="0"/>
              </a:rPr>
              <a:t>liên</a:t>
            </a:r>
            <a:r>
              <a:rPr lang="en-US" sz="2200" dirty="0">
                <a:latin typeface="Aptos Display" panose="020B0004020202020204" pitchFamily="34" charset="0"/>
              </a:rPr>
              <a:t> </a:t>
            </a:r>
            <a:r>
              <a:rPr lang="en-US" sz="2200" dirty="0" err="1">
                <a:latin typeface="Aptos Display" panose="020B0004020202020204" pitchFamily="34" charset="0"/>
              </a:rPr>
              <a:t>hệ</a:t>
            </a:r>
            <a:r>
              <a:rPr lang="en-US" sz="2200" dirty="0">
                <a:latin typeface="Aptos Display" panose="020B0004020202020204" pitchFamily="34" charset="0"/>
              </a:rPr>
              <a:t> </a:t>
            </a:r>
            <a:r>
              <a:rPr lang="en-US" sz="2200" b="1" dirty="0" err="1">
                <a:latin typeface="Aptos Display" panose="020B0004020202020204" pitchFamily="34" charset="0"/>
              </a:rPr>
              <a:t>Phòng</a:t>
            </a:r>
            <a:r>
              <a:rPr lang="en-US" sz="2200" b="1" dirty="0">
                <a:latin typeface="Aptos Display" panose="020B0004020202020204" pitchFamily="34" charset="0"/>
              </a:rPr>
              <a:t> </a:t>
            </a:r>
            <a:r>
              <a:rPr lang="en-US" sz="2200" b="1" dirty="0" err="1">
                <a:latin typeface="Aptos Display" panose="020B0004020202020204" pitchFamily="34" charset="0"/>
              </a:rPr>
              <a:t>Kỹ</a:t>
            </a:r>
            <a:r>
              <a:rPr lang="en-US" sz="2200" b="1" dirty="0">
                <a:latin typeface="Aptos Display" panose="020B0004020202020204" pitchFamily="34" charset="0"/>
              </a:rPr>
              <a:t> </a:t>
            </a:r>
            <a:r>
              <a:rPr lang="en-US" sz="2200" b="1" dirty="0" err="1">
                <a:latin typeface="Aptos Display" panose="020B0004020202020204" pitchFamily="34" charset="0"/>
              </a:rPr>
              <a:t>Thuật</a:t>
            </a:r>
            <a:r>
              <a:rPr lang="en-US" sz="2200" b="1" dirty="0">
                <a:latin typeface="Aptos Display" panose="020B0004020202020204" pitchFamily="34" charset="0"/>
              </a:rPr>
              <a:t> Công </a:t>
            </a:r>
            <a:r>
              <a:rPr lang="en-US" sz="2200" b="1" dirty="0" err="1">
                <a:latin typeface="Aptos Display" panose="020B0004020202020204" pitchFamily="34" charset="0"/>
              </a:rPr>
              <a:t>Nghệ</a:t>
            </a:r>
            <a:r>
              <a:rPr lang="en-US" sz="2200" b="1" dirty="0">
                <a:latin typeface="Aptos Display" panose="020B0004020202020204" pitchFamily="34" charset="0"/>
              </a:rPr>
              <a:t> </a:t>
            </a:r>
            <a:r>
              <a:rPr lang="en-US" sz="2200" dirty="0" err="1">
                <a:latin typeface="Aptos Display" panose="020B0004020202020204" pitchFamily="34" charset="0"/>
              </a:rPr>
              <a:t>để</a:t>
            </a:r>
            <a:r>
              <a:rPr lang="en-US" sz="2200" dirty="0">
                <a:latin typeface="Aptos Display" panose="020B0004020202020204" pitchFamily="34" charset="0"/>
              </a:rPr>
              <a:t> </a:t>
            </a:r>
            <a:r>
              <a:rPr lang="en-US" sz="2200" dirty="0" err="1">
                <a:latin typeface="Aptos Display" panose="020B0004020202020204" pitchFamily="34" charset="0"/>
              </a:rPr>
              <a:t>được</a:t>
            </a:r>
            <a:r>
              <a:rPr lang="en-US" sz="2200" dirty="0">
                <a:latin typeface="Aptos Display" panose="020B0004020202020204" pitchFamily="34" charset="0"/>
              </a:rPr>
              <a:t> </a:t>
            </a:r>
            <a:r>
              <a:rPr lang="en-US" sz="2200" dirty="0" err="1">
                <a:latin typeface="Aptos Display" panose="020B0004020202020204" pitchFamily="34" charset="0"/>
              </a:rPr>
              <a:t>hỗ</a:t>
            </a:r>
            <a:r>
              <a:rPr lang="en-US" sz="2200" dirty="0">
                <a:latin typeface="Aptos Display" panose="020B0004020202020204" pitchFamily="34" charset="0"/>
              </a:rPr>
              <a:t> </a:t>
            </a:r>
            <a:r>
              <a:rPr lang="en-US" sz="2200" dirty="0" err="1">
                <a:latin typeface="Aptos Display" panose="020B0004020202020204" pitchFamily="34" charset="0"/>
              </a:rPr>
              <a:t>trợ</a:t>
            </a:r>
            <a:endParaRPr lang="en-US" sz="2200" dirty="0">
              <a:latin typeface="Aptos Display" panose="020B0004020202020204" pitchFamily="34" charset="0"/>
            </a:endParaRPr>
          </a:p>
          <a:p>
            <a:pPr indent="-228600" defTabSz="914400">
              <a:lnSpc>
                <a:spcPct val="90000"/>
              </a:lnSpc>
              <a:spcAft>
                <a:spcPts val="600"/>
              </a:spcAft>
              <a:buFont typeface="Arial" panose="020B0604020202020204" pitchFamily="34" charset="0"/>
              <a:buChar char="•"/>
            </a:pPr>
            <a:endParaRPr lang="en-US" sz="2200" dirty="0">
              <a:latin typeface="Aptos Display" panose="020B0004020202020204" pitchFamily="34" charset="0"/>
            </a:endParaRPr>
          </a:p>
          <a:p>
            <a:pPr marL="285750" indent="-228600" defTabSz="914400">
              <a:lnSpc>
                <a:spcPct val="90000"/>
              </a:lnSpc>
              <a:spcAft>
                <a:spcPts val="600"/>
              </a:spcAft>
              <a:buFont typeface="Arial" panose="020B0604020202020204" pitchFamily="34" charset="0"/>
              <a:buChar char="•"/>
            </a:pPr>
            <a:r>
              <a:rPr lang="en-US" sz="2200" dirty="0">
                <a:latin typeface="Aptos Display" panose="020B0004020202020204" pitchFamily="34" charset="0"/>
              </a:rPr>
              <a:t>Email: </a:t>
            </a:r>
            <a:r>
              <a:rPr lang="en-US" sz="2200" b="1" dirty="0">
                <a:latin typeface="Aptos Display" panose="020B0004020202020204" pitchFamily="34" charset="0"/>
                <a:hlinkClick r:id="rId2">
                  <a:extLst>
                    <a:ext uri="{A12FA001-AC4F-418D-AE19-62706E023703}">
                      <ahyp:hlinkClr xmlns:ahyp="http://schemas.microsoft.com/office/drawing/2018/hyperlinkcolor" val="tx"/>
                    </a:ext>
                  </a:extLst>
                </a:hlinkClick>
              </a:rPr>
              <a:t>tinpnc.ktcn@fpt.net</a:t>
            </a:r>
            <a:endParaRPr lang="en-US" sz="2200" b="1" dirty="0">
              <a:latin typeface="Aptos Display" panose="020B0004020202020204" pitchFamily="34" charset="0"/>
            </a:endParaRPr>
          </a:p>
          <a:p>
            <a:pPr marL="285750" indent="-228600" defTabSz="914400">
              <a:lnSpc>
                <a:spcPct val="90000"/>
              </a:lnSpc>
              <a:spcAft>
                <a:spcPts val="600"/>
              </a:spcAft>
              <a:buFont typeface="Arial" panose="020B0604020202020204" pitchFamily="34" charset="0"/>
              <a:buChar char="•"/>
            </a:pPr>
            <a:endParaRPr lang="en-US" sz="2200" dirty="0">
              <a:latin typeface="Aptos Display" panose="020B0004020202020204" pitchFamily="34" charset="0"/>
            </a:endParaRPr>
          </a:p>
          <a:p>
            <a:pPr marL="285750" indent="-228600" defTabSz="914400">
              <a:lnSpc>
                <a:spcPct val="90000"/>
              </a:lnSpc>
              <a:spcAft>
                <a:spcPts val="600"/>
              </a:spcAft>
              <a:buFont typeface="Arial" panose="020B0604020202020204" pitchFamily="34" charset="0"/>
              <a:buChar char="•"/>
            </a:pPr>
            <a:r>
              <a:rPr lang="en-US" sz="2200" b="1" dirty="0" err="1">
                <a:solidFill>
                  <a:srgbClr val="C00000"/>
                </a:solidFill>
                <a:highlight>
                  <a:srgbClr val="FFFF00"/>
                </a:highlight>
                <a:latin typeface="Aptos Display" panose="020B0004020202020204" pitchFamily="34" charset="0"/>
              </a:rPr>
              <a:t>Lưu</a:t>
            </a:r>
            <a:r>
              <a:rPr lang="en-US" sz="2200" b="1" dirty="0">
                <a:solidFill>
                  <a:srgbClr val="C00000"/>
                </a:solidFill>
                <a:highlight>
                  <a:srgbClr val="FFFF00"/>
                </a:highlight>
                <a:latin typeface="Aptos Display" panose="020B0004020202020204" pitchFamily="34" charset="0"/>
              </a:rPr>
              <a:t> ý</a:t>
            </a:r>
            <a:r>
              <a:rPr lang="en-US" sz="2200" dirty="0">
                <a:solidFill>
                  <a:srgbClr val="C00000"/>
                </a:solidFill>
                <a:highlight>
                  <a:srgbClr val="FFFF00"/>
                </a:highlight>
                <a:latin typeface="Aptos Display" panose="020B0004020202020204" pitchFamily="34" charset="0"/>
              </a:rPr>
              <a:t>: Tài </a:t>
            </a:r>
            <a:r>
              <a:rPr lang="en-US" sz="2200" dirty="0" err="1">
                <a:solidFill>
                  <a:srgbClr val="C00000"/>
                </a:solidFill>
                <a:highlight>
                  <a:srgbClr val="FFFF00"/>
                </a:highlight>
                <a:latin typeface="Aptos Display" panose="020B0004020202020204" pitchFamily="34" charset="0"/>
              </a:rPr>
              <a:t>liệu</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xây</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dựng</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nhằm</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mục</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đích</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hỗ</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trợ</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hướng</a:t>
            </a:r>
            <a:r>
              <a:rPr lang="en-US" sz="2200" dirty="0">
                <a:solidFill>
                  <a:srgbClr val="C00000"/>
                </a:solidFill>
                <a:highlight>
                  <a:srgbClr val="FFFF00"/>
                </a:highlight>
                <a:latin typeface="Aptos Display" panose="020B0004020202020204" pitchFamily="34" charset="0"/>
              </a:rPr>
              <a:t> </a:t>
            </a:r>
            <a:r>
              <a:rPr lang="en-US" sz="2200" dirty="0" err="1">
                <a:solidFill>
                  <a:srgbClr val="C00000"/>
                </a:solidFill>
                <a:highlight>
                  <a:srgbClr val="FFFF00"/>
                </a:highlight>
                <a:latin typeface="Aptos Display" panose="020B0004020202020204" pitchFamily="34" charset="0"/>
              </a:rPr>
              <a:t>dẫn</a:t>
            </a:r>
            <a:r>
              <a:rPr lang="en-US" sz="2200" dirty="0">
                <a:solidFill>
                  <a:srgbClr val="C00000"/>
                </a:solidFill>
                <a:highlight>
                  <a:srgbClr val="FFFF00"/>
                </a:highlight>
                <a:latin typeface="Aptos Display" panose="020B0004020202020204" pitchFamily="34" charset="0"/>
              </a:rPr>
              <a:t> KTV VÀ DVKH, </a:t>
            </a:r>
            <a:r>
              <a:rPr lang="en-US" sz="2200" b="1" dirty="0" err="1">
                <a:solidFill>
                  <a:srgbClr val="C00000"/>
                </a:solidFill>
                <a:highlight>
                  <a:srgbClr val="FFFF00"/>
                </a:highlight>
                <a:latin typeface="Aptos Display" panose="020B0004020202020204" pitchFamily="34" charset="0"/>
              </a:rPr>
              <a:t>chỉ</a:t>
            </a:r>
            <a:r>
              <a:rPr lang="en-US" sz="2200" b="1" dirty="0">
                <a:solidFill>
                  <a:srgbClr val="C00000"/>
                </a:solidFill>
                <a:highlight>
                  <a:srgbClr val="FFFF00"/>
                </a:highlight>
                <a:latin typeface="Aptos Display" panose="020B0004020202020204" pitchFamily="34" charset="0"/>
              </a:rPr>
              <a:t> </a:t>
            </a:r>
            <a:r>
              <a:rPr lang="en-US" sz="2200" b="1" dirty="0" err="1">
                <a:solidFill>
                  <a:srgbClr val="C00000"/>
                </a:solidFill>
                <a:highlight>
                  <a:srgbClr val="FFFF00"/>
                </a:highlight>
                <a:latin typeface="Aptos Display" panose="020B0004020202020204" pitchFamily="34" charset="0"/>
              </a:rPr>
              <a:t>lưu</a:t>
            </a:r>
            <a:r>
              <a:rPr lang="en-US" sz="2200" b="1" dirty="0">
                <a:solidFill>
                  <a:srgbClr val="C00000"/>
                </a:solidFill>
                <a:highlight>
                  <a:srgbClr val="FFFF00"/>
                </a:highlight>
                <a:latin typeface="Aptos Display" panose="020B0004020202020204" pitchFamily="34" charset="0"/>
              </a:rPr>
              <a:t> </a:t>
            </a:r>
            <a:r>
              <a:rPr lang="en-US" sz="2200" b="1" dirty="0" err="1">
                <a:solidFill>
                  <a:srgbClr val="C00000"/>
                </a:solidFill>
                <a:highlight>
                  <a:srgbClr val="FFFF00"/>
                </a:highlight>
                <a:latin typeface="Aptos Display" panose="020B0004020202020204" pitchFamily="34" charset="0"/>
              </a:rPr>
              <a:t>hành</a:t>
            </a:r>
            <a:r>
              <a:rPr lang="en-US" sz="2200" b="1" dirty="0">
                <a:solidFill>
                  <a:srgbClr val="C00000"/>
                </a:solidFill>
                <a:highlight>
                  <a:srgbClr val="FFFF00"/>
                </a:highlight>
                <a:latin typeface="Aptos Display" panose="020B0004020202020204" pitchFamily="34" charset="0"/>
              </a:rPr>
              <a:t> </a:t>
            </a:r>
            <a:r>
              <a:rPr lang="en-US" sz="2200" b="1" dirty="0" err="1">
                <a:solidFill>
                  <a:srgbClr val="C00000"/>
                </a:solidFill>
                <a:highlight>
                  <a:srgbClr val="FFFF00"/>
                </a:highlight>
                <a:latin typeface="Aptos Display" panose="020B0004020202020204" pitchFamily="34" charset="0"/>
              </a:rPr>
              <a:t>nội</a:t>
            </a:r>
            <a:r>
              <a:rPr lang="en-US" sz="2200" b="1" dirty="0">
                <a:solidFill>
                  <a:srgbClr val="C00000"/>
                </a:solidFill>
                <a:highlight>
                  <a:srgbClr val="FFFF00"/>
                </a:highlight>
                <a:latin typeface="Aptos Display" panose="020B0004020202020204" pitchFamily="34" charset="0"/>
              </a:rPr>
              <a:t> </a:t>
            </a:r>
            <a:r>
              <a:rPr lang="en-US" sz="2200" b="1" dirty="0" err="1">
                <a:solidFill>
                  <a:srgbClr val="C00000"/>
                </a:solidFill>
                <a:highlight>
                  <a:srgbClr val="FFFF00"/>
                </a:highlight>
                <a:latin typeface="Aptos Display" panose="020B0004020202020204" pitchFamily="34" charset="0"/>
              </a:rPr>
              <a:t>bộ</a:t>
            </a:r>
            <a:endParaRPr lang="en-US" sz="2200" b="1" dirty="0">
              <a:solidFill>
                <a:srgbClr val="C00000"/>
              </a:solidFill>
              <a:highlight>
                <a:srgbClr val="FFFF00"/>
              </a:highlight>
              <a:latin typeface="Aptos Display" panose="020B0004020202020204" pitchFamily="34" charset="0"/>
            </a:endParaRPr>
          </a:p>
        </p:txBody>
      </p:sp>
    </p:spTree>
    <p:extLst>
      <p:ext uri="{BB962C8B-B14F-4D97-AF65-F5344CB8AC3E}">
        <p14:creationId xmlns:p14="http://schemas.microsoft.com/office/powerpoint/2010/main" val="103316715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3392</TotalTime>
  <Words>884</Words>
  <Application>Microsoft Office PowerPoint</Application>
  <PresentationFormat>Widescreen</PresentationFormat>
  <Paragraphs>55</Paragraphs>
  <Slides>7</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Aptos</vt:lpstr>
      <vt:lpstr>Aptos Display</vt:lpstr>
      <vt:lpstr>Arial</vt:lpstr>
      <vt:lpstr>consolas</vt:lpstr>
      <vt:lpstr>Roboto</vt:lpstr>
      <vt:lpstr>Office Theme</vt:lpstr>
      <vt:lpstr>Worksheet</vt:lpstr>
      <vt:lpstr>PowerPoint Presentation</vt:lpstr>
      <vt:lpstr>I. GIỚI THIỆU VỀ GÓI ĐA PHIÊN</vt:lpstr>
      <vt:lpstr>II. NHÓM KHÁCH HÀNG TIỀM NĂNG</vt:lpstr>
      <vt:lpstr>III. SO SÁNH ĐA PHIÊN VÀ IP TĨNH</vt:lpstr>
      <vt:lpstr>IV. CÁC GÓI ĐA PHIÊN FPT ĐANG CUNG CẤP</vt:lpstr>
      <vt:lpstr>V. THIẾT BỊ HỖ TRỢ</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Trưởng Đặng Văn</dc:creator>
  <cp:lastModifiedBy>Nguyễn Hồng Minh</cp:lastModifiedBy>
  <cp:revision>2</cp:revision>
  <dcterms:created xsi:type="dcterms:W3CDTF">2025-01-21T03:35:49Z</dcterms:created>
  <dcterms:modified xsi:type="dcterms:W3CDTF">2025-02-19T04:57:20Z</dcterms:modified>
</cp:coreProperties>
</file>