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7" r:id="rId1"/>
  </p:sldMasterIdLst>
  <p:notesMasterIdLst>
    <p:notesMasterId r:id="rId46"/>
  </p:notesMasterIdLst>
  <p:sldIdLst>
    <p:sldId id="257" r:id="rId2"/>
    <p:sldId id="261" r:id="rId3"/>
    <p:sldId id="324" r:id="rId4"/>
    <p:sldId id="325" r:id="rId5"/>
    <p:sldId id="279" r:id="rId6"/>
    <p:sldId id="264" r:id="rId7"/>
    <p:sldId id="267" r:id="rId8"/>
    <p:sldId id="263" r:id="rId9"/>
    <p:sldId id="269" r:id="rId10"/>
    <p:sldId id="270" r:id="rId11"/>
    <p:sldId id="271" r:id="rId12"/>
    <p:sldId id="272" r:id="rId13"/>
    <p:sldId id="274" r:id="rId14"/>
    <p:sldId id="273" r:id="rId15"/>
    <p:sldId id="275" r:id="rId16"/>
    <p:sldId id="320" r:id="rId17"/>
    <p:sldId id="326" r:id="rId18"/>
    <p:sldId id="322" r:id="rId19"/>
    <p:sldId id="323" r:id="rId20"/>
    <p:sldId id="283" r:id="rId21"/>
    <p:sldId id="296" r:id="rId22"/>
    <p:sldId id="284" r:id="rId23"/>
    <p:sldId id="297" r:id="rId24"/>
    <p:sldId id="298" r:id="rId25"/>
    <p:sldId id="299" r:id="rId26"/>
    <p:sldId id="300" r:id="rId27"/>
    <p:sldId id="285" r:id="rId28"/>
    <p:sldId id="286" r:id="rId29"/>
    <p:sldId id="287" r:id="rId30"/>
    <p:sldId id="288" r:id="rId31"/>
    <p:sldId id="289" r:id="rId32"/>
    <p:sldId id="290" r:id="rId33"/>
    <p:sldId id="328" r:id="rId34"/>
    <p:sldId id="292" r:id="rId35"/>
    <p:sldId id="312" r:id="rId36"/>
    <p:sldId id="327" r:id="rId37"/>
    <p:sldId id="314" r:id="rId38"/>
    <p:sldId id="315" r:id="rId39"/>
    <p:sldId id="303" r:id="rId40"/>
    <p:sldId id="304" r:id="rId41"/>
    <p:sldId id="305" r:id="rId42"/>
    <p:sldId id="306" r:id="rId43"/>
    <p:sldId id="307" r:id="rId44"/>
    <p:sldId id="30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A5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DB6F5D-945F-4FE1-A5DB-FD26DC280476}" v="1413" dt="2025-02-18T03:46:47.499"/>
    <p1510:client id="{C9E6BAE2-4F40-4705-8232-0AEE268DDF18}" v="52" dt="2025-02-17T09:45:41.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autoAdjust="0"/>
    <p:restoredTop sz="79133" autoAdjust="0"/>
  </p:normalViewPr>
  <p:slideViewPr>
    <p:cSldViewPr snapToGrid="0">
      <p:cViewPr varScale="1">
        <p:scale>
          <a:sx n="87" d="100"/>
          <a:sy n="87"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ồng Minh" userId="b7df7bd5-dfee-49f3-a67b-ef7a4d53176e" providerId="ADAL" clId="{26DB6F5D-945F-4FE1-A5DB-FD26DC280476}"/>
    <pc:docChg chg="undo redo custSel addSld delSld modSld sldOrd modMainMaster">
      <pc:chgData name="Nguyễn Hồng Minh" userId="b7df7bd5-dfee-49f3-a67b-ef7a4d53176e" providerId="ADAL" clId="{26DB6F5D-945F-4FE1-A5DB-FD26DC280476}" dt="2025-02-18T04:00:12.042" v="6273" actId="207"/>
      <pc:docMkLst>
        <pc:docMk/>
      </pc:docMkLst>
      <pc:sldChg chg="addSp delSp modSp mod ord modTransition setBg setClrOvrMap delDesignElem">
        <pc:chgData name="Nguyễn Hồng Minh" userId="b7df7bd5-dfee-49f3-a67b-ef7a4d53176e" providerId="ADAL" clId="{26DB6F5D-945F-4FE1-A5DB-FD26DC280476}" dt="2025-02-18T03:44:05.933" v="6179" actId="14100"/>
        <pc:sldMkLst>
          <pc:docMk/>
          <pc:sldMk cId="3546029697" sldId="257"/>
        </pc:sldMkLst>
        <pc:spChg chg="mod ord">
          <ac:chgData name="Nguyễn Hồng Minh" userId="b7df7bd5-dfee-49f3-a67b-ef7a4d53176e" providerId="ADAL" clId="{26DB6F5D-945F-4FE1-A5DB-FD26DC280476}" dt="2025-02-17T16:28:27.209" v="5741" actId="3062"/>
          <ac:spMkLst>
            <pc:docMk/>
            <pc:sldMk cId="3546029697" sldId="257"/>
            <ac:spMk id="4" creationId="{D181681E-A1EE-1924-22E3-8A8A001903D2}"/>
          </ac:spMkLst>
        </pc:spChg>
        <pc:spChg chg="add del">
          <ac:chgData name="Nguyễn Hồng Minh" userId="b7df7bd5-dfee-49f3-a67b-ef7a4d53176e" providerId="ADAL" clId="{26DB6F5D-945F-4FE1-A5DB-FD26DC280476}" dt="2025-02-17T16:10:31.206" v="5629" actId="26606"/>
          <ac:spMkLst>
            <pc:docMk/>
            <pc:sldMk cId="3546029697" sldId="257"/>
            <ac:spMk id="9" creationId="{665DBBEF-238B-476B-96AB-8AAC3224ECEA}"/>
          </ac:spMkLst>
        </pc:spChg>
        <pc:spChg chg="add del">
          <ac:chgData name="Nguyễn Hồng Minh" userId="b7df7bd5-dfee-49f3-a67b-ef7a4d53176e" providerId="ADAL" clId="{26DB6F5D-945F-4FE1-A5DB-FD26DC280476}" dt="2025-02-17T16:10:31.206" v="5629" actId="26606"/>
          <ac:spMkLst>
            <pc:docMk/>
            <pc:sldMk cId="3546029697" sldId="257"/>
            <ac:spMk id="11" creationId="{3FCFB1DE-0B7E-48CC-BA90-B2AB0889F9D6}"/>
          </ac:spMkLst>
        </pc:spChg>
        <pc:spChg chg="add del">
          <ac:chgData name="Nguyễn Hồng Minh" userId="b7df7bd5-dfee-49f3-a67b-ef7a4d53176e" providerId="ADAL" clId="{26DB6F5D-945F-4FE1-A5DB-FD26DC280476}" dt="2025-02-17T16:10:32.015" v="5631" actId="26606"/>
          <ac:spMkLst>
            <pc:docMk/>
            <pc:sldMk cId="3546029697" sldId="257"/>
            <ac:spMk id="13" creationId="{08C9B587-E65E-4B52-B37C-ABEBB6E87928}"/>
          </ac:spMkLst>
        </pc:spChg>
        <pc:spChg chg="add del">
          <ac:chgData name="Nguyễn Hồng Minh" userId="b7df7bd5-dfee-49f3-a67b-ef7a4d53176e" providerId="ADAL" clId="{26DB6F5D-945F-4FE1-A5DB-FD26DC280476}" dt="2025-02-17T16:10:32.015" v="5631" actId="26606"/>
          <ac:spMkLst>
            <pc:docMk/>
            <pc:sldMk cId="3546029697" sldId="257"/>
            <ac:spMk id="14" creationId="{68AF5748-FED8-45BA-8631-26D1D10F3246}"/>
          </ac:spMkLst>
        </pc:spChg>
        <pc:spChg chg="add del">
          <ac:chgData name="Nguyễn Hồng Minh" userId="b7df7bd5-dfee-49f3-a67b-ef7a4d53176e" providerId="ADAL" clId="{26DB6F5D-945F-4FE1-A5DB-FD26DC280476}" dt="2025-02-17T16:10:32.015" v="5631" actId="26606"/>
          <ac:spMkLst>
            <pc:docMk/>
            <pc:sldMk cId="3546029697" sldId="257"/>
            <ac:spMk id="15" creationId="{AF2F604E-43BE-4DC3-B983-E071523364F8}"/>
          </ac:spMkLst>
        </pc:spChg>
        <pc:spChg chg="del mod ord">
          <ac:chgData name="Nguyễn Hồng Minh" userId="b7df7bd5-dfee-49f3-a67b-ef7a4d53176e" providerId="ADAL" clId="{26DB6F5D-945F-4FE1-A5DB-FD26DC280476}" dt="2025-02-17T10:30:43.526" v="707" actId="478"/>
          <ac:spMkLst>
            <pc:docMk/>
            <pc:sldMk cId="3546029697" sldId="257"/>
            <ac:spMk id="17" creationId="{4D52519E-161B-15A7-BF4A-F2B47F0E4589}"/>
          </ac:spMkLst>
        </pc:spChg>
        <pc:spChg chg="add del">
          <ac:chgData name="Nguyễn Hồng Minh" userId="b7df7bd5-dfee-49f3-a67b-ef7a4d53176e" providerId="ADAL" clId="{26DB6F5D-945F-4FE1-A5DB-FD26DC280476}" dt="2025-02-17T16:10:36.948" v="5633" actId="26606"/>
          <ac:spMkLst>
            <pc:docMk/>
            <pc:sldMk cId="3546029697" sldId="257"/>
            <ac:spMk id="18" creationId="{665DBBEF-238B-476B-96AB-8AAC3224ECEA}"/>
          </ac:spMkLst>
        </pc:spChg>
        <pc:spChg chg="add del">
          <ac:chgData name="Nguyễn Hồng Minh" userId="b7df7bd5-dfee-49f3-a67b-ef7a4d53176e" providerId="ADAL" clId="{26DB6F5D-945F-4FE1-A5DB-FD26DC280476}" dt="2025-02-17T16:10:36.948" v="5633" actId="26606"/>
          <ac:spMkLst>
            <pc:docMk/>
            <pc:sldMk cId="3546029697" sldId="257"/>
            <ac:spMk id="19" creationId="{3FCFB1DE-0B7E-48CC-BA90-B2AB0889F9D6}"/>
          </ac:spMkLst>
        </pc:spChg>
        <pc:spChg chg="add del">
          <ac:chgData name="Nguyễn Hồng Minh" userId="b7df7bd5-dfee-49f3-a67b-ef7a4d53176e" providerId="ADAL" clId="{26DB6F5D-945F-4FE1-A5DB-FD26DC280476}" dt="2025-02-17T16:10:38.492" v="5635" actId="26606"/>
          <ac:spMkLst>
            <pc:docMk/>
            <pc:sldMk cId="3546029697" sldId="257"/>
            <ac:spMk id="21" creationId="{9B7AD9F6-8CE7-4299-8FC6-328F4DCD3FF9}"/>
          </ac:spMkLst>
        </pc:spChg>
        <pc:spChg chg="add del">
          <ac:chgData name="Nguyễn Hồng Minh" userId="b7df7bd5-dfee-49f3-a67b-ef7a4d53176e" providerId="ADAL" clId="{26DB6F5D-945F-4FE1-A5DB-FD26DC280476}" dt="2025-02-17T16:10:38.492" v="5635" actId="26606"/>
          <ac:spMkLst>
            <pc:docMk/>
            <pc:sldMk cId="3546029697" sldId="257"/>
            <ac:spMk id="22" creationId="{F49775AF-8896-43EE-92C6-83497D6DC56F}"/>
          </ac:spMkLst>
        </pc:spChg>
        <pc:spChg chg="add del">
          <ac:chgData name="Nguyễn Hồng Minh" userId="b7df7bd5-dfee-49f3-a67b-ef7a4d53176e" providerId="ADAL" clId="{26DB6F5D-945F-4FE1-A5DB-FD26DC280476}" dt="2025-02-17T16:12:03.502" v="5647" actId="26606"/>
          <ac:spMkLst>
            <pc:docMk/>
            <pc:sldMk cId="3546029697" sldId="257"/>
            <ac:spMk id="25" creationId="{665DBBEF-238B-476B-96AB-8AAC3224ECEA}"/>
          </ac:spMkLst>
        </pc:spChg>
        <pc:spChg chg="add del">
          <ac:chgData name="Nguyễn Hồng Minh" userId="b7df7bd5-dfee-49f3-a67b-ef7a4d53176e" providerId="ADAL" clId="{26DB6F5D-945F-4FE1-A5DB-FD26DC280476}" dt="2025-02-17T11:00:09.512" v="1795" actId="26606"/>
          <ac:spMkLst>
            <pc:docMk/>
            <pc:sldMk cId="3546029697" sldId="257"/>
            <ac:spMk id="26" creationId="{A2679492-7988-4050-9056-542444452411}"/>
          </ac:spMkLst>
        </pc:spChg>
        <pc:spChg chg="add del">
          <ac:chgData name="Nguyễn Hồng Minh" userId="b7df7bd5-dfee-49f3-a67b-ef7a4d53176e" providerId="ADAL" clId="{26DB6F5D-945F-4FE1-A5DB-FD26DC280476}" dt="2025-02-17T11:00:09.512" v="1795" actId="26606"/>
          <ac:spMkLst>
            <pc:docMk/>
            <pc:sldMk cId="3546029697" sldId="257"/>
            <ac:spMk id="27" creationId="{B091B163-7D61-4891-ABCF-5C13D9C418D0}"/>
          </ac:spMkLst>
        </pc:spChg>
        <pc:spChg chg="add del">
          <ac:chgData name="Nguyễn Hồng Minh" userId="b7df7bd5-dfee-49f3-a67b-ef7a4d53176e" providerId="ADAL" clId="{26DB6F5D-945F-4FE1-A5DB-FD26DC280476}" dt="2025-02-17T09:53:43.132" v="1" actId="26606"/>
          <ac:spMkLst>
            <pc:docMk/>
            <pc:sldMk cId="3546029697" sldId="257"/>
            <ac:spMk id="29" creationId="{7B831B6F-405A-4B47-B9BB-5CA88F285844}"/>
          </ac:spMkLst>
        </pc:spChg>
        <pc:spChg chg="add del">
          <ac:chgData name="Nguyễn Hồng Minh" userId="b7df7bd5-dfee-49f3-a67b-ef7a4d53176e" providerId="ADAL" clId="{26DB6F5D-945F-4FE1-A5DB-FD26DC280476}" dt="2025-02-17T09:53:43.132" v="1" actId="26606"/>
          <ac:spMkLst>
            <pc:docMk/>
            <pc:sldMk cId="3546029697" sldId="257"/>
            <ac:spMk id="31" creationId="{15109354-9C5D-4F8C-B0E6-D1043C7BF20A}"/>
          </ac:spMkLst>
        </pc:spChg>
        <pc:spChg chg="add del">
          <ac:chgData name="Nguyễn Hồng Minh" userId="b7df7bd5-dfee-49f3-a67b-ef7a4d53176e" providerId="ADAL" clId="{26DB6F5D-945F-4FE1-A5DB-FD26DC280476}" dt="2025-02-17T16:12:03.502" v="5647" actId="26606"/>
          <ac:spMkLst>
            <pc:docMk/>
            <pc:sldMk cId="3546029697" sldId="257"/>
            <ac:spMk id="32" creationId="{3FCFB1DE-0B7E-48CC-BA90-B2AB0889F9D6}"/>
          </ac:spMkLst>
        </pc:spChg>
        <pc:spChg chg="add del">
          <ac:chgData name="Nguyễn Hồng Minh" userId="b7df7bd5-dfee-49f3-a67b-ef7a4d53176e" providerId="ADAL" clId="{26DB6F5D-945F-4FE1-A5DB-FD26DC280476}" dt="2025-02-17T09:53:43.132" v="1" actId="26606"/>
          <ac:spMkLst>
            <pc:docMk/>
            <pc:sldMk cId="3546029697" sldId="257"/>
            <ac:spMk id="33" creationId="{49B530FE-A87D-41A0-A920-ADC6539EAA44}"/>
          </ac:spMkLst>
        </pc:spChg>
        <pc:spChg chg="add del">
          <ac:chgData name="Nguyễn Hồng Minh" userId="b7df7bd5-dfee-49f3-a67b-ef7a4d53176e" providerId="ADAL" clId="{26DB6F5D-945F-4FE1-A5DB-FD26DC280476}" dt="2025-02-17T11:04:52.871" v="1850" actId="26606"/>
          <ac:spMkLst>
            <pc:docMk/>
            <pc:sldMk cId="3546029697" sldId="257"/>
            <ac:spMk id="42" creationId="{AE3A741D-C19B-960A-5803-1C5887147820}"/>
          </ac:spMkLst>
        </pc:spChg>
        <pc:spChg chg="add del">
          <ac:chgData name="Nguyễn Hồng Minh" userId="b7df7bd5-dfee-49f3-a67b-ef7a4d53176e" providerId="ADAL" clId="{26DB6F5D-945F-4FE1-A5DB-FD26DC280476}" dt="2025-02-17T11:04:52.871" v="1850" actId="26606"/>
          <ac:spMkLst>
            <pc:docMk/>
            <pc:sldMk cId="3546029697" sldId="257"/>
            <ac:spMk id="44" creationId="{DC39DE25-0E4E-0AA7-0932-1D78C2372786}"/>
          </ac:spMkLst>
        </pc:spChg>
        <pc:spChg chg="add del">
          <ac:chgData name="Nguyễn Hồng Minh" userId="b7df7bd5-dfee-49f3-a67b-ef7a4d53176e" providerId="ADAL" clId="{26DB6F5D-945F-4FE1-A5DB-FD26DC280476}" dt="2025-02-17T11:04:52.871" v="1850" actId="26606"/>
          <ac:spMkLst>
            <pc:docMk/>
            <pc:sldMk cId="3546029697" sldId="257"/>
            <ac:spMk id="46" creationId="{8D6EA299-0840-6DEA-E670-C49AEBC87E89}"/>
          </ac:spMkLst>
        </pc:spChg>
        <pc:spChg chg="add del">
          <ac:chgData name="Nguyễn Hồng Minh" userId="b7df7bd5-dfee-49f3-a67b-ef7a4d53176e" providerId="ADAL" clId="{26DB6F5D-945F-4FE1-A5DB-FD26DC280476}" dt="2025-02-17T11:04:33.410" v="1839" actId="26606"/>
          <ac:spMkLst>
            <pc:docMk/>
            <pc:sldMk cId="3546029697" sldId="257"/>
            <ac:spMk id="51" creationId="{68AF5748-FED8-45BA-8631-26D1D10F3246}"/>
          </ac:spMkLst>
        </pc:spChg>
        <pc:spChg chg="add del">
          <ac:chgData name="Nguyễn Hồng Minh" userId="b7df7bd5-dfee-49f3-a67b-ef7a4d53176e" providerId="ADAL" clId="{26DB6F5D-945F-4FE1-A5DB-FD26DC280476}" dt="2025-02-17T11:04:33.410" v="1839" actId="26606"/>
          <ac:spMkLst>
            <pc:docMk/>
            <pc:sldMk cId="3546029697" sldId="257"/>
            <ac:spMk id="53" creationId="{AF2F604E-43BE-4DC3-B983-E071523364F8}"/>
          </ac:spMkLst>
        </pc:spChg>
        <pc:spChg chg="add del">
          <ac:chgData name="Nguyễn Hồng Minh" userId="b7df7bd5-dfee-49f3-a67b-ef7a4d53176e" providerId="ADAL" clId="{26DB6F5D-945F-4FE1-A5DB-FD26DC280476}" dt="2025-02-17T11:04:33.410" v="1839" actId="26606"/>
          <ac:spMkLst>
            <pc:docMk/>
            <pc:sldMk cId="3546029697" sldId="257"/>
            <ac:spMk id="55" creationId="{08C9B587-E65E-4B52-B37C-ABEBB6E87928}"/>
          </ac:spMkLst>
        </pc:spChg>
        <pc:spChg chg="add del">
          <ac:chgData name="Nguyễn Hồng Minh" userId="b7df7bd5-dfee-49f3-a67b-ef7a4d53176e" providerId="ADAL" clId="{26DB6F5D-945F-4FE1-A5DB-FD26DC280476}" dt="2025-02-17T11:04:42.135" v="1841" actId="26606"/>
          <ac:spMkLst>
            <pc:docMk/>
            <pc:sldMk cId="3546029697" sldId="257"/>
            <ac:spMk id="57" creationId="{47942995-B07F-4636-9A06-C6A104B260A8}"/>
          </ac:spMkLst>
        </pc:spChg>
        <pc:spChg chg="add del">
          <ac:chgData name="Nguyễn Hồng Minh" userId="b7df7bd5-dfee-49f3-a67b-ef7a4d53176e" providerId="ADAL" clId="{26DB6F5D-945F-4FE1-A5DB-FD26DC280476}" dt="2025-02-17T11:04:42.135" v="1841" actId="26606"/>
          <ac:spMkLst>
            <pc:docMk/>
            <pc:sldMk cId="3546029697" sldId="257"/>
            <ac:spMk id="58" creationId="{B81933D1-5615-42C7-9C0B-4EB7105CCE2D}"/>
          </ac:spMkLst>
        </pc:spChg>
        <pc:spChg chg="add del">
          <ac:chgData name="Nguyễn Hồng Minh" userId="b7df7bd5-dfee-49f3-a67b-ef7a4d53176e" providerId="ADAL" clId="{26DB6F5D-945F-4FE1-A5DB-FD26DC280476}" dt="2025-02-17T11:04:42.135" v="1841" actId="26606"/>
          <ac:spMkLst>
            <pc:docMk/>
            <pc:sldMk cId="3546029697" sldId="257"/>
            <ac:spMk id="60" creationId="{19C9EAEA-39D0-4B0E-A0EB-51E7B26740B1}"/>
          </ac:spMkLst>
        </pc:spChg>
        <pc:spChg chg="add del">
          <ac:chgData name="Nguyễn Hồng Minh" userId="b7df7bd5-dfee-49f3-a67b-ef7a4d53176e" providerId="ADAL" clId="{26DB6F5D-945F-4FE1-A5DB-FD26DC280476}" dt="2025-02-17T11:04:50.306" v="1843" actId="26606"/>
          <ac:spMkLst>
            <pc:docMk/>
            <pc:sldMk cId="3546029697" sldId="257"/>
            <ac:spMk id="63" creationId="{E91DC736-0EF8-4F87-9146-EBF1D2EE4D3D}"/>
          </ac:spMkLst>
        </pc:spChg>
        <pc:spChg chg="add del">
          <ac:chgData name="Nguyễn Hồng Minh" userId="b7df7bd5-dfee-49f3-a67b-ef7a4d53176e" providerId="ADAL" clId="{26DB6F5D-945F-4FE1-A5DB-FD26DC280476}" dt="2025-02-17T11:04:50.306" v="1843" actId="26606"/>
          <ac:spMkLst>
            <pc:docMk/>
            <pc:sldMk cId="3546029697" sldId="257"/>
            <ac:spMk id="64" creationId="{097CD68E-23E3-4007-8847-CD0944C4F7BE}"/>
          </ac:spMkLst>
        </pc:spChg>
        <pc:spChg chg="add del">
          <ac:chgData name="Nguyễn Hồng Minh" userId="b7df7bd5-dfee-49f3-a67b-ef7a4d53176e" providerId="ADAL" clId="{26DB6F5D-945F-4FE1-A5DB-FD26DC280476}" dt="2025-02-17T11:04:50.306" v="1843" actId="26606"/>
          <ac:spMkLst>
            <pc:docMk/>
            <pc:sldMk cId="3546029697" sldId="257"/>
            <ac:spMk id="65" creationId="{AF2F604E-43BE-4DC3-B983-E071523364F8}"/>
          </ac:spMkLst>
        </pc:spChg>
        <pc:spChg chg="add del">
          <ac:chgData name="Nguyễn Hồng Minh" userId="b7df7bd5-dfee-49f3-a67b-ef7a4d53176e" providerId="ADAL" clId="{26DB6F5D-945F-4FE1-A5DB-FD26DC280476}" dt="2025-02-17T11:04:50.306" v="1843" actId="26606"/>
          <ac:spMkLst>
            <pc:docMk/>
            <pc:sldMk cId="3546029697" sldId="257"/>
            <ac:spMk id="66" creationId="{08C9B587-E65E-4B52-B37C-ABEBB6E87928}"/>
          </ac:spMkLst>
        </pc:spChg>
        <pc:spChg chg="add del">
          <ac:chgData name="Nguyễn Hồng Minh" userId="b7df7bd5-dfee-49f3-a67b-ef7a4d53176e" providerId="ADAL" clId="{26DB6F5D-945F-4FE1-A5DB-FD26DC280476}" dt="2025-02-17T11:04:51.127" v="1845" actId="26606"/>
          <ac:spMkLst>
            <pc:docMk/>
            <pc:sldMk cId="3546029697" sldId="257"/>
            <ac:spMk id="68" creationId="{5DCB5928-DC7D-4612-9922-441966E15627}"/>
          </ac:spMkLst>
        </pc:spChg>
        <pc:spChg chg="add del">
          <ac:chgData name="Nguyễn Hồng Minh" userId="b7df7bd5-dfee-49f3-a67b-ef7a4d53176e" providerId="ADAL" clId="{26DB6F5D-945F-4FE1-A5DB-FD26DC280476}" dt="2025-02-17T11:04:51.127" v="1845" actId="26606"/>
          <ac:spMkLst>
            <pc:docMk/>
            <pc:sldMk cId="3546029697" sldId="257"/>
            <ac:spMk id="69" creationId="{682C1161-1736-45EC-99B7-33F3CAE9D517}"/>
          </ac:spMkLst>
        </pc:spChg>
        <pc:spChg chg="add del">
          <ac:chgData name="Nguyễn Hồng Minh" userId="b7df7bd5-dfee-49f3-a67b-ef7a4d53176e" providerId="ADAL" clId="{26DB6F5D-945F-4FE1-A5DB-FD26DC280476}" dt="2025-02-17T11:04:51.127" v="1845" actId="26606"/>
          <ac:spMkLst>
            <pc:docMk/>
            <pc:sldMk cId="3546029697" sldId="257"/>
            <ac:spMk id="70" creationId="{84D4DDB8-B68F-45B0-9F62-C4279996F672}"/>
          </ac:spMkLst>
        </pc:spChg>
        <pc:spChg chg="add del">
          <ac:chgData name="Nguyễn Hồng Minh" userId="b7df7bd5-dfee-49f3-a67b-ef7a4d53176e" providerId="ADAL" clId="{26DB6F5D-945F-4FE1-A5DB-FD26DC280476}" dt="2025-02-17T11:04:51.127" v="1845" actId="26606"/>
          <ac:spMkLst>
            <pc:docMk/>
            <pc:sldMk cId="3546029697" sldId="257"/>
            <ac:spMk id="71" creationId="{AF2F604E-43BE-4DC3-B983-E071523364F8}"/>
          </ac:spMkLst>
        </pc:spChg>
        <pc:spChg chg="add del">
          <ac:chgData name="Nguyễn Hồng Minh" userId="b7df7bd5-dfee-49f3-a67b-ef7a4d53176e" providerId="ADAL" clId="{26DB6F5D-945F-4FE1-A5DB-FD26DC280476}" dt="2025-02-17T11:04:51.127" v="1845" actId="26606"/>
          <ac:spMkLst>
            <pc:docMk/>
            <pc:sldMk cId="3546029697" sldId="257"/>
            <ac:spMk id="72" creationId="{08C9B587-E65E-4B52-B37C-ABEBB6E87928}"/>
          </ac:spMkLst>
        </pc:spChg>
        <pc:spChg chg="add del">
          <ac:chgData name="Nguyễn Hồng Minh" userId="b7df7bd5-dfee-49f3-a67b-ef7a4d53176e" providerId="ADAL" clId="{26DB6F5D-945F-4FE1-A5DB-FD26DC280476}" dt="2025-02-17T11:04:52.348" v="1847" actId="26606"/>
          <ac:spMkLst>
            <pc:docMk/>
            <pc:sldMk cId="3546029697" sldId="257"/>
            <ac:spMk id="74" creationId="{68AF5748-FED8-45BA-8631-26D1D10F3246}"/>
          </ac:spMkLst>
        </pc:spChg>
        <pc:spChg chg="add del">
          <ac:chgData name="Nguyễn Hồng Minh" userId="b7df7bd5-dfee-49f3-a67b-ef7a4d53176e" providerId="ADAL" clId="{26DB6F5D-945F-4FE1-A5DB-FD26DC280476}" dt="2025-02-17T11:04:52.348" v="1847" actId="26606"/>
          <ac:spMkLst>
            <pc:docMk/>
            <pc:sldMk cId="3546029697" sldId="257"/>
            <ac:spMk id="75" creationId="{AF2F604E-43BE-4DC3-B983-E071523364F8}"/>
          </ac:spMkLst>
        </pc:spChg>
        <pc:spChg chg="add del">
          <ac:chgData name="Nguyễn Hồng Minh" userId="b7df7bd5-dfee-49f3-a67b-ef7a4d53176e" providerId="ADAL" clId="{26DB6F5D-945F-4FE1-A5DB-FD26DC280476}" dt="2025-02-17T11:04:52.348" v="1847" actId="26606"/>
          <ac:spMkLst>
            <pc:docMk/>
            <pc:sldMk cId="3546029697" sldId="257"/>
            <ac:spMk id="76" creationId="{08C9B587-E65E-4B52-B37C-ABEBB6E87928}"/>
          </ac:spMkLst>
        </pc:spChg>
        <pc:spChg chg="add del">
          <ac:chgData name="Nguyễn Hồng Minh" userId="b7df7bd5-dfee-49f3-a67b-ef7a4d53176e" providerId="ADAL" clId="{26DB6F5D-945F-4FE1-A5DB-FD26DC280476}" dt="2025-02-17T11:04:52.864" v="1849" actId="26606"/>
          <ac:spMkLst>
            <pc:docMk/>
            <pc:sldMk cId="3546029697" sldId="257"/>
            <ac:spMk id="78" creationId="{5DCB5928-DC7D-4612-9922-441966E15627}"/>
          </ac:spMkLst>
        </pc:spChg>
        <pc:spChg chg="add del">
          <ac:chgData name="Nguyễn Hồng Minh" userId="b7df7bd5-dfee-49f3-a67b-ef7a4d53176e" providerId="ADAL" clId="{26DB6F5D-945F-4FE1-A5DB-FD26DC280476}" dt="2025-02-17T11:04:52.864" v="1849" actId="26606"/>
          <ac:spMkLst>
            <pc:docMk/>
            <pc:sldMk cId="3546029697" sldId="257"/>
            <ac:spMk id="79" creationId="{682C1161-1736-45EC-99B7-33F3CAE9D517}"/>
          </ac:spMkLst>
        </pc:spChg>
        <pc:spChg chg="add del">
          <ac:chgData name="Nguyễn Hồng Minh" userId="b7df7bd5-dfee-49f3-a67b-ef7a4d53176e" providerId="ADAL" clId="{26DB6F5D-945F-4FE1-A5DB-FD26DC280476}" dt="2025-02-17T11:04:52.864" v="1849" actId="26606"/>
          <ac:spMkLst>
            <pc:docMk/>
            <pc:sldMk cId="3546029697" sldId="257"/>
            <ac:spMk id="80" creationId="{84D4DDB8-B68F-45B0-9F62-C4279996F672}"/>
          </ac:spMkLst>
        </pc:spChg>
        <pc:spChg chg="add del">
          <ac:chgData name="Nguyễn Hồng Minh" userId="b7df7bd5-dfee-49f3-a67b-ef7a4d53176e" providerId="ADAL" clId="{26DB6F5D-945F-4FE1-A5DB-FD26DC280476}" dt="2025-02-17T11:04:52.864" v="1849" actId="26606"/>
          <ac:spMkLst>
            <pc:docMk/>
            <pc:sldMk cId="3546029697" sldId="257"/>
            <ac:spMk id="81" creationId="{AF2F604E-43BE-4DC3-B983-E071523364F8}"/>
          </ac:spMkLst>
        </pc:spChg>
        <pc:spChg chg="add del">
          <ac:chgData name="Nguyễn Hồng Minh" userId="b7df7bd5-dfee-49f3-a67b-ef7a4d53176e" providerId="ADAL" clId="{26DB6F5D-945F-4FE1-A5DB-FD26DC280476}" dt="2025-02-17T11:04:52.864" v="1849" actId="26606"/>
          <ac:spMkLst>
            <pc:docMk/>
            <pc:sldMk cId="3546029697" sldId="257"/>
            <ac:spMk id="82" creationId="{08C9B587-E65E-4B52-B37C-ABEBB6E87928}"/>
          </ac:spMkLst>
        </pc:spChg>
        <pc:spChg chg="add del">
          <ac:chgData name="Nguyễn Hồng Minh" userId="b7df7bd5-dfee-49f3-a67b-ef7a4d53176e" providerId="ADAL" clId="{26DB6F5D-945F-4FE1-A5DB-FD26DC280476}" dt="2025-02-17T15:49:01.553" v="4646"/>
          <ac:spMkLst>
            <pc:docMk/>
            <pc:sldMk cId="3546029697" sldId="257"/>
            <ac:spMk id="84" creationId="{68AF5748-FED8-45BA-8631-26D1D10F3246}"/>
          </ac:spMkLst>
        </pc:spChg>
        <pc:spChg chg="add del">
          <ac:chgData name="Nguyễn Hồng Minh" userId="b7df7bd5-dfee-49f3-a67b-ef7a4d53176e" providerId="ADAL" clId="{26DB6F5D-945F-4FE1-A5DB-FD26DC280476}" dt="2025-02-17T15:49:01.553" v="4646"/>
          <ac:spMkLst>
            <pc:docMk/>
            <pc:sldMk cId="3546029697" sldId="257"/>
            <ac:spMk id="85" creationId="{AF2F604E-43BE-4DC3-B983-E071523364F8}"/>
          </ac:spMkLst>
        </pc:spChg>
        <pc:spChg chg="add del">
          <ac:chgData name="Nguyễn Hồng Minh" userId="b7df7bd5-dfee-49f3-a67b-ef7a4d53176e" providerId="ADAL" clId="{26DB6F5D-945F-4FE1-A5DB-FD26DC280476}" dt="2025-02-17T15:49:01.553" v="4646"/>
          <ac:spMkLst>
            <pc:docMk/>
            <pc:sldMk cId="3546029697" sldId="257"/>
            <ac:spMk id="86" creationId="{08C9B587-E65E-4B52-B37C-ABEBB6E87928}"/>
          </ac:spMkLst>
        </pc:spChg>
        <pc:spChg chg="add del">
          <ac:chgData name="Nguyễn Hồng Minh" userId="b7df7bd5-dfee-49f3-a67b-ef7a4d53176e" providerId="ADAL" clId="{26DB6F5D-945F-4FE1-A5DB-FD26DC280476}" dt="2025-02-17T14:43:43.299" v="3800" actId="26606"/>
          <ac:spMkLst>
            <pc:docMk/>
            <pc:sldMk cId="3546029697" sldId="257"/>
            <ac:spMk id="88" creationId="{04812C46-200A-4DEB-A05E-3ED6C68C2387}"/>
          </ac:spMkLst>
        </pc:spChg>
        <pc:spChg chg="add del">
          <ac:chgData name="Nguyễn Hồng Minh" userId="b7df7bd5-dfee-49f3-a67b-ef7a4d53176e" providerId="ADAL" clId="{26DB6F5D-945F-4FE1-A5DB-FD26DC280476}" dt="2025-02-17T14:43:43.299" v="3800" actId="26606"/>
          <ac:spMkLst>
            <pc:docMk/>
            <pc:sldMk cId="3546029697" sldId="257"/>
            <ac:spMk id="89" creationId="{D1EA859B-E555-4109-94F3-6700E046E008}"/>
          </ac:spMkLst>
        </pc:spChg>
        <pc:spChg chg="add del">
          <ac:chgData name="Nguyễn Hồng Minh" userId="b7df7bd5-dfee-49f3-a67b-ef7a4d53176e" providerId="ADAL" clId="{26DB6F5D-945F-4FE1-A5DB-FD26DC280476}" dt="2025-02-17T14:43:24.952" v="3798" actId="26606"/>
          <ac:spMkLst>
            <pc:docMk/>
            <pc:sldMk cId="3546029697" sldId="257"/>
            <ac:spMk id="91" creationId="{AE3A741D-C19B-960A-5803-1C5887147820}"/>
          </ac:spMkLst>
        </pc:spChg>
        <pc:spChg chg="add del">
          <ac:chgData name="Nguyễn Hồng Minh" userId="b7df7bd5-dfee-49f3-a67b-ef7a4d53176e" providerId="ADAL" clId="{26DB6F5D-945F-4FE1-A5DB-FD26DC280476}" dt="2025-02-17T14:43:24.952" v="3798" actId="26606"/>
          <ac:spMkLst>
            <pc:docMk/>
            <pc:sldMk cId="3546029697" sldId="257"/>
            <ac:spMk id="93" creationId="{DC39DE25-0E4E-0AA7-0932-1D78C2372786}"/>
          </ac:spMkLst>
        </pc:spChg>
        <pc:spChg chg="add del">
          <ac:chgData name="Nguyễn Hồng Minh" userId="b7df7bd5-dfee-49f3-a67b-ef7a4d53176e" providerId="ADAL" clId="{26DB6F5D-945F-4FE1-A5DB-FD26DC280476}" dt="2025-02-17T14:43:24.952" v="3798" actId="26606"/>
          <ac:spMkLst>
            <pc:docMk/>
            <pc:sldMk cId="3546029697" sldId="257"/>
            <ac:spMk id="95" creationId="{8D6EA299-0840-6DEA-E670-C49AEBC87E89}"/>
          </ac:spMkLst>
        </pc:spChg>
        <pc:grpChg chg="add del">
          <ac:chgData name="Nguyễn Hồng Minh" userId="b7df7bd5-dfee-49f3-a67b-ef7a4d53176e" providerId="ADAL" clId="{26DB6F5D-945F-4FE1-A5DB-FD26DC280476}" dt="2025-02-17T11:02:27.993" v="1815" actId="26606"/>
          <ac:grpSpMkLst>
            <pc:docMk/>
            <pc:sldMk cId="3546029697" sldId="257"/>
            <ac:grpSpMk id="30" creationId="{114ED94A-C85D-4CD3-4205-438D21CE6B38}"/>
          </ac:grpSpMkLst>
        </pc:grpChg>
        <pc:grpChg chg="add del">
          <ac:chgData name="Nguyễn Hồng Minh" userId="b7df7bd5-dfee-49f3-a67b-ef7a4d53176e" providerId="ADAL" clId="{26DB6F5D-945F-4FE1-A5DB-FD26DC280476}" dt="2025-02-17T11:04:42.135" v="1841" actId="26606"/>
          <ac:grpSpMkLst>
            <pc:docMk/>
            <pc:sldMk cId="3546029697" sldId="257"/>
            <ac:grpSpMk id="59" creationId="{032D8612-31EB-44CF-A1D0-14FD4C705424}"/>
          </ac:grpSpMkLst>
        </pc:grpChg>
        <pc:picChg chg="add mod ord">
          <ac:chgData name="Nguyễn Hồng Minh" userId="b7df7bd5-dfee-49f3-a67b-ef7a4d53176e" providerId="ADAL" clId="{26DB6F5D-945F-4FE1-A5DB-FD26DC280476}" dt="2025-02-18T03:43:11.106" v="6174" actId="14100"/>
          <ac:picMkLst>
            <pc:docMk/>
            <pc:sldMk cId="3546029697" sldId="257"/>
            <ac:picMk id="3" creationId="{8E7A5B23-F06F-49B7-1BF7-B4E6A5A75988}"/>
          </ac:picMkLst>
        </pc:picChg>
        <pc:picChg chg="del mod ord">
          <ac:chgData name="Nguyễn Hồng Minh" userId="b7df7bd5-dfee-49f3-a67b-ef7a4d53176e" providerId="ADAL" clId="{26DB6F5D-945F-4FE1-A5DB-FD26DC280476}" dt="2025-02-17T10:30:13.447" v="698" actId="478"/>
          <ac:picMkLst>
            <pc:docMk/>
            <pc:sldMk cId="3546029697" sldId="257"/>
            <ac:picMk id="24" creationId="{DA8CBC43-1512-F325-4F2B-D366AE577E44}"/>
          </ac:picMkLst>
        </pc:picChg>
        <pc:picChg chg="add mod">
          <ac:chgData name="Nguyễn Hồng Minh" userId="b7df7bd5-dfee-49f3-a67b-ef7a4d53176e" providerId="ADAL" clId="{26DB6F5D-945F-4FE1-A5DB-FD26DC280476}" dt="2025-02-18T03:44:05.933" v="6179" actId="14100"/>
          <ac:picMkLst>
            <pc:docMk/>
            <pc:sldMk cId="3546029697" sldId="257"/>
            <ac:picMk id="1026" creationId="{A11C220C-C2FF-226B-CB37-A99365AF84CC}"/>
          </ac:picMkLst>
        </pc:picChg>
        <pc:cxnChg chg="add del">
          <ac:chgData name="Nguyễn Hồng Minh" userId="b7df7bd5-dfee-49f3-a67b-ef7a4d53176e" providerId="ADAL" clId="{26DB6F5D-945F-4FE1-A5DB-FD26DC280476}" dt="2025-02-17T11:00:09.512" v="1795" actId="26606"/>
          <ac:cxnSpMkLst>
            <pc:docMk/>
            <pc:sldMk cId="3546029697" sldId="257"/>
            <ac:cxnSpMk id="28" creationId="{C49DA8F6-BCC1-4447-B54C-57856834B94B}"/>
          </ac:cxnSpMkLst>
        </pc:cxnChg>
      </pc:sldChg>
      <pc:sldChg chg="addSp delSp modSp mod ord modTransition setBg delDesignElem">
        <pc:chgData name="Nguyễn Hồng Minh" userId="b7df7bd5-dfee-49f3-a67b-ef7a4d53176e" providerId="ADAL" clId="{26DB6F5D-945F-4FE1-A5DB-FD26DC280476}" dt="2025-02-18T03:45:29.959" v="6180"/>
        <pc:sldMkLst>
          <pc:docMk/>
          <pc:sldMk cId="3713562065" sldId="261"/>
        </pc:sldMkLst>
        <pc:spChg chg="mod ord">
          <ac:chgData name="Nguyễn Hồng Minh" userId="b7df7bd5-dfee-49f3-a67b-ef7a4d53176e" providerId="ADAL" clId="{26DB6F5D-945F-4FE1-A5DB-FD26DC280476}" dt="2025-02-17T16:55:32.545" v="6064" actId="14100"/>
          <ac:spMkLst>
            <pc:docMk/>
            <pc:sldMk cId="3713562065" sldId="261"/>
            <ac:spMk id="2" creationId="{563DC0C5-1B54-0944-BD19-94F4CA0BE240}"/>
          </ac:spMkLst>
        </pc:spChg>
        <pc:spChg chg="add del mod">
          <ac:chgData name="Nguyễn Hồng Minh" userId="b7df7bd5-dfee-49f3-a67b-ef7a4d53176e" providerId="ADAL" clId="{26DB6F5D-945F-4FE1-A5DB-FD26DC280476}" dt="2025-02-17T16:39:53.145" v="5850" actId="11529"/>
          <ac:spMkLst>
            <pc:docMk/>
            <pc:sldMk cId="3713562065" sldId="261"/>
            <ac:spMk id="3" creationId="{9ADD4F55-E903-BBFC-2C34-770A890D236F}"/>
          </ac:spMkLst>
        </pc:spChg>
        <pc:spChg chg="add del">
          <ac:chgData name="Nguyễn Hồng Minh" userId="b7df7bd5-dfee-49f3-a67b-ef7a4d53176e" providerId="ADAL" clId="{26DB6F5D-945F-4FE1-A5DB-FD26DC280476}" dt="2025-02-17T16:39:49.138" v="5844" actId="11529"/>
          <ac:spMkLst>
            <pc:docMk/>
            <pc:sldMk cId="3713562065" sldId="261"/>
            <ac:spMk id="5" creationId="{EF6EF6BB-5D7F-8827-550C-3C360F7B5A56}"/>
          </ac:spMkLst>
        </pc:spChg>
        <pc:spChg chg="add del mod">
          <ac:chgData name="Nguyễn Hồng Minh" userId="b7df7bd5-dfee-49f3-a67b-ef7a4d53176e" providerId="ADAL" clId="{26DB6F5D-945F-4FE1-A5DB-FD26DC280476}" dt="2025-02-17T16:41:08.782" v="5890" actId="11529"/>
          <ac:spMkLst>
            <pc:docMk/>
            <pc:sldMk cId="3713562065" sldId="261"/>
            <ac:spMk id="6" creationId="{D2B83DE1-34CE-99F9-1DE6-E5CDF1333C6D}"/>
          </ac:spMkLst>
        </pc:spChg>
        <pc:spChg chg="mod ord">
          <ac:chgData name="Nguyễn Hồng Minh" userId="b7df7bd5-dfee-49f3-a67b-ef7a4d53176e" providerId="ADAL" clId="{26DB6F5D-945F-4FE1-A5DB-FD26DC280476}" dt="2025-02-18T00:51:12.882" v="6161" actId="14100"/>
          <ac:spMkLst>
            <pc:docMk/>
            <pc:sldMk cId="3713562065" sldId="261"/>
            <ac:spMk id="9" creationId="{57526933-BEB8-D722-E178-22703819E894}"/>
          </ac:spMkLst>
        </pc:spChg>
        <pc:spChg chg="add del">
          <ac:chgData name="Nguyễn Hồng Minh" userId="b7df7bd5-dfee-49f3-a67b-ef7a4d53176e" providerId="ADAL" clId="{26DB6F5D-945F-4FE1-A5DB-FD26DC280476}" dt="2025-02-17T16:11:59.497" v="5646" actId="26606"/>
          <ac:spMkLst>
            <pc:docMk/>
            <pc:sldMk cId="3713562065" sldId="261"/>
            <ac:spMk id="11" creationId="{F13C74B1-5B17-4795-BED0-7140497B445A}"/>
          </ac:spMkLst>
        </pc:spChg>
        <pc:spChg chg="add del">
          <ac:chgData name="Nguyễn Hồng Minh" userId="b7df7bd5-dfee-49f3-a67b-ef7a4d53176e" providerId="ADAL" clId="{26DB6F5D-945F-4FE1-A5DB-FD26DC280476}" dt="2025-02-17T16:11:59.497" v="5646" actId="26606"/>
          <ac:spMkLst>
            <pc:docMk/>
            <pc:sldMk cId="3713562065" sldId="261"/>
            <ac:spMk id="12" creationId="{D4974D33-8DC5-464E-8C6D-BE58F0669C17}"/>
          </ac:spMkLst>
        </pc:spChg>
        <pc:spChg chg="add del">
          <ac:chgData name="Nguyễn Hồng Minh" userId="b7df7bd5-dfee-49f3-a67b-ef7a4d53176e" providerId="ADAL" clId="{26DB6F5D-945F-4FE1-A5DB-FD26DC280476}" dt="2025-02-17T16:35:40.610" v="5794" actId="26606"/>
          <ac:spMkLst>
            <pc:docMk/>
            <pc:sldMk cId="3713562065" sldId="261"/>
            <ac:spMk id="13" creationId="{743AA782-23D1-4521-8CAD-47662984AA08}"/>
          </ac:spMkLst>
        </pc:spChg>
        <pc:spChg chg="add del">
          <ac:chgData name="Nguyễn Hồng Minh" userId="b7df7bd5-dfee-49f3-a67b-ef7a4d53176e" providerId="ADAL" clId="{26DB6F5D-945F-4FE1-A5DB-FD26DC280476}" dt="2025-02-17T10:00:15.718" v="60" actId="26606"/>
          <ac:spMkLst>
            <pc:docMk/>
            <pc:sldMk cId="3713562065" sldId="261"/>
            <ac:spMk id="14" creationId="{A2679492-7988-4050-9056-542444452411}"/>
          </ac:spMkLst>
        </pc:spChg>
        <pc:spChg chg="add del">
          <ac:chgData name="Nguyễn Hồng Minh" userId="b7df7bd5-dfee-49f3-a67b-ef7a4d53176e" providerId="ADAL" clId="{26DB6F5D-945F-4FE1-A5DB-FD26DC280476}" dt="2025-02-17T16:11:15.855" v="5641" actId="26606"/>
          <ac:spMkLst>
            <pc:docMk/>
            <pc:sldMk cId="3713562065" sldId="261"/>
            <ac:spMk id="15" creationId="{04812C46-200A-4DEB-A05E-3ED6C68C2387}"/>
          </ac:spMkLst>
        </pc:spChg>
        <pc:spChg chg="add del">
          <ac:chgData name="Nguyễn Hồng Minh" userId="b7df7bd5-dfee-49f3-a67b-ef7a4d53176e" providerId="ADAL" clId="{26DB6F5D-945F-4FE1-A5DB-FD26DC280476}" dt="2025-02-17T10:00:15.718" v="60" actId="26606"/>
          <ac:spMkLst>
            <pc:docMk/>
            <pc:sldMk cId="3713562065" sldId="261"/>
            <ac:spMk id="16" creationId="{B091B163-7D61-4891-ABCF-5C13D9C418D0}"/>
          </ac:spMkLst>
        </pc:spChg>
        <pc:spChg chg="add del">
          <ac:chgData name="Nguyễn Hồng Minh" userId="b7df7bd5-dfee-49f3-a67b-ef7a4d53176e" providerId="ADAL" clId="{26DB6F5D-945F-4FE1-A5DB-FD26DC280476}" dt="2025-02-17T16:11:10.309" v="5639" actId="26606"/>
          <ac:spMkLst>
            <pc:docMk/>
            <pc:sldMk cId="3713562065" sldId="261"/>
            <ac:spMk id="17" creationId="{7B831B6F-405A-4B47-B9BB-5CA88F285844}"/>
          </ac:spMkLst>
        </pc:spChg>
        <pc:spChg chg="add del">
          <ac:chgData name="Nguyễn Hồng Minh" userId="b7df7bd5-dfee-49f3-a67b-ef7a4d53176e" providerId="ADAL" clId="{26DB6F5D-945F-4FE1-A5DB-FD26DC280476}" dt="2025-02-17T16:11:10.309" v="5639" actId="26606"/>
          <ac:spMkLst>
            <pc:docMk/>
            <pc:sldMk cId="3713562065" sldId="261"/>
            <ac:spMk id="19" creationId="{15109354-9C5D-4F8C-B0E6-D1043C7BF20A}"/>
          </ac:spMkLst>
        </pc:spChg>
        <pc:spChg chg="add del">
          <ac:chgData name="Nguyễn Hồng Minh" userId="b7df7bd5-dfee-49f3-a67b-ef7a4d53176e" providerId="ADAL" clId="{26DB6F5D-945F-4FE1-A5DB-FD26DC280476}" dt="2025-02-17T16:11:15.855" v="5641" actId="26606"/>
          <ac:spMkLst>
            <pc:docMk/>
            <pc:sldMk cId="3713562065" sldId="261"/>
            <ac:spMk id="20" creationId="{D1EA859B-E555-4109-94F3-6700E046E008}"/>
          </ac:spMkLst>
        </pc:spChg>
        <pc:spChg chg="add del">
          <ac:chgData name="Nguyễn Hồng Minh" userId="b7df7bd5-dfee-49f3-a67b-ef7a4d53176e" providerId="ADAL" clId="{26DB6F5D-945F-4FE1-A5DB-FD26DC280476}" dt="2025-02-17T16:11:10.309" v="5639" actId="26606"/>
          <ac:spMkLst>
            <pc:docMk/>
            <pc:sldMk cId="3713562065" sldId="261"/>
            <ac:spMk id="21" creationId="{49B530FE-A87D-41A0-A920-ADC6539EAA44}"/>
          </ac:spMkLst>
        </pc:spChg>
        <pc:spChg chg="add del">
          <ac:chgData name="Nguyễn Hồng Minh" userId="b7df7bd5-dfee-49f3-a67b-ef7a4d53176e" providerId="ADAL" clId="{26DB6F5D-945F-4FE1-A5DB-FD26DC280476}" dt="2025-02-17T16:35:40.610" v="5794" actId="26606"/>
          <ac:spMkLst>
            <pc:docMk/>
            <pc:sldMk cId="3713562065" sldId="261"/>
            <ac:spMk id="22" creationId="{650D18FE-0824-4A46-B22C-A86B52E5780A}"/>
          </ac:spMkLst>
        </pc:spChg>
        <pc:spChg chg="add del">
          <ac:chgData name="Nguyễn Hồng Minh" userId="b7df7bd5-dfee-49f3-a67b-ef7a4d53176e" providerId="ADAL" clId="{26DB6F5D-945F-4FE1-A5DB-FD26DC280476}" dt="2025-02-17T10:59:12.505" v="1781" actId="26606"/>
          <ac:spMkLst>
            <pc:docMk/>
            <pc:sldMk cId="3713562065" sldId="261"/>
            <ac:spMk id="23" creationId="{0288C6B4-AFC3-407F-A595-EFFD38D4CCAF}"/>
          </ac:spMkLst>
        </pc:spChg>
        <pc:spChg chg="add del">
          <ac:chgData name="Nguyễn Hồng Minh" userId="b7df7bd5-dfee-49f3-a67b-ef7a4d53176e" providerId="ADAL" clId="{26DB6F5D-945F-4FE1-A5DB-FD26DC280476}" dt="2025-02-17T16:35:44.433" v="5796" actId="26606"/>
          <ac:spMkLst>
            <pc:docMk/>
            <pc:sldMk cId="3713562065" sldId="261"/>
            <ac:spMk id="24" creationId="{45D37F4E-DDB4-456B-97E0-9937730A039F}"/>
          </ac:spMkLst>
        </pc:spChg>
        <pc:spChg chg="add del mod">
          <ac:chgData name="Nguyễn Hồng Minh" userId="b7df7bd5-dfee-49f3-a67b-ef7a4d53176e" providerId="ADAL" clId="{26DB6F5D-945F-4FE1-A5DB-FD26DC280476}" dt="2025-02-17T16:42:30.906" v="5903" actId="478"/>
          <ac:spMkLst>
            <pc:docMk/>
            <pc:sldMk cId="3713562065" sldId="261"/>
            <ac:spMk id="25" creationId="{34FE16D1-15B2-7A9F-3E36-8C7033929803}"/>
          </ac:spMkLst>
        </pc:spChg>
        <pc:spChg chg="add del">
          <ac:chgData name="Nguyễn Hồng Minh" userId="b7df7bd5-dfee-49f3-a67b-ef7a4d53176e" providerId="ADAL" clId="{26DB6F5D-945F-4FE1-A5DB-FD26DC280476}" dt="2025-02-17T10:59:12.505" v="1781" actId="26606"/>
          <ac:spMkLst>
            <pc:docMk/>
            <pc:sldMk cId="3713562065" sldId="261"/>
            <ac:spMk id="25" creationId="{CF236821-17FE-429B-8D2C-08E13A64EA40}"/>
          </ac:spMkLst>
        </pc:spChg>
        <pc:spChg chg="add del">
          <ac:chgData name="Nguyễn Hồng Minh" userId="b7df7bd5-dfee-49f3-a67b-ef7a4d53176e" providerId="ADAL" clId="{26DB6F5D-945F-4FE1-A5DB-FD26DC280476}" dt="2025-02-17T16:35:44.433" v="5796" actId="26606"/>
          <ac:spMkLst>
            <pc:docMk/>
            <pc:sldMk cId="3713562065" sldId="261"/>
            <ac:spMk id="26" creationId="{B2DD41CD-8F47-4F56-AD12-4E2FF7696987}"/>
          </ac:spMkLst>
        </pc:spChg>
        <pc:spChg chg="add del">
          <ac:chgData name="Nguyễn Hồng Minh" userId="b7df7bd5-dfee-49f3-a67b-ef7a4d53176e" providerId="ADAL" clId="{26DB6F5D-945F-4FE1-A5DB-FD26DC280476}" dt="2025-02-17T10:59:12.505" v="1781" actId="26606"/>
          <ac:spMkLst>
            <pc:docMk/>
            <pc:sldMk cId="3713562065" sldId="261"/>
            <ac:spMk id="27" creationId="{C0BDBCD2-E081-43AB-9119-C55465E59757}"/>
          </ac:spMkLst>
        </pc:spChg>
        <pc:spChg chg="add del">
          <ac:chgData name="Nguyễn Hồng Minh" userId="b7df7bd5-dfee-49f3-a67b-ef7a4d53176e" providerId="ADAL" clId="{26DB6F5D-945F-4FE1-A5DB-FD26DC280476}" dt="2025-02-17T16:35:45.098" v="5798" actId="26606"/>
          <ac:spMkLst>
            <pc:docMk/>
            <pc:sldMk cId="3713562065" sldId="261"/>
            <ac:spMk id="28" creationId="{743AA782-23D1-4521-8CAD-47662984AA08}"/>
          </ac:spMkLst>
        </pc:spChg>
        <pc:spChg chg="add del">
          <ac:chgData name="Nguyễn Hồng Minh" userId="b7df7bd5-dfee-49f3-a67b-ef7a4d53176e" providerId="ADAL" clId="{26DB6F5D-945F-4FE1-A5DB-FD26DC280476}" dt="2025-02-17T10:59:12.505" v="1781" actId="26606"/>
          <ac:spMkLst>
            <pc:docMk/>
            <pc:sldMk cId="3713562065" sldId="261"/>
            <ac:spMk id="29" creationId="{98E79BE4-34FE-485A-98A5-92CE8F7C4743}"/>
          </ac:spMkLst>
        </pc:spChg>
        <pc:spChg chg="add del">
          <ac:chgData name="Nguyễn Hồng Minh" userId="b7df7bd5-dfee-49f3-a67b-ef7a4d53176e" providerId="ADAL" clId="{26DB6F5D-945F-4FE1-A5DB-FD26DC280476}" dt="2025-02-17T16:35:45.098" v="5798" actId="26606"/>
          <ac:spMkLst>
            <pc:docMk/>
            <pc:sldMk cId="3713562065" sldId="261"/>
            <ac:spMk id="30" creationId="{650D18FE-0824-4A46-B22C-A86B52E5780A}"/>
          </ac:spMkLst>
        </pc:spChg>
        <pc:spChg chg="add del">
          <ac:chgData name="Nguyễn Hồng Minh" userId="b7df7bd5-dfee-49f3-a67b-ef7a4d53176e" providerId="ADAL" clId="{26DB6F5D-945F-4FE1-A5DB-FD26DC280476}" dt="2025-02-17T10:59:12.505" v="1781" actId="26606"/>
          <ac:spMkLst>
            <pc:docMk/>
            <pc:sldMk cId="3713562065" sldId="261"/>
            <ac:spMk id="31" creationId="{7A5F0580-5EE9-419F-96EE-B6529EF6E7D0}"/>
          </ac:spMkLst>
        </pc:spChg>
        <pc:spChg chg="add del">
          <ac:chgData name="Nguyễn Hồng Minh" userId="b7df7bd5-dfee-49f3-a67b-ef7a4d53176e" providerId="ADAL" clId="{26DB6F5D-945F-4FE1-A5DB-FD26DC280476}" dt="2025-02-17T16:35:47.877" v="5800" actId="26606"/>
          <ac:spMkLst>
            <pc:docMk/>
            <pc:sldMk cId="3713562065" sldId="261"/>
            <ac:spMk id="32" creationId="{90D01200-0224-43C5-AB38-FB4D16B73FB7}"/>
          </ac:spMkLst>
        </pc:spChg>
        <pc:spChg chg="add del">
          <ac:chgData name="Nguyễn Hồng Minh" userId="b7df7bd5-dfee-49f3-a67b-ef7a4d53176e" providerId="ADAL" clId="{26DB6F5D-945F-4FE1-A5DB-FD26DC280476}" dt="2025-02-17T10:42:56.255" v="1053" actId="26606"/>
          <ac:spMkLst>
            <pc:docMk/>
            <pc:sldMk cId="3713562065" sldId="261"/>
            <ac:spMk id="33" creationId="{913AE63C-D5B4-45D1-ACFC-648CFFCF9805}"/>
          </ac:spMkLst>
        </pc:spChg>
        <pc:spChg chg="add del">
          <ac:chgData name="Nguyễn Hồng Minh" userId="b7df7bd5-dfee-49f3-a67b-ef7a4d53176e" providerId="ADAL" clId="{26DB6F5D-945F-4FE1-A5DB-FD26DC280476}" dt="2025-02-17T10:42:17.881" v="1041" actId="26606"/>
          <ac:spMkLst>
            <pc:docMk/>
            <pc:sldMk cId="3713562065" sldId="261"/>
            <ac:spMk id="36" creationId="{03AF1C04-3FEF-41BD-BB84-2F263765BEBC}"/>
          </ac:spMkLst>
        </pc:spChg>
        <pc:spChg chg="add del">
          <ac:chgData name="Nguyễn Hồng Minh" userId="b7df7bd5-dfee-49f3-a67b-ef7a4d53176e" providerId="ADAL" clId="{26DB6F5D-945F-4FE1-A5DB-FD26DC280476}" dt="2025-02-17T10:44:46.167" v="1078" actId="26606"/>
          <ac:spMkLst>
            <pc:docMk/>
            <pc:sldMk cId="3713562065" sldId="261"/>
            <ac:spMk id="37" creationId="{0E3596DD-156A-473E-9BB3-C6A29F7574E9}"/>
          </ac:spMkLst>
        </pc:spChg>
        <pc:spChg chg="add del">
          <ac:chgData name="Nguyễn Hồng Minh" userId="b7df7bd5-dfee-49f3-a67b-ef7a4d53176e" providerId="ADAL" clId="{26DB6F5D-945F-4FE1-A5DB-FD26DC280476}" dt="2025-02-17T16:35:47.877" v="5800" actId="26606"/>
          <ac:spMkLst>
            <pc:docMk/>
            <pc:sldMk cId="3713562065" sldId="261"/>
            <ac:spMk id="38" creationId="{728A44A4-A002-4A88-9FC9-1D0566C97A47}"/>
          </ac:spMkLst>
        </pc:spChg>
        <pc:spChg chg="add del">
          <ac:chgData name="Nguyễn Hồng Minh" userId="b7df7bd5-dfee-49f3-a67b-ef7a4d53176e" providerId="ADAL" clId="{26DB6F5D-945F-4FE1-A5DB-FD26DC280476}" dt="2025-02-17T10:57:57.894" v="1777" actId="26606"/>
          <ac:spMkLst>
            <pc:docMk/>
            <pc:sldMk cId="3713562065" sldId="261"/>
            <ac:spMk id="39" creationId="{C0763A76-9F1C-4FC5-82B7-DD475DA461B2}"/>
          </ac:spMkLst>
        </pc:spChg>
        <pc:spChg chg="add del">
          <ac:chgData name="Nguyễn Hồng Minh" userId="b7df7bd5-dfee-49f3-a67b-ef7a4d53176e" providerId="ADAL" clId="{26DB6F5D-945F-4FE1-A5DB-FD26DC280476}" dt="2025-02-17T16:35:47.877" v="5800" actId="26606"/>
          <ac:spMkLst>
            <pc:docMk/>
            <pc:sldMk cId="3713562065" sldId="261"/>
            <ac:spMk id="40" creationId="{3E7D5C7B-DD16-401B-85CE-4AAA2A4F5136}"/>
          </ac:spMkLst>
        </pc:spChg>
        <pc:spChg chg="add del">
          <ac:chgData name="Nguyễn Hồng Minh" userId="b7df7bd5-dfee-49f3-a67b-ef7a4d53176e" providerId="ADAL" clId="{26DB6F5D-945F-4FE1-A5DB-FD26DC280476}" dt="2025-02-17T10:44:46.167" v="1078" actId="26606"/>
          <ac:spMkLst>
            <pc:docMk/>
            <pc:sldMk cId="3713562065" sldId="261"/>
            <ac:spMk id="41" creationId="{2C46C4D6-C474-4E92-B52E-944C1118F7B6}"/>
          </ac:spMkLst>
        </pc:spChg>
        <pc:spChg chg="add del">
          <ac:chgData name="Nguyễn Hồng Minh" userId="b7df7bd5-dfee-49f3-a67b-ef7a4d53176e" providerId="ADAL" clId="{26DB6F5D-945F-4FE1-A5DB-FD26DC280476}" dt="2025-02-17T16:35:49.452" v="5802" actId="26606"/>
          <ac:spMkLst>
            <pc:docMk/>
            <pc:sldMk cId="3713562065" sldId="261"/>
            <ac:spMk id="42" creationId="{B6FACB3C-9069-4791-BC5C-0DB7CD19B853}"/>
          </ac:spMkLst>
        </pc:spChg>
        <pc:spChg chg="add del">
          <ac:chgData name="Nguyễn Hồng Minh" userId="b7df7bd5-dfee-49f3-a67b-ef7a4d53176e" providerId="ADAL" clId="{26DB6F5D-945F-4FE1-A5DB-FD26DC280476}" dt="2025-02-17T10:44:49.478" v="1080" actId="26606"/>
          <ac:spMkLst>
            <pc:docMk/>
            <pc:sldMk cId="3713562065" sldId="261"/>
            <ac:spMk id="43" creationId="{743AA782-23D1-4521-8CAD-47662984AA08}"/>
          </ac:spMkLst>
        </pc:spChg>
        <pc:spChg chg="add del">
          <ac:chgData name="Nguyễn Hồng Minh" userId="b7df7bd5-dfee-49f3-a67b-ef7a4d53176e" providerId="ADAL" clId="{26DB6F5D-945F-4FE1-A5DB-FD26DC280476}" dt="2025-02-17T16:35:49.452" v="5802" actId="26606"/>
          <ac:spMkLst>
            <pc:docMk/>
            <pc:sldMk cId="3713562065" sldId="261"/>
            <ac:spMk id="44" creationId="{71F2038E-D777-4B76-81DD-DD13EE91B9DD}"/>
          </ac:spMkLst>
        </pc:spChg>
        <pc:spChg chg="add del">
          <ac:chgData name="Nguyễn Hồng Minh" userId="b7df7bd5-dfee-49f3-a67b-ef7a4d53176e" providerId="ADAL" clId="{26DB6F5D-945F-4FE1-A5DB-FD26DC280476}" dt="2025-02-17T10:44:49.478" v="1080" actId="26606"/>
          <ac:spMkLst>
            <pc:docMk/>
            <pc:sldMk cId="3713562065" sldId="261"/>
            <ac:spMk id="45" creationId="{650D18FE-0824-4A46-B22C-A86B52E5780A}"/>
          </ac:spMkLst>
        </pc:spChg>
        <pc:spChg chg="add del">
          <ac:chgData name="Nguyễn Hồng Minh" userId="b7df7bd5-dfee-49f3-a67b-ef7a4d53176e" providerId="ADAL" clId="{26DB6F5D-945F-4FE1-A5DB-FD26DC280476}" dt="2025-02-17T10:45:34.235" v="1085" actId="26606"/>
          <ac:spMkLst>
            <pc:docMk/>
            <pc:sldMk cId="3713562065" sldId="261"/>
            <ac:spMk id="47" creationId="{0E3596DD-156A-473E-9BB3-C6A29F7574E9}"/>
          </ac:spMkLst>
        </pc:spChg>
        <pc:spChg chg="add del">
          <ac:chgData name="Nguyễn Hồng Minh" userId="b7df7bd5-dfee-49f3-a67b-ef7a4d53176e" providerId="ADAL" clId="{26DB6F5D-945F-4FE1-A5DB-FD26DC280476}" dt="2025-02-17T10:45:34.235" v="1085" actId="26606"/>
          <ac:spMkLst>
            <pc:docMk/>
            <pc:sldMk cId="3713562065" sldId="261"/>
            <ac:spMk id="48" creationId="{2C46C4D6-C474-4E92-B52E-944C1118F7B6}"/>
          </ac:spMkLst>
        </pc:spChg>
        <pc:spChg chg="add del">
          <ac:chgData name="Nguyễn Hồng Minh" userId="b7df7bd5-dfee-49f3-a67b-ef7a4d53176e" providerId="ADAL" clId="{26DB6F5D-945F-4FE1-A5DB-FD26DC280476}" dt="2025-02-17T10:57:57.894" v="1777" actId="26606"/>
          <ac:spMkLst>
            <pc:docMk/>
            <pc:sldMk cId="3713562065" sldId="261"/>
            <ac:spMk id="49" creationId="{E81BF4F6-F2CF-4984-9D14-D6966D92F99F}"/>
          </ac:spMkLst>
        </pc:spChg>
        <pc:spChg chg="add del">
          <ac:chgData name="Nguyễn Hồng Minh" userId="b7df7bd5-dfee-49f3-a67b-ef7a4d53176e" providerId="ADAL" clId="{26DB6F5D-945F-4FE1-A5DB-FD26DC280476}" dt="2025-02-17T10:43:00.682" v="1055" actId="26606"/>
          <ac:spMkLst>
            <pc:docMk/>
            <pc:sldMk cId="3713562065" sldId="261"/>
            <ac:spMk id="52" creationId="{C3420C89-0B09-4632-A4AF-3971D08BF7A8}"/>
          </ac:spMkLst>
        </pc:spChg>
        <pc:spChg chg="add del">
          <ac:chgData name="Nguyễn Hồng Minh" userId="b7df7bd5-dfee-49f3-a67b-ef7a4d53176e" providerId="ADAL" clId="{26DB6F5D-945F-4FE1-A5DB-FD26DC280476}" dt="2025-02-17T10:43:00.682" v="1055" actId="26606"/>
          <ac:spMkLst>
            <pc:docMk/>
            <pc:sldMk cId="3713562065" sldId="261"/>
            <ac:spMk id="53" creationId="{4E5CBA61-BF74-40B4-A3A8-366BBA626CCF}"/>
          </ac:spMkLst>
        </pc:spChg>
        <pc:spChg chg="add del">
          <ac:chgData name="Nguyễn Hồng Minh" userId="b7df7bd5-dfee-49f3-a67b-ef7a4d53176e" providerId="ADAL" clId="{26DB6F5D-945F-4FE1-A5DB-FD26DC280476}" dt="2025-02-17T16:36:47.842" v="5819" actId="26606"/>
          <ac:spMkLst>
            <pc:docMk/>
            <pc:sldMk cId="3713562065" sldId="261"/>
            <ac:spMk id="54" creationId="{743AA782-23D1-4521-8CAD-47662984AA08}"/>
          </ac:spMkLst>
        </pc:spChg>
        <pc:spChg chg="add del">
          <ac:chgData name="Nguyễn Hồng Minh" userId="b7df7bd5-dfee-49f3-a67b-ef7a4d53176e" providerId="ADAL" clId="{26DB6F5D-945F-4FE1-A5DB-FD26DC280476}" dt="2025-02-17T16:36:47.842" v="5819" actId="26606"/>
          <ac:spMkLst>
            <pc:docMk/>
            <pc:sldMk cId="3713562065" sldId="261"/>
            <ac:spMk id="55" creationId="{650D18FE-0824-4A46-B22C-A86B52E5780A}"/>
          </ac:spMkLst>
        </pc:spChg>
        <pc:spChg chg="add del">
          <ac:chgData name="Nguyễn Hồng Minh" userId="b7df7bd5-dfee-49f3-a67b-ef7a4d53176e" providerId="ADAL" clId="{26DB6F5D-945F-4FE1-A5DB-FD26DC280476}" dt="2025-02-17T16:41:40.275" v="5896" actId="26606"/>
          <ac:spMkLst>
            <pc:docMk/>
            <pc:sldMk cId="3713562065" sldId="261"/>
            <ac:spMk id="56" creationId="{743AA782-23D1-4521-8CAD-47662984AA08}"/>
          </ac:spMkLst>
        </pc:spChg>
        <pc:spChg chg="add del">
          <ac:chgData name="Nguyễn Hồng Minh" userId="b7df7bd5-dfee-49f3-a67b-ef7a4d53176e" providerId="ADAL" clId="{26DB6F5D-945F-4FE1-A5DB-FD26DC280476}" dt="2025-02-17T16:41:40.275" v="5896" actId="26606"/>
          <ac:spMkLst>
            <pc:docMk/>
            <pc:sldMk cId="3713562065" sldId="261"/>
            <ac:spMk id="57" creationId="{650D18FE-0824-4A46-B22C-A86B52E5780A}"/>
          </ac:spMkLst>
        </pc:spChg>
        <pc:spChg chg="add del">
          <ac:chgData name="Nguyễn Hồng Minh" userId="b7df7bd5-dfee-49f3-a67b-ef7a4d53176e" providerId="ADAL" clId="{26DB6F5D-945F-4FE1-A5DB-FD26DC280476}" dt="2025-02-17T16:35:50.263" v="5804" actId="26606"/>
          <ac:spMkLst>
            <pc:docMk/>
            <pc:sldMk cId="3713562065" sldId="261"/>
            <ac:spMk id="59" creationId="{D2854001-B4AF-4E18-9D2E-33E37F97A82D}"/>
          </ac:spMkLst>
        </pc:spChg>
        <pc:spChg chg="add del">
          <ac:chgData name="Nguyễn Hồng Minh" userId="b7df7bd5-dfee-49f3-a67b-ef7a4d53176e" providerId="ADAL" clId="{26DB6F5D-945F-4FE1-A5DB-FD26DC280476}" dt="2025-02-17T16:35:50.263" v="5804" actId="26606"/>
          <ac:spMkLst>
            <pc:docMk/>
            <pc:sldMk cId="3713562065" sldId="261"/>
            <ac:spMk id="60" creationId="{8AEA628B-C8FF-4D0B-B111-F101F580B15D}"/>
          </ac:spMkLst>
        </pc:spChg>
        <pc:spChg chg="add del">
          <ac:chgData name="Nguyễn Hồng Minh" userId="b7df7bd5-dfee-49f3-a67b-ef7a4d53176e" providerId="ADAL" clId="{26DB6F5D-945F-4FE1-A5DB-FD26DC280476}" dt="2025-02-17T11:13:40.853" v="1965" actId="26606"/>
          <ac:spMkLst>
            <pc:docMk/>
            <pc:sldMk cId="3713562065" sldId="261"/>
            <ac:spMk id="61" creationId="{5C9B446A-6343-4E56-90BA-061E4DDF0FFB}"/>
          </ac:spMkLst>
        </pc:spChg>
        <pc:spChg chg="add del">
          <ac:chgData name="Nguyễn Hồng Minh" userId="b7df7bd5-dfee-49f3-a67b-ef7a4d53176e" providerId="ADAL" clId="{26DB6F5D-945F-4FE1-A5DB-FD26DC280476}" dt="2025-02-17T11:13:40.853" v="1965" actId="26606"/>
          <ac:spMkLst>
            <pc:docMk/>
            <pc:sldMk cId="3713562065" sldId="261"/>
            <ac:spMk id="62" creationId="{7A5F0580-5EE9-419F-96EE-B6529EF6E7D0}"/>
          </ac:spMkLst>
        </pc:spChg>
        <pc:spChg chg="add del">
          <ac:chgData name="Nguyễn Hồng Minh" userId="b7df7bd5-dfee-49f3-a67b-ef7a4d53176e" providerId="ADAL" clId="{26DB6F5D-945F-4FE1-A5DB-FD26DC280476}" dt="2025-02-17T10:43:03.247" v="1057" actId="26606"/>
          <ac:spMkLst>
            <pc:docMk/>
            <pc:sldMk cId="3713562065" sldId="261"/>
            <ac:spMk id="63" creationId="{913AE63C-D5B4-45D1-ACFC-648CFFCF9805}"/>
          </ac:spMkLst>
        </pc:spChg>
        <pc:spChg chg="add del">
          <ac:chgData name="Nguyễn Hồng Minh" userId="b7df7bd5-dfee-49f3-a67b-ef7a4d53176e" providerId="ADAL" clId="{26DB6F5D-945F-4FE1-A5DB-FD26DC280476}" dt="2025-02-17T10:43:03.247" v="1057" actId="26606"/>
          <ac:spMkLst>
            <pc:docMk/>
            <pc:sldMk cId="3713562065" sldId="261"/>
            <ac:spMk id="64" creationId="{34DE9D20-D6C2-4834-9EE9-EC583F3FE571}"/>
          </ac:spMkLst>
        </pc:spChg>
        <pc:spChg chg="add del">
          <ac:chgData name="Nguyễn Hồng Minh" userId="b7df7bd5-dfee-49f3-a67b-ef7a4d53176e" providerId="ADAL" clId="{26DB6F5D-945F-4FE1-A5DB-FD26DC280476}" dt="2025-02-17T11:14:24.863" v="1973" actId="26606"/>
          <ac:spMkLst>
            <pc:docMk/>
            <pc:sldMk cId="3713562065" sldId="261"/>
            <ac:spMk id="65" creationId="{DBC6133C-0615-4CE4-9132-37E609A9BDFA}"/>
          </ac:spMkLst>
        </pc:spChg>
        <pc:spChg chg="add del">
          <ac:chgData name="Nguyễn Hồng Minh" userId="b7df7bd5-dfee-49f3-a67b-ef7a4d53176e" providerId="ADAL" clId="{26DB6F5D-945F-4FE1-A5DB-FD26DC280476}" dt="2025-02-17T11:13:40.853" v="1965" actId="26606"/>
          <ac:spMkLst>
            <pc:docMk/>
            <pc:sldMk cId="3713562065" sldId="261"/>
            <ac:spMk id="66" creationId="{3EC72A1B-03D3-499C-B4BF-AC68EEC22B10}"/>
          </ac:spMkLst>
        </pc:spChg>
        <pc:spChg chg="add del">
          <ac:chgData name="Nguyễn Hồng Minh" userId="b7df7bd5-dfee-49f3-a67b-ef7a4d53176e" providerId="ADAL" clId="{26DB6F5D-945F-4FE1-A5DB-FD26DC280476}" dt="2025-02-17T11:14:24.863" v="1973" actId="26606"/>
          <ac:spMkLst>
            <pc:docMk/>
            <pc:sldMk cId="3713562065" sldId="261"/>
            <ac:spMk id="67" creationId="{169CC832-2974-4E8D-90ED-3E2941BA7336}"/>
          </ac:spMkLst>
        </pc:spChg>
        <pc:spChg chg="add del">
          <ac:chgData name="Nguyễn Hồng Minh" userId="b7df7bd5-dfee-49f3-a67b-ef7a4d53176e" providerId="ADAL" clId="{26DB6F5D-945F-4FE1-A5DB-FD26DC280476}" dt="2025-02-17T11:13:40.853" v="1965" actId="26606"/>
          <ac:spMkLst>
            <pc:docMk/>
            <pc:sldMk cId="3713562065" sldId="261"/>
            <ac:spMk id="68" creationId="{216322C2-3CF0-4D33-BF90-3F384CF6D232}"/>
          </ac:spMkLst>
        </pc:spChg>
        <pc:spChg chg="add del">
          <ac:chgData name="Nguyễn Hồng Minh" userId="b7df7bd5-dfee-49f3-a67b-ef7a4d53176e" providerId="ADAL" clId="{26DB6F5D-945F-4FE1-A5DB-FD26DC280476}" dt="2025-02-17T11:14:24.863" v="1973" actId="26606"/>
          <ac:spMkLst>
            <pc:docMk/>
            <pc:sldMk cId="3713562065" sldId="261"/>
            <ac:spMk id="69" creationId="{55222F96-971A-4F90-B841-6BAB416C7AC1}"/>
          </ac:spMkLst>
        </pc:spChg>
        <pc:spChg chg="add del">
          <ac:chgData name="Nguyễn Hồng Minh" userId="b7df7bd5-dfee-49f3-a67b-ef7a4d53176e" providerId="ADAL" clId="{26DB6F5D-945F-4FE1-A5DB-FD26DC280476}" dt="2025-02-17T11:13:40.853" v="1965" actId="26606"/>
          <ac:spMkLst>
            <pc:docMk/>
            <pc:sldMk cId="3713562065" sldId="261"/>
            <ac:spMk id="70" creationId="{55D4142C-5077-457F-A6AD-3FECFDB39685}"/>
          </ac:spMkLst>
        </pc:spChg>
        <pc:spChg chg="add del">
          <ac:chgData name="Nguyễn Hồng Minh" userId="b7df7bd5-dfee-49f3-a67b-ef7a4d53176e" providerId="ADAL" clId="{26DB6F5D-945F-4FE1-A5DB-FD26DC280476}" dt="2025-02-17T10:44:23.374" v="1073" actId="26606"/>
          <ac:spMkLst>
            <pc:docMk/>
            <pc:sldMk cId="3713562065" sldId="261"/>
            <ac:spMk id="71" creationId="{913AE63C-D5B4-45D1-ACFC-648CFFCF9805}"/>
          </ac:spMkLst>
        </pc:spChg>
        <pc:spChg chg="add del">
          <ac:chgData name="Nguyễn Hồng Minh" userId="b7df7bd5-dfee-49f3-a67b-ef7a4d53176e" providerId="ADAL" clId="{26DB6F5D-945F-4FE1-A5DB-FD26DC280476}" dt="2025-02-17T11:13:42.452" v="1967" actId="26606"/>
          <ac:spMkLst>
            <pc:docMk/>
            <pc:sldMk cId="3713562065" sldId="261"/>
            <ac:spMk id="73" creationId="{90D01200-0224-43C5-AB38-FB4D16B73FB7}"/>
          </ac:spMkLst>
        </pc:spChg>
        <pc:spChg chg="add del">
          <ac:chgData name="Nguyễn Hồng Minh" userId="b7df7bd5-dfee-49f3-a67b-ef7a4d53176e" providerId="ADAL" clId="{26DB6F5D-945F-4FE1-A5DB-FD26DC280476}" dt="2025-02-17T11:13:42.452" v="1967" actId="26606"/>
          <ac:spMkLst>
            <pc:docMk/>
            <pc:sldMk cId="3713562065" sldId="261"/>
            <ac:spMk id="75" creationId="{728A44A4-A002-4A88-9FC9-1D0566C97A47}"/>
          </ac:spMkLst>
        </pc:spChg>
        <pc:spChg chg="add del">
          <ac:chgData name="Nguyễn Hồng Minh" userId="b7df7bd5-dfee-49f3-a67b-ef7a4d53176e" providerId="ADAL" clId="{26DB6F5D-945F-4FE1-A5DB-FD26DC280476}" dt="2025-02-17T11:13:42.452" v="1967" actId="26606"/>
          <ac:spMkLst>
            <pc:docMk/>
            <pc:sldMk cId="3713562065" sldId="261"/>
            <ac:spMk id="76" creationId="{3E7D5C7B-DD16-401B-85CE-4AAA2A4F5136}"/>
          </ac:spMkLst>
        </pc:spChg>
        <pc:spChg chg="add del">
          <ac:chgData name="Nguyễn Hồng Minh" userId="b7df7bd5-dfee-49f3-a67b-ef7a4d53176e" providerId="ADAL" clId="{26DB6F5D-945F-4FE1-A5DB-FD26DC280476}" dt="2025-02-17T11:14:24.863" v="1973" actId="26606"/>
          <ac:spMkLst>
            <pc:docMk/>
            <pc:sldMk cId="3713562065" sldId="261"/>
            <ac:spMk id="77" creationId="{08980754-6F4B-43C9-B9BE-127B6BED6586}"/>
          </ac:spMkLst>
        </pc:spChg>
        <pc:spChg chg="add del">
          <ac:chgData name="Nguyễn Hồng Minh" userId="b7df7bd5-dfee-49f3-a67b-ef7a4d53176e" providerId="ADAL" clId="{26DB6F5D-945F-4FE1-A5DB-FD26DC280476}" dt="2025-02-17T11:13:43.574" v="1969" actId="26606"/>
          <ac:spMkLst>
            <pc:docMk/>
            <pc:sldMk cId="3713562065" sldId="261"/>
            <ac:spMk id="78" creationId="{5C9B446A-6343-4E56-90BA-061E4DDF0FFB}"/>
          </ac:spMkLst>
        </pc:spChg>
        <pc:spChg chg="add del">
          <ac:chgData name="Nguyễn Hồng Minh" userId="b7df7bd5-dfee-49f3-a67b-ef7a4d53176e" providerId="ADAL" clId="{26DB6F5D-945F-4FE1-A5DB-FD26DC280476}" dt="2025-02-17T11:13:43.574" v="1969" actId="26606"/>
          <ac:spMkLst>
            <pc:docMk/>
            <pc:sldMk cId="3713562065" sldId="261"/>
            <ac:spMk id="79" creationId="{3EC72A1B-03D3-499C-B4BF-AC68EEC22B10}"/>
          </ac:spMkLst>
        </pc:spChg>
        <pc:spChg chg="add del">
          <ac:chgData name="Nguyễn Hồng Minh" userId="b7df7bd5-dfee-49f3-a67b-ef7a4d53176e" providerId="ADAL" clId="{26DB6F5D-945F-4FE1-A5DB-FD26DC280476}" dt="2025-02-17T11:13:43.574" v="1969" actId="26606"/>
          <ac:spMkLst>
            <pc:docMk/>
            <pc:sldMk cId="3713562065" sldId="261"/>
            <ac:spMk id="80" creationId="{216322C2-3CF0-4D33-BF90-3F384CF6D232}"/>
          </ac:spMkLst>
        </pc:spChg>
        <pc:spChg chg="add del">
          <ac:chgData name="Nguyễn Hồng Minh" userId="b7df7bd5-dfee-49f3-a67b-ef7a4d53176e" providerId="ADAL" clId="{26DB6F5D-945F-4FE1-A5DB-FD26DC280476}" dt="2025-02-17T11:13:43.574" v="1969" actId="26606"/>
          <ac:spMkLst>
            <pc:docMk/>
            <pc:sldMk cId="3713562065" sldId="261"/>
            <ac:spMk id="81" creationId="{55D4142C-5077-457F-A6AD-3FECFDB39685}"/>
          </ac:spMkLst>
        </pc:spChg>
        <pc:spChg chg="add del">
          <ac:chgData name="Nguyễn Hồng Minh" userId="b7df7bd5-dfee-49f3-a67b-ef7a4d53176e" providerId="ADAL" clId="{26DB6F5D-945F-4FE1-A5DB-FD26DC280476}" dt="2025-02-17T11:13:43.574" v="1969" actId="26606"/>
          <ac:spMkLst>
            <pc:docMk/>
            <pc:sldMk cId="3713562065" sldId="261"/>
            <ac:spMk id="82" creationId="{7A5F0580-5EE9-419F-96EE-B6529EF6E7D0}"/>
          </ac:spMkLst>
        </pc:spChg>
        <pc:spChg chg="add del">
          <ac:chgData name="Nguyễn Hồng Minh" userId="b7df7bd5-dfee-49f3-a67b-ef7a4d53176e" providerId="ADAL" clId="{26DB6F5D-945F-4FE1-A5DB-FD26DC280476}" dt="2025-02-17T11:14:24.863" v="1973" actId="26606"/>
          <ac:spMkLst>
            <pc:docMk/>
            <pc:sldMk cId="3713562065" sldId="261"/>
            <ac:spMk id="83" creationId="{2C1BBA94-3F40-40AA-8BB9-E69E25E537C1}"/>
          </ac:spMkLst>
        </pc:spChg>
        <pc:spChg chg="add del">
          <ac:chgData name="Nguyễn Hồng Minh" userId="b7df7bd5-dfee-49f3-a67b-ef7a4d53176e" providerId="ADAL" clId="{26DB6F5D-945F-4FE1-A5DB-FD26DC280476}" dt="2025-02-17T11:13:53.647" v="1971" actId="26606"/>
          <ac:spMkLst>
            <pc:docMk/>
            <pc:sldMk cId="3713562065" sldId="261"/>
            <ac:spMk id="84" creationId="{90D01200-0224-43C5-AB38-FB4D16B73FB7}"/>
          </ac:spMkLst>
        </pc:spChg>
        <pc:spChg chg="add del">
          <ac:chgData name="Nguyễn Hồng Minh" userId="b7df7bd5-dfee-49f3-a67b-ef7a4d53176e" providerId="ADAL" clId="{26DB6F5D-945F-4FE1-A5DB-FD26DC280476}" dt="2025-02-17T10:43:16.230" v="1060" actId="26606"/>
          <ac:spMkLst>
            <pc:docMk/>
            <pc:sldMk cId="3713562065" sldId="261"/>
            <ac:spMk id="85" creationId="{5C8908E2-EE49-44D2-9428-A28D2312A8D5}"/>
          </ac:spMkLst>
        </pc:spChg>
        <pc:spChg chg="add del">
          <ac:chgData name="Nguyễn Hồng Minh" userId="b7df7bd5-dfee-49f3-a67b-ef7a4d53176e" providerId="ADAL" clId="{26DB6F5D-945F-4FE1-A5DB-FD26DC280476}" dt="2025-02-17T11:13:53.647" v="1971" actId="26606"/>
          <ac:spMkLst>
            <pc:docMk/>
            <pc:sldMk cId="3713562065" sldId="261"/>
            <ac:spMk id="86" creationId="{728A44A4-A002-4A88-9FC9-1D0566C97A47}"/>
          </ac:spMkLst>
        </pc:spChg>
        <pc:spChg chg="add del">
          <ac:chgData name="Nguyễn Hồng Minh" userId="b7df7bd5-dfee-49f3-a67b-ef7a4d53176e" providerId="ADAL" clId="{26DB6F5D-945F-4FE1-A5DB-FD26DC280476}" dt="2025-02-17T11:13:53.647" v="1971" actId="26606"/>
          <ac:spMkLst>
            <pc:docMk/>
            <pc:sldMk cId="3713562065" sldId="261"/>
            <ac:spMk id="88" creationId="{3E7D5C7B-DD16-401B-85CE-4AAA2A4F5136}"/>
          </ac:spMkLst>
        </pc:spChg>
        <pc:spChg chg="add del">
          <ac:chgData name="Nguyễn Hồng Minh" userId="b7df7bd5-dfee-49f3-a67b-ef7a4d53176e" providerId="ADAL" clId="{26DB6F5D-945F-4FE1-A5DB-FD26DC280476}" dt="2025-02-17T11:14:30.390" v="1975" actId="26606"/>
          <ac:spMkLst>
            <pc:docMk/>
            <pc:sldMk cId="3713562065" sldId="261"/>
            <ac:spMk id="89" creationId="{201CC55D-ED54-4C5C-95E6-10947BD1103B}"/>
          </ac:spMkLst>
        </pc:spChg>
        <pc:spChg chg="add del">
          <ac:chgData name="Nguyễn Hồng Minh" userId="b7df7bd5-dfee-49f3-a67b-ef7a4d53176e" providerId="ADAL" clId="{26DB6F5D-945F-4FE1-A5DB-FD26DC280476}" dt="2025-02-17T10:43:16.230" v="1060" actId="26606"/>
          <ac:spMkLst>
            <pc:docMk/>
            <pc:sldMk cId="3713562065" sldId="261"/>
            <ac:spMk id="91" creationId="{02114E49-C077-4083-B5C1-6A6E70F4D91F}"/>
          </ac:spMkLst>
        </pc:spChg>
        <pc:spChg chg="add del">
          <ac:chgData name="Nguyễn Hồng Minh" userId="b7df7bd5-dfee-49f3-a67b-ef7a4d53176e" providerId="ADAL" clId="{26DB6F5D-945F-4FE1-A5DB-FD26DC280476}" dt="2025-02-17T11:14:51.508" v="1981" actId="26606"/>
          <ac:spMkLst>
            <pc:docMk/>
            <pc:sldMk cId="3713562065" sldId="261"/>
            <ac:spMk id="92" creationId="{0288C6B4-AFC3-407F-A595-EFFD38D4CCAF}"/>
          </ac:spMkLst>
        </pc:spChg>
        <pc:spChg chg="add del">
          <ac:chgData name="Nguyễn Hồng Minh" userId="b7df7bd5-dfee-49f3-a67b-ef7a4d53176e" providerId="ADAL" clId="{26DB6F5D-945F-4FE1-A5DB-FD26DC280476}" dt="2025-02-17T10:43:16.230" v="1060" actId="26606"/>
          <ac:spMkLst>
            <pc:docMk/>
            <pc:sldMk cId="3713562065" sldId="261"/>
            <ac:spMk id="93" creationId="{ED888B23-07FA-482A-96DF-47E31AF1A603}"/>
          </ac:spMkLst>
        </pc:spChg>
        <pc:spChg chg="add del">
          <ac:chgData name="Nguyễn Hồng Minh" userId="b7df7bd5-dfee-49f3-a67b-ef7a4d53176e" providerId="ADAL" clId="{26DB6F5D-945F-4FE1-A5DB-FD26DC280476}" dt="2025-02-17T11:14:51.508" v="1981" actId="26606"/>
          <ac:spMkLst>
            <pc:docMk/>
            <pc:sldMk cId="3713562065" sldId="261"/>
            <ac:spMk id="94" creationId="{CF236821-17FE-429B-8D2C-08E13A64EA40}"/>
          </ac:spMkLst>
        </pc:spChg>
        <pc:spChg chg="add del">
          <ac:chgData name="Nguyễn Hồng Minh" userId="b7df7bd5-dfee-49f3-a67b-ef7a4d53176e" providerId="ADAL" clId="{26DB6F5D-945F-4FE1-A5DB-FD26DC280476}" dt="2025-02-17T11:14:30.390" v="1975" actId="26606"/>
          <ac:spMkLst>
            <pc:docMk/>
            <pc:sldMk cId="3713562065" sldId="261"/>
            <ac:spMk id="95" creationId="{3873B707-463F-40B0-8227-E8CC6C67EB25}"/>
          </ac:spMkLst>
        </pc:spChg>
        <pc:spChg chg="add del">
          <ac:chgData name="Nguyễn Hồng Minh" userId="b7df7bd5-dfee-49f3-a67b-ef7a4d53176e" providerId="ADAL" clId="{26DB6F5D-945F-4FE1-A5DB-FD26DC280476}" dt="2025-02-17T11:14:30.390" v="1975" actId="26606"/>
          <ac:spMkLst>
            <pc:docMk/>
            <pc:sldMk cId="3713562065" sldId="261"/>
            <ac:spMk id="96" creationId="{C13237C8-E62C-4F0D-A318-BD6FB6C2D138}"/>
          </ac:spMkLst>
        </pc:spChg>
        <pc:spChg chg="add del">
          <ac:chgData name="Nguyễn Hồng Minh" userId="b7df7bd5-dfee-49f3-a67b-ef7a4d53176e" providerId="ADAL" clId="{26DB6F5D-945F-4FE1-A5DB-FD26DC280476}" dt="2025-02-17T11:14:30.390" v="1975" actId="26606"/>
          <ac:spMkLst>
            <pc:docMk/>
            <pc:sldMk cId="3713562065" sldId="261"/>
            <ac:spMk id="97" creationId="{19C9EAEA-39D0-4B0E-A0EB-51E7B26740B1}"/>
          </ac:spMkLst>
        </pc:spChg>
        <pc:spChg chg="add del">
          <ac:chgData name="Nguyễn Hồng Minh" userId="b7df7bd5-dfee-49f3-a67b-ef7a4d53176e" providerId="ADAL" clId="{26DB6F5D-945F-4FE1-A5DB-FD26DC280476}" dt="2025-02-17T11:14:51.508" v="1981" actId="26606"/>
          <ac:spMkLst>
            <pc:docMk/>
            <pc:sldMk cId="3713562065" sldId="261"/>
            <ac:spMk id="98" creationId="{C0BDBCD2-E081-43AB-9119-C55465E59757}"/>
          </ac:spMkLst>
        </pc:spChg>
        <pc:spChg chg="add del">
          <ac:chgData name="Nguyễn Hồng Minh" userId="b7df7bd5-dfee-49f3-a67b-ef7a4d53176e" providerId="ADAL" clId="{26DB6F5D-945F-4FE1-A5DB-FD26DC280476}" dt="2025-02-17T10:44:23.203" v="1072" actId="26606"/>
          <ac:spMkLst>
            <pc:docMk/>
            <pc:sldMk cId="3713562065" sldId="261"/>
            <ac:spMk id="99" creationId="{913AE63C-D5B4-45D1-ACFC-648CFFCF9805}"/>
          </ac:spMkLst>
        </pc:spChg>
        <pc:spChg chg="add del">
          <ac:chgData name="Nguyễn Hồng Minh" userId="b7df7bd5-dfee-49f3-a67b-ef7a4d53176e" providerId="ADAL" clId="{26DB6F5D-945F-4FE1-A5DB-FD26DC280476}" dt="2025-02-17T11:14:32.408" v="1977" actId="26606"/>
          <ac:spMkLst>
            <pc:docMk/>
            <pc:sldMk cId="3713562065" sldId="261"/>
            <ac:spMk id="101" creationId="{28D31E1B-0407-4223-9642-0B642CBF57D9}"/>
          </ac:spMkLst>
        </pc:spChg>
        <pc:spChg chg="add del">
          <ac:chgData name="Nguyễn Hồng Minh" userId="b7df7bd5-dfee-49f3-a67b-ef7a4d53176e" providerId="ADAL" clId="{26DB6F5D-945F-4FE1-A5DB-FD26DC280476}" dt="2025-02-17T16:35:50.263" v="5804" actId="26606"/>
          <ac:spMkLst>
            <pc:docMk/>
            <pc:sldMk cId="3713562065" sldId="261"/>
            <ac:spMk id="104" creationId="{42663BD0-064C-40FC-A331-F49FCA9536AA}"/>
          </ac:spMkLst>
        </pc:spChg>
        <pc:spChg chg="add del">
          <ac:chgData name="Nguyễn Hồng Minh" userId="b7df7bd5-dfee-49f3-a67b-ef7a4d53176e" providerId="ADAL" clId="{26DB6F5D-945F-4FE1-A5DB-FD26DC280476}" dt="2025-02-17T16:35:51.815" v="5806" actId="26606"/>
          <ac:spMkLst>
            <pc:docMk/>
            <pc:sldMk cId="3713562065" sldId="261"/>
            <ac:spMk id="106" creationId="{743AA782-23D1-4521-8CAD-47662984AA08}"/>
          </ac:spMkLst>
        </pc:spChg>
        <pc:spChg chg="add del">
          <ac:chgData name="Nguyễn Hồng Minh" userId="b7df7bd5-dfee-49f3-a67b-ef7a4d53176e" providerId="ADAL" clId="{26DB6F5D-945F-4FE1-A5DB-FD26DC280476}" dt="2025-02-17T11:14:32.408" v="1977" actId="26606"/>
          <ac:spMkLst>
            <pc:docMk/>
            <pc:sldMk cId="3713562065" sldId="261"/>
            <ac:spMk id="107" creationId="{D5B0017B-2ECA-49AF-B397-DC140825DF8D}"/>
          </ac:spMkLst>
        </pc:spChg>
        <pc:spChg chg="add del">
          <ac:chgData name="Nguyễn Hồng Minh" userId="b7df7bd5-dfee-49f3-a67b-ef7a4d53176e" providerId="ADAL" clId="{26DB6F5D-945F-4FE1-A5DB-FD26DC280476}" dt="2025-02-17T11:14:32.408" v="1977" actId="26606"/>
          <ac:spMkLst>
            <pc:docMk/>
            <pc:sldMk cId="3713562065" sldId="261"/>
            <ac:spMk id="108" creationId="{70E96339-907C-46C3-99AC-31179B6F0EBD}"/>
          </ac:spMkLst>
        </pc:spChg>
        <pc:spChg chg="add del">
          <ac:chgData name="Nguyễn Hồng Minh" userId="b7df7bd5-dfee-49f3-a67b-ef7a4d53176e" providerId="ADAL" clId="{26DB6F5D-945F-4FE1-A5DB-FD26DC280476}" dt="2025-02-17T11:14:51.508" v="1981" actId="26606"/>
          <ac:spMkLst>
            <pc:docMk/>
            <pc:sldMk cId="3713562065" sldId="261"/>
            <ac:spMk id="110" creationId="{98E79BE4-34FE-485A-98A5-92CE8F7C4743}"/>
          </ac:spMkLst>
        </pc:spChg>
        <pc:spChg chg="add del">
          <ac:chgData name="Nguyễn Hồng Minh" userId="b7df7bd5-dfee-49f3-a67b-ef7a4d53176e" providerId="ADAL" clId="{26DB6F5D-945F-4FE1-A5DB-FD26DC280476}" dt="2025-02-17T11:14:51.508" v="1981" actId="26606"/>
          <ac:spMkLst>
            <pc:docMk/>
            <pc:sldMk cId="3713562065" sldId="261"/>
            <ac:spMk id="111" creationId="{7A5F0580-5EE9-419F-96EE-B6529EF6E7D0}"/>
          </ac:spMkLst>
        </pc:spChg>
        <pc:spChg chg="add del">
          <ac:chgData name="Nguyễn Hồng Minh" userId="b7df7bd5-dfee-49f3-a67b-ef7a4d53176e" providerId="ADAL" clId="{26DB6F5D-945F-4FE1-A5DB-FD26DC280476}" dt="2025-02-17T16:35:51.815" v="5806" actId="26606"/>
          <ac:spMkLst>
            <pc:docMk/>
            <pc:sldMk cId="3713562065" sldId="261"/>
            <ac:spMk id="112" creationId="{71877DBC-BB60-40F0-AC93-2ACDBAAE60CE}"/>
          </ac:spMkLst>
        </pc:spChg>
        <pc:spChg chg="add del">
          <ac:chgData name="Nguyễn Hồng Minh" userId="b7df7bd5-dfee-49f3-a67b-ef7a4d53176e" providerId="ADAL" clId="{26DB6F5D-945F-4FE1-A5DB-FD26DC280476}" dt="2025-02-17T11:14:54.625" v="1983" actId="26606"/>
          <ac:spMkLst>
            <pc:docMk/>
            <pc:sldMk cId="3713562065" sldId="261"/>
            <ac:spMk id="113" creationId="{0B9EE3F3-89B7-43C3-8651-C4C96830993D}"/>
          </ac:spMkLst>
        </pc:spChg>
        <pc:spChg chg="add del">
          <ac:chgData name="Nguyễn Hồng Minh" userId="b7df7bd5-dfee-49f3-a67b-ef7a4d53176e" providerId="ADAL" clId="{26DB6F5D-945F-4FE1-A5DB-FD26DC280476}" dt="2025-02-17T11:14:54.625" v="1983" actId="26606"/>
          <ac:spMkLst>
            <pc:docMk/>
            <pc:sldMk cId="3713562065" sldId="261"/>
            <ac:spMk id="114" creationId="{33AE4636-AEEC-45D6-84D4-7AC2DA48ECF8}"/>
          </ac:spMkLst>
        </pc:spChg>
        <pc:spChg chg="add del">
          <ac:chgData name="Nguyễn Hồng Minh" userId="b7df7bd5-dfee-49f3-a67b-ef7a4d53176e" providerId="ADAL" clId="{26DB6F5D-945F-4FE1-A5DB-FD26DC280476}" dt="2025-02-17T11:14:54.625" v="1983" actId="26606"/>
          <ac:spMkLst>
            <pc:docMk/>
            <pc:sldMk cId="3713562065" sldId="261"/>
            <ac:spMk id="115" creationId="{8D9CE0F4-2EB2-4F1F-8AAC-DB3571D9FE10}"/>
          </ac:spMkLst>
        </pc:spChg>
        <pc:spChg chg="add del">
          <ac:chgData name="Nguyễn Hồng Minh" userId="b7df7bd5-dfee-49f3-a67b-ef7a4d53176e" providerId="ADAL" clId="{26DB6F5D-945F-4FE1-A5DB-FD26DC280476}" dt="2025-02-17T16:36:21.993" v="5814" actId="26606"/>
          <ac:spMkLst>
            <pc:docMk/>
            <pc:sldMk cId="3713562065" sldId="261"/>
            <ac:spMk id="116" creationId="{743AA782-23D1-4521-8CAD-47662984AA08}"/>
          </ac:spMkLst>
        </pc:spChg>
        <pc:spChg chg="add del">
          <ac:chgData name="Nguyễn Hồng Minh" userId="b7df7bd5-dfee-49f3-a67b-ef7a4d53176e" providerId="ADAL" clId="{26DB6F5D-945F-4FE1-A5DB-FD26DC280476}" dt="2025-02-17T11:14:56.971" v="1985" actId="26606"/>
          <ac:spMkLst>
            <pc:docMk/>
            <pc:sldMk cId="3713562065" sldId="261"/>
            <ac:spMk id="117" creationId="{2C9A9DA9-7DC8-488B-A882-123947B0F3D9}"/>
          </ac:spMkLst>
        </pc:spChg>
        <pc:spChg chg="add del">
          <ac:chgData name="Nguyễn Hồng Minh" userId="b7df7bd5-dfee-49f3-a67b-ef7a4d53176e" providerId="ADAL" clId="{26DB6F5D-945F-4FE1-A5DB-FD26DC280476}" dt="2025-02-17T11:14:56.971" v="1985" actId="26606"/>
          <ac:spMkLst>
            <pc:docMk/>
            <pc:sldMk cId="3713562065" sldId="261"/>
            <ac:spMk id="118" creationId="{57F6BDD4-E066-4008-8011-6CC31AEB4556}"/>
          </ac:spMkLst>
        </pc:spChg>
        <pc:spChg chg="add del">
          <ac:chgData name="Nguyễn Hồng Minh" userId="b7df7bd5-dfee-49f3-a67b-ef7a4d53176e" providerId="ADAL" clId="{26DB6F5D-945F-4FE1-A5DB-FD26DC280476}" dt="2025-02-17T11:14:56.971" v="1985" actId="26606"/>
          <ac:spMkLst>
            <pc:docMk/>
            <pc:sldMk cId="3713562065" sldId="261"/>
            <ac:spMk id="119" creationId="{2711A8FB-68FC-45FC-B01E-38F809E2D439}"/>
          </ac:spMkLst>
        </pc:spChg>
        <pc:spChg chg="add del">
          <ac:chgData name="Nguyễn Hồng Minh" userId="b7df7bd5-dfee-49f3-a67b-ef7a4d53176e" providerId="ADAL" clId="{26DB6F5D-945F-4FE1-A5DB-FD26DC280476}" dt="2025-02-17T11:14:56.971" v="1985" actId="26606"/>
          <ac:spMkLst>
            <pc:docMk/>
            <pc:sldMk cId="3713562065" sldId="261"/>
            <ac:spMk id="120" creationId="{2A865FE3-5FC9-4049-87CF-30019C46C0F5}"/>
          </ac:spMkLst>
        </pc:spChg>
        <pc:spChg chg="add del">
          <ac:chgData name="Nguyễn Hồng Minh" userId="b7df7bd5-dfee-49f3-a67b-ef7a4d53176e" providerId="ADAL" clId="{26DB6F5D-945F-4FE1-A5DB-FD26DC280476}" dt="2025-02-17T16:36:21.993" v="5814" actId="26606"/>
          <ac:spMkLst>
            <pc:docMk/>
            <pc:sldMk cId="3713562065" sldId="261"/>
            <ac:spMk id="121" creationId="{650D18FE-0824-4A46-B22C-A86B52E5780A}"/>
          </ac:spMkLst>
        </pc:spChg>
        <pc:spChg chg="add del">
          <ac:chgData name="Nguyễn Hồng Minh" userId="b7df7bd5-dfee-49f3-a67b-ef7a4d53176e" providerId="ADAL" clId="{26DB6F5D-945F-4FE1-A5DB-FD26DC280476}" dt="2025-02-17T15:49:01.553" v="4646"/>
          <ac:spMkLst>
            <pc:docMk/>
            <pc:sldMk cId="3713562065" sldId="261"/>
            <ac:spMk id="122" creationId="{2B97F24A-32CE-4C1C-A50D-3016B394DCFB}"/>
          </ac:spMkLst>
        </pc:spChg>
        <pc:spChg chg="add del">
          <ac:chgData name="Nguyễn Hồng Minh" userId="b7df7bd5-dfee-49f3-a67b-ef7a4d53176e" providerId="ADAL" clId="{26DB6F5D-945F-4FE1-A5DB-FD26DC280476}" dt="2025-02-17T15:49:01.553" v="4646"/>
          <ac:spMkLst>
            <pc:docMk/>
            <pc:sldMk cId="3713562065" sldId="261"/>
            <ac:spMk id="123" creationId="{CD8B4F24-440B-49E9-B85D-733523DC064B}"/>
          </ac:spMkLst>
        </pc:spChg>
        <pc:grpChg chg="add">
          <ac:chgData name="Nguyễn Hồng Minh" userId="b7df7bd5-dfee-49f3-a67b-ef7a4d53176e" providerId="ADAL" clId="{26DB6F5D-945F-4FE1-A5DB-FD26DC280476}" dt="2025-02-17T10:42:54.764" v="1052" actId="26606"/>
          <ac:grpSpMkLst>
            <pc:docMk/>
            <pc:sldMk cId="3713562065" sldId="261"/>
            <ac:grpSpMk id="34" creationId="{6536E295-EF5B-4BE9-A4CB-D5C581AAA999}"/>
          </ac:grpSpMkLst>
        </pc:grpChg>
        <pc:grpChg chg="del">
          <ac:chgData name="Nguyễn Hồng Minh" userId="b7df7bd5-dfee-49f3-a67b-ef7a4d53176e" providerId="ADAL" clId="{26DB6F5D-945F-4FE1-A5DB-FD26DC280476}" dt="2025-02-17T10:42:56.255" v="1053" actId="26606"/>
          <ac:grpSpMkLst>
            <pc:docMk/>
            <pc:sldMk cId="3713562065" sldId="261"/>
            <ac:grpSpMk id="35" creationId="{E27AF472-EAE3-4572-AB69-B92BD10DBC6D}"/>
          </ac:grpSpMkLst>
        </pc:grpChg>
        <pc:grpChg chg="add del">
          <ac:chgData name="Nguyễn Hồng Minh" userId="b7df7bd5-dfee-49f3-a67b-ef7a4d53176e" providerId="ADAL" clId="{26DB6F5D-945F-4FE1-A5DB-FD26DC280476}" dt="2025-02-17T16:35:49.452" v="5802" actId="26606"/>
          <ac:grpSpMkLst>
            <pc:docMk/>
            <pc:sldMk cId="3713562065" sldId="261"/>
            <ac:grpSpMk id="46" creationId="{DD354807-230F-4402-B1B9-F733A8F1F190}"/>
          </ac:grpSpMkLst>
        </pc:grpChg>
        <pc:grpChg chg="add del">
          <ac:chgData name="Nguyễn Hồng Minh" userId="b7df7bd5-dfee-49f3-a67b-ef7a4d53176e" providerId="ADAL" clId="{26DB6F5D-945F-4FE1-A5DB-FD26DC280476}" dt="2025-02-17T10:58:19.668" v="1779" actId="26606"/>
          <ac:grpSpMkLst>
            <pc:docMk/>
            <pc:sldMk cId="3713562065" sldId="261"/>
            <ac:grpSpMk id="50" creationId="{114ED94A-C85D-4CD3-4205-438D21CE6B38}"/>
          </ac:grpSpMkLst>
        </pc:grpChg>
        <pc:grpChg chg="add del">
          <ac:chgData name="Nguyễn Hồng Minh" userId="b7df7bd5-dfee-49f3-a67b-ef7a4d53176e" providerId="ADAL" clId="{26DB6F5D-945F-4FE1-A5DB-FD26DC280476}" dt="2025-02-17T11:14:56.976" v="1986" actId="26606"/>
          <ac:grpSpMkLst>
            <pc:docMk/>
            <pc:sldMk cId="3713562065" sldId="261"/>
            <ac:grpSpMk id="51" creationId="{114ED94A-C85D-4CD3-4205-438D21CE6B38}"/>
          </ac:grpSpMkLst>
        </pc:grpChg>
        <pc:grpChg chg="add del">
          <ac:chgData name="Nguyễn Hồng Minh" userId="b7df7bd5-dfee-49f3-a67b-ef7a4d53176e" providerId="ADAL" clId="{26DB6F5D-945F-4FE1-A5DB-FD26DC280476}" dt="2025-02-17T10:44:23.374" v="1073" actId="26606"/>
          <ac:grpSpMkLst>
            <pc:docMk/>
            <pc:sldMk cId="3713562065" sldId="261"/>
            <ac:grpSpMk id="72" creationId="{6536E295-EF5B-4BE9-A4CB-D5C581AAA999}"/>
          </ac:grpSpMkLst>
        </pc:grpChg>
        <pc:grpChg chg="add del">
          <ac:chgData name="Nguyễn Hồng Minh" userId="b7df7bd5-dfee-49f3-a67b-ef7a4d53176e" providerId="ADAL" clId="{26DB6F5D-945F-4FE1-A5DB-FD26DC280476}" dt="2025-02-17T10:44:23.203" v="1072" actId="26606"/>
          <ac:grpSpMkLst>
            <pc:docMk/>
            <pc:sldMk cId="3713562065" sldId="261"/>
            <ac:grpSpMk id="74" creationId="{E27AF472-EAE3-4572-AB69-B92BD10DBC6D}"/>
          </ac:grpSpMkLst>
        </pc:grpChg>
        <pc:grpChg chg="add del">
          <ac:chgData name="Nguyễn Hồng Minh" userId="b7df7bd5-dfee-49f3-a67b-ef7a4d53176e" providerId="ADAL" clId="{26DB6F5D-945F-4FE1-A5DB-FD26DC280476}" dt="2025-02-17T10:43:16.230" v="1060" actId="26606"/>
          <ac:grpSpMkLst>
            <pc:docMk/>
            <pc:sldMk cId="3713562065" sldId="261"/>
            <ac:grpSpMk id="87" creationId="{D8C3AFD7-4CCE-484E-84C6-80FB3E3E2093}"/>
          </ac:grpSpMkLst>
        </pc:grpChg>
        <pc:grpChg chg="add del">
          <ac:chgData name="Nguyễn Hồng Minh" userId="b7df7bd5-dfee-49f3-a67b-ef7a4d53176e" providerId="ADAL" clId="{26DB6F5D-945F-4FE1-A5DB-FD26DC280476}" dt="2025-02-17T11:14:30.390" v="1975" actId="26606"/>
          <ac:grpSpMkLst>
            <pc:docMk/>
            <pc:sldMk cId="3713562065" sldId="261"/>
            <ac:grpSpMk id="90" creationId="{1DE889C7-FAD6-4397-98E2-05D503484459}"/>
          </ac:grpSpMkLst>
        </pc:grpChg>
        <pc:grpChg chg="add del">
          <ac:chgData name="Nguyễn Hồng Minh" userId="b7df7bd5-dfee-49f3-a67b-ef7a4d53176e" providerId="ADAL" clId="{26DB6F5D-945F-4FE1-A5DB-FD26DC280476}" dt="2025-02-17T10:44:23.203" v="1072" actId="26606"/>
          <ac:grpSpMkLst>
            <pc:docMk/>
            <pc:sldMk cId="3713562065" sldId="261"/>
            <ac:grpSpMk id="100" creationId="{6536E295-EF5B-4BE9-A4CB-D5C581AAA999}"/>
          </ac:grpSpMkLst>
        </pc:grpChg>
        <pc:grpChg chg="add del">
          <ac:chgData name="Nguyễn Hồng Minh" userId="b7df7bd5-dfee-49f3-a67b-ef7a4d53176e" providerId="ADAL" clId="{26DB6F5D-945F-4FE1-A5DB-FD26DC280476}" dt="2025-02-17T11:14:32.408" v="1977" actId="26606"/>
          <ac:grpSpMkLst>
            <pc:docMk/>
            <pc:sldMk cId="3713562065" sldId="261"/>
            <ac:grpSpMk id="102" creationId="{AE1C45F0-260A-458C-96ED-C1F6D2151219}"/>
          </ac:grpSpMkLst>
        </pc:grpChg>
        <pc:grpChg chg="add del">
          <ac:chgData name="Nguyễn Hồng Minh" userId="b7df7bd5-dfee-49f3-a67b-ef7a4d53176e" providerId="ADAL" clId="{26DB6F5D-945F-4FE1-A5DB-FD26DC280476}" dt="2025-02-17T10:44:23.203" v="1072" actId="26606"/>
          <ac:grpSpMkLst>
            <pc:docMk/>
            <pc:sldMk cId="3713562065" sldId="261"/>
            <ac:grpSpMk id="103" creationId="{E27AF472-EAE3-4572-AB69-B92BD10DBC6D}"/>
          </ac:grpSpMkLst>
        </pc:grpChg>
        <pc:picChg chg="add mod">
          <ac:chgData name="Nguyễn Hồng Minh" userId="b7df7bd5-dfee-49f3-a67b-ef7a4d53176e" providerId="ADAL" clId="{26DB6F5D-945F-4FE1-A5DB-FD26DC280476}" dt="2025-02-18T03:45:29.959" v="6180"/>
          <ac:picMkLst>
            <pc:docMk/>
            <pc:sldMk cId="3713562065" sldId="261"/>
            <ac:picMk id="3" creationId="{9A582753-5DF1-D496-ACF6-B69FDEC5E744}"/>
          </ac:picMkLst>
        </pc:picChg>
        <pc:picChg chg="add mod ord">
          <ac:chgData name="Nguyễn Hồng Minh" userId="b7df7bd5-dfee-49f3-a67b-ef7a4d53176e" providerId="ADAL" clId="{26DB6F5D-945F-4FE1-A5DB-FD26DC280476}" dt="2025-02-17T16:41:40.275" v="5896" actId="26606"/>
          <ac:picMkLst>
            <pc:docMk/>
            <pc:sldMk cId="3713562065" sldId="261"/>
            <ac:picMk id="4" creationId="{4027F6A1-333B-46E4-87A0-3764E8846479}"/>
          </ac:picMkLst>
        </pc:picChg>
        <pc:picChg chg="del mod ord">
          <ac:chgData name="Nguyễn Hồng Minh" userId="b7df7bd5-dfee-49f3-a67b-ef7a4d53176e" providerId="ADAL" clId="{26DB6F5D-945F-4FE1-A5DB-FD26DC280476}" dt="2025-02-17T10:42:47.967" v="1049" actId="478"/>
          <ac:picMkLst>
            <pc:docMk/>
            <pc:sldMk cId="3713562065" sldId="261"/>
            <ac:picMk id="5" creationId="{B380BF4E-1322-A81C-E3D3-9CB9A0DE140D}"/>
          </ac:picMkLst>
        </pc:picChg>
        <pc:cxnChg chg="add del">
          <ac:chgData name="Nguyễn Hồng Minh" userId="b7df7bd5-dfee-49f3-a67b-ef7a4d53176e" providerId="ADAL" clId="{26DB6F5D-945F-4FE1-A5DB-FD26DC280476}" dt="2025-02-17T16:40:55.042" v="5862" actId="11529"/>
          <ac:cxnSpMkLst>
            <pc:docMk/>
            <pc:sldMk cId="3713562065" sldId="261"/>
            <ac:cxnSpMk id="8" creationId="{39400910-ABBF-21D4-AEAC-562D4F1436AD}"/>
          </ac:cxnSpMkLst>
        </pc:cxnChg>
        <pc:cxnChg chg="add del">
          <ac:chgData name="Nguyễn Hồng Minh" userId="b7df7bd5-dfee-49f3-a67b-ef7a4d53176e" providerId="ADAL" clId="{26DB6F5D-945F-4FE1-A5DB-FD26DC280476}" dt="2025-02-17T16:40:54.434" v="5860" actId="11529"/>
          <ac:cxnSpMkLst>
            <pc:docMk/>
            <pc:sldMk cId="3713562065" sldId="261"/>
            <ac:cxnSpMk id="14" creationId="{82353FA0-B58D-F9F9-8A18-E3213A1EDC43}"/>
          </ac:cxnSpMkLst>
        </pc:cxnChg>
        <pc:cxnChg chg="add">
          <ac:chgData name="Nguyễn Hồng Minh" userId="b7df7bd5-dfee-49f3-a67b-ef7a4d53176e" providerId="ADAL" clId="{26DB6F5D-945F-4FE1-A5DB-FD26DC280476}" dt="2025-02-17T09:54:06.465" v="3" actId="26606"/>
          <ac:cxnSpMkLst>
            <pc:docMk/>
            <pc:sldMk cId="3713562065" sldId="261"/>
            <ac:cxnSpMk id="18" creationId="{C49DA8F6-BCC1-4447-B54C-57856834B94B}"/>
          </ac:cxnSpMkLst>
        </pc:cxnChg>
        <pc:cxnChg chg="add del mod">
          <ac:chgData name="Nguyễn Hồng Minh" userId="b7df7bd5-dfee-49f3-a67b-ef7a4d53176e" providerId="ADAL" clId="{26DB6F5D-945F-4FE1-A5DB-FD26DC280476}" dt="2025-02-17T16:41:32.731" v="5894" actId="478"/>
          <ac:cxnSpMkLst>
            <pc:docMk/>
            <pc:sldMk cId="3713562065" sldId="261"/>
            <ac:cxnSpMk id="18" creationId="{F1D59804-2DFA-DD57-E1F3-EC94591F9A0E}"/>
          </ac:cxnSpMkLst>
        </pc:cxnChg>
        <pc:cxnChg chg="add del">
          <ac:chgData name="Nguyễn Hồng Minh" userId="b7df7bd5-dfee-49f3-a67b-ef7a4d53176e" providerId="ADAL" clId="{26DB6F5D-945F-4FE1-A5DB-FD26DC280476}" dt="2025-02-17T11:14:32.408" v="1977" actId="26606"/>
          <ac:cxnSpMkLst>
            <pc:docMk/>
            <pc:sldMk cId="3713562065" sldId="261"/>
            <ac:cxnSpMk id="109" creationId="{6CF1BAF6-AD41-4082-B212-8A1F9A2E8779}"/>
          </ac:cxnSpMkLst>
        </pc:cxnChg>
      </pc:sldChg>
      <pc:sldChg chg="addSp delSp modSp mod ord modTransition setBg delDesignElem">
        <pc:chgData name="Nguyễn Hồng Minh" userId="b7df7bd5-dfee-49f3-a67b-ef7a4d53176e" providerId="ADAL" clId="{26DB6F5D-945F-4FE1-A5DB-FD26DC280476}" dt="2025-02-18T03:45:44.945" v="6186"/>
        <pc:sldMkLst>
          <pc:docMk/>
          <pc:sldMk cId="2352818558" sldId="263"/>
        </pc:sldMkLst>
        <pc:spChg chg="mod">
          <ac:chgData name="Nguyễn Hồng Minh" userId="b7df7bd5-dfee-49f3-a67b-ef7a4d53176e" providerId="ADAL" clId="{26DB6F5D-945F-4FE1-A5DB-FD26DC280476}" dt="2025-02-17T16:43:45.586" v="5911" actId="255"/>
          <ac:spMkLst>
            <pc:docMk/>
            <pc:sldMk cId="2352818558" sldId="263"/>
            <ac:spMk id="2" creationId="{84617E56-FDC1-526E-CC24-FB9EF31E0E15}"/>
          </ac:spMkLst>
        </pc:spChg>
        <pc:spChg chg="add mod">
          <ac:chgData name="Nguyễn Hồng Minh" userId="b7df7bd5-dfee-49f3-a67b-ef7a4d53176e" providerId="ADAL" clId="{26DB6F5D-945F-4FE1-A5DB-FD26DC280476}" dt="2025-02-17T14:44:34.836" v="3804"/>
          <ac:spMkLst>
            <pc:docMk/>
            <pc:sldMk cId="2352818558" sldId="263"/>
            <ac:spMk id="3" creationId="{7BB56870-8DDB-FAAD-E439-47A5EA992429}"/>
          </ac:spMkLst>
        </pc:spChg>
        <pc:spChg chg="add del mod">
          <ac:chgData name="Nguyễn Hồng Minh" userId="b7df7bd5-dfee-49f3-a67b-ef7a4d53176e" providerId="ADAL" clId="{26DB6F5D-945F-4FE1-A5DB-FD26DC280476}" dt="2025-02-17T09:58:40.172" v="40" actId="478"/>
          <ac:spMkLst>
            <pc:docMk/>
            <pc:sldMk cId="2352818558" sldId="263"/>
            <ac:spMk id="4" creationId="{6BEE5BF1-B309-6400-14D7-F6C1CE514DDF}"/>
          </ac:spMkLst>
        </pc:spChg>
        <pc:spChg chg="add mod">
          <ac:chgData name="Nguyễn Hồng Minh" userId="b7df7bd5-dfee-49f3-a67b-ef7a4d53176e" providerId="ADAL" clId="{26DB6F5D-945F-4FE1-A5DB-FD26DC280476}" dt="2025-02-17T14:44:45.560" v="3806"/>
          <ac:spMkLst>
            <pc:docMk/>
            <pc:sldMk cId="2352818558" sldId="263"/>
            <ac:spMk id="4" creationId="{DFC69EA0-6AC2-0508-47FE-05579B12E083}"/>
          </ac:spMkLst>
        </pc:spChg>
        <pc:spChg chg="add del mod">
          <ac:chgData name="Nguyễn Hồng Minh" userId="b7df7bd5-dfee-49f3-a67b-ef7a4d53176e" providerId="ADAL" clId="{26DB6F5D-945F-4FE1-A5DB-FD26DC280476}" dt="2025-02-17T14:44:57.201" v="3808" actId="478"/>
          <ac:spMkLst>
            <pc:docMk/>
            <pc:sldMk cId="2352818558" sldId="263"/>
            <ac:spMk id="5" creationId="{D4D52953-DF96-378D-E023-26D873AD5804}"/>
          </ac:spMkLst>
        </pc:spChg>
        <pc:spChg chg="mod">
          <ac:chgData name="Nguyễn Hồng Minh" userId="b7df7bd5-dfee-49f3-a67b-ef7a4d53176e" providerId="ADAL" clId="{26DB6F5D-945F-4FE1-A5DB-FD26DC280476}" dt="2025-02-17T16:57:51.853" v="6071" actId="207"/>
          <ac:spMkLst>
            <pc:docMk/>
            <pc:sldMk cId="2352818558" sldId="263"/>
            <ac:spMk id="7" creationId="{A58DA48C-A605-F1B8-AD56-61F838816D2E}"/>
          </ac:spMkLst>
        </pc:spChg>
        <pc:spChg chg="add mod">
          <ac:chgData name="Nguyễn Hồng Minh" userId="b7df7bd5-dfee-49f3-a67b-ef7a4d53176e" providerId="ADAL" clId="{26DB6F5D-945F-4FE1-A5DB-FD26DC280476}" dt="2025-02-18T00:56:51.214" v="6170" actId="255"/>
          <ac:spMkLst>
            <pc:docMk/>
            <pc:sldMk cId="2352818558" sldId="263"/>
            <ac:spMk id="9" creationId="{080AAB49-EE6C-536C-07A1-7FCF50B328E2}"/>
          </ac:spMkLst>
        </pc:spChg>
        <pc:spChg chg="add del mod">
          <ac:chgData name="Nguyễn Hồng Minh" userId="b7df7bd5-dfee-49f3-a67b-ef7a4d53176e" providerId="ADAL" clId="{26DB6F5D-945F-4FE1-A5DB-FD26DC280476}" dt="2025-02-17T14:46:38.385" v="3831" actId="478"/>
          <ac:spMkLst>
            <pc:docMk/>
            <pc:sldMk cId="2352818558" sldId="263"/>
            <ac:spMk id="10" creationId="{CC821D80-3045-9416-66A2-F84B6C1A77C8}"/>
          </ac:spMkLst>
        </pc:spChg>
        <pc:spChg chg="add mod">
          <ac:chgData name="Nguyễn Hồng Minh" userId="b7df7bd5-dfee-49f3-a67b-ef7a4d53176e" providerId="ADAL" clId="{26DB6F5D-945F-4FE1-A5DB-FD26DC280476}" dt="2025-02-17T14:54:02.337" v="3912" actId="207"/>
          <ac:spMkLst>
            <pc:docMk/>
            <pc:sldMk cId="2352818558" sldId="263"/>
            <ac:spMk id="11" creationId="{186997C4-A51B-DFCA-2F5B-1C25EAC9486A}"/>
          </ac:spMkLst>
        </pc:spChg>
        <pc:spChg chg="add del">
          <ac:chgData name="Nguyễn Hồng Minh" userId="b7df7bd5-dfee-49f3-a67b-ef7a4d53176e" providerId="ADAL" clId="{26DB6F5D-945F-4FE1-A5DB-FD26DC280476}" dt="2025-02-17T10:59:29.187" v="1784" actId="26606"/>
          <ac:spMkLst>
            <pc:docMk/>
            <pc:sldMk cId="2352818558" sldId="263"/>
            <ac:spMk id="12" creationId="{0288C6B4-AFC3-407F-A595-EFFD38D4CCAF}"/>
          </ac:spMkLst>
        </pc:spChg>
        <pc:spChg chg="add del mod">
          <ac:chgData name="Nguyễn Hồng Minh" userId="b7df7bd5-dfee-49f3-a67b-ef7a4d53176e" providerId="ADAL" clId="{26DB6F5D-945F-4FE1-A5DB-FD26DC280476}" dt="2025-02-17T14:55:22.166" v="3944" actId="478"/>
          <ac:spMkLst>
            <pc:docMk/>
            <pc:sldMk cId="2352818558" sldId="263"/>
            <ac:spMk id="12" creationId="{1ECB98EC-EEBF-2F10-A4EE-96BF984050D0}"/>
          </ac:spMkLst>
        </pc:spChg>
        <pc:spChg chg="add del">
          <ac:chgData name="Nguyễn Hồng Minh" userId="b7df7bd5-dfee-49f3-a67b-ef7a4d53176e" providerId="ADAL" clId="{26DB6F5D-945F-4FE1-A5DB-FD26DC280476}" dt="2025-02-17T10:59:29.187" v="1784" actId="26606"/>
          <ac:spMkLst>
            <pc:docMk/>
            <pc:sldMk cId="2352818558" sldId="263"/>
            <ac:spMk id="14" creationId="{CF236821-17FE-429B-8D2C-08E13A64EA40}"/>
          </ac:spMkLst>
        </pc:spChg>
        <pc:spChg chg="add del">
          <ac:chgData name="Nguyễn Hồng Minh" userId="b7df7bd5-dfee-49f3-a67b-ef7a4d53176e" providerId="ADAL" clId="{26DB6F5D-945F-4FE1-A5DB-FD26DC280476}" dt="2025-02-17T10:59:29.187" v="1784" actId="26606"/>
          <ac:spMkLst>
            <pc:docMk/>
            <pc:sldMk cId="2352818558" sldId="263"/>
            <ac:spMk id="16" creationId="{C0BDBCD2-E081-43AB-9119-C55465E59757}"/>
          </ac:spMkLst>
        </pc:spChg>
        <pc:spChg chg="add del">
          <ac:chgData name="Nguyễn Hồng Minh" userId="b7df7bd5-dfee-49f3-a67b-ef7a4d53176e" providerId="ADAL" clId="{26DB6F5D-945F-4FE1-A5DB-FD26DC280476}" dt="2025-02-17T10:59:29.187" v="1784" actId="26606"/>
          <ac:spMkLst>
            <pc:docMk/>
            <pc:sldMk cId="2352818558" sldId="263"/>
            <ac:spMk id="18" creationId="{98E79BE4-34FE-485A-98A5-92CE8F7C4743}"/>
          </ac:spMkLst>
        </pc:spChg>
        <pc:spChg chg="add del">
          <ac:chgData name="Nguyễn Hồng Minh" userId="b7df7bd5-dfee-49f3-a67b-ef7a4d53176e" providerId="ADAL" clId="{26DB6F5D-945F-4FE1-A5DB-FD26DC280476}" dt="2025-02-17T10:59:29.187" v="1784" actId="26606"/>
          <ac:spMkLst>
            <pc:docMk/>
            <pc:sldMk cId="2352818558" sldId="263"/>
            <ac:spMk id="20" creationId="{7A5F0580-5EE9-419F-96EE-B6529EF6E7D0}"/>
          </ac:spMkLst>
        </pc:spChg>
        <pc:spChg chg="add del">
          <ac:chgData name="Nguyễn Hồng Minh" userId="b7df7bd5-dfee-49f3-a67b-ef7a4d53176e" providerId="ADAL" clId="{26DB6F5D-945F-4FE1-A5DB-FD26DC280476}" dt="2025-02-17T15:49:01.553" v="4646"/>
          <ac:spMkLst>
            <pc:docMk/>
            <pc:sldMk cId="2352818558" sldId="263"/>
            <ac:spMk id="31" creationId="{71877DBC-BB60-40F0-AC93-2ACDBAAE60CE}"/>
          </ac:spMkLst>
        </pc:spChg>
        <pc:spChg chg="add del">
          <ac:chgData name="Nguyễn Hồng Minh" userId="b7df7bd5-dfee-49f3-a67b-ef7a4d53176e" providerId="ADAL" clId="{26DB6F5D-945F-4FE1-A5DB-FD26DC280476}" dt="2025-02-17T15:49:01.553" v="4646"/>
          <ac:spMkLst>
            <pc:docMk/>
            <pc:sldMk cId="2352818558" sldId="263"/>
            <ac:spMk id="34" creationId="{743AA782-23D1-4521-8CAD-47662984AA08}"/>
          </ac:spMkLst>
        </pc:spChg>
        <pc:grpChg chg="add del">
          <ac:chgData name="Nguyễn Hồng Minh" userId="b7df7bd5-dfee-49f3-a67b-ef7a4d53176e" providerId="ADAL" clId="{26DB6F5D-945F-4FE1-A5DB-FD26DC280476}" dt="2025-02-17T11:16:02.791" v="1994" actId="26606"/>
          <ac:grpSpMkLst>
            <pc:docMk/>
            <pc:sldMk cId="2352818558" sldId="263"/>
            <ac:grpSpMk id="25" creationId="{114ED94A-C85D-4CD3-4205-438D21CE6B38}"/>
          </ac:grpSpMkLst>
        </pc:grpChg>
        <pc:graphicFrameChg chg="del mod">
          <ac:chgData name="Nguyễn Hồng Minh" userId="b7df7bd5-dfee-49f3-a67b-ef7a4d53176e" providerId="ADAL" clId="{26DB6F5D-945F-4FE1-A5DB-FD26DC280476}" dt="2025-02-17T09:58:38.495" v="39" actId="21"/>
          <ac:graphicFrameMkLst>
            <pc:docMk/>
            <pc:sldMk cId="2352818558" sldId="263"/>
            <ac:graphicFrameMk id="36" creationId="{231C5F5C-0195-3924-859F-87910268EE4F}"/>
          </ac:graphicFrameMkLst>
        </pc:graphicFrameChg>
        <pc:picChg chg="add mod">
          <ac:chgData name="Nguyễn Hồng Minh" userId="b7df7bd5-dfee-49f3-a67b-ef7a4d53176e" providerId="ADAL" clId="{26DB6F5D-945F-4FE1-A5DB-FD26DC280476}" dt="2025-02-18T03:45:44.945" v="6186"/>
          <ac:picMkLst>
            <pc:docMk/>
            <pc:sldMk cId="2352818558" sldId="263"/>
            <ac:picMk id="3" creationId="{D596A967-43F6-5F67-59F1-FEDC53A88D57}"/>
          </ac:picMkLst>
        </pc:picChg>
        <pc:picChg chg="del">
          <ac:chgData name="Nguyễn Hồng Minh" userId="b7df7bd5-dfee-49f3-a67b-ef7a4d53176e" providerId="ADAL" clId="{26DB6F5D-945F-4FE1-A5DB-FD26DC280476}" dt="2025-02-17T09:58:28.351" v="38" actId="478"/>
          <ac:picMkLst>
            <pc:docMk/>
            <pc:sldMk cId="2352818558" sldId="263"/>
            <ac:picMk id="5" creationId="{440356D8-D963-EAA3-01A1-B88DE4A0DCFB}"/>
          </ac:picMkLst>
        </pc:picChg>
        <pc:picChg chg="mod ord">
          <ac:chgData name="Nguyễn Hồng Minh" userId="b7df7bd5-dfee-49f3-a67b-ef7a4d53176e" providerId="ADAL" clId="{26DB6F5D-945F-4FE1-A5DB-FD26DC280476}" dt="2025-02-17T14:48:41.267" v="3857" actId="1076"/>
          <ac:picMkLst>
            <pc:docMk/>
            <pc:sldMk cId="2352818558" sldId="263"/>
            <ac:picMk id="6" creationId="{7E650405-1D9B-F85E-483A-364486A6F57F}"/>
          </ac:picMkLst>
        </pc:picChg>
      </pc:sldChg>
      <pc:sldChg chg="addSp delSp modSp mod ord modTransition setBg delDesignElem">
        <pc:chgData name="Nguyễn Hồng Minh" userId="b7df7bd5-dfee-49f3-a67b-ef7a4d53176e" providerId="ADAL" clId="{26DB6F5D-945F-4FE1-A5DB-FD26DC280476}" dt="2025-02-18T03:51:28.353" v="6226" actId="113"/>
        <pc:sldMkLst>
          <pc:docMk/>
          <pc:sldMk cId="1622437894" sldId="264"/>
        </pc:sldMkLst>
        <pc:spChg chg="mod">
          <ac:chgData name="Nguyễn Hồng Minh" userId="b7df7bd5-dfee-49f3-a67b-ef7a4d53176e" providerId="ADAL" clId="{26DB6F5D-945F-4FE1-A5DB-FD26DC280476}" dt="2025-02-17T16:43:21.814" v="5907" actId="255"/>
          <ac:spMkLst>
            <pc:docMk/>
            <pc:sldMk cId="1622437894" sldId="264"/>
            <ac:spMk id="2" creationId="{02726B89-1E53-F7E4-4A53-CEFB08AF07B9}"/>
          </ac:spMkLst>
        </pc:spChg>
        <pc:spChg chg="mod">
          <ac:chgData name="Nguyễn Hồng Minh" userId="b7df7bd5-dfee-49f3-a67b-ef7a4d53176e" providerId="ADAL" clId="{26DB6F5D-945F-4FE1-A5DB-FD26DC280476}" dt="2025-02-18T03:51:28.353" v="6226" actId="113"/>
          <ac:spMkLst>
            <pc:docMk/>
            <pc:sldMk cId="1622437894" sldId="264"/>
            <ac:spMk id="10" creationId="{E9D572CB-629B-75A2-092B-787936A41C09}"/>
          </ac:spMkLst>
        </pc:spChg>
        <pc:spChg chg="add del">
          <ac:chgData name="Nguyễn Hồng Minh" userId="b7df7bd5-dfee-49f3-a67b-ef7a4d53176e" providerId="ADAL" clId="{26DB6F5D-945F-4FE1-A5DB-FD26DC280476}" dt="2025-02-17T16:36:21.618" v="5813" actId="26606"/>
          <ac:spMkLst>
            <pc:docMk/>
            <pc:sldMk cId="1622437894" sldId="264"/>
            <ac:spMk id="12" creationId="{743AA782-23D1-4521-8CAD-47662984AA08}"/>
          </ac:spMkLst>
        </pc:spChg>
        <pc:spChg chg="add del">
          <ac:chgData name="Nguyễn Hồng Minh" userId="b7df7bd5-dfee-49f3-a67b-ef7a4d53176e" providerId="ADAL" clId="{26DB6F5D-945F-4FE1-A5DB-FD26DC280476}" dt="2025-02-17T16:36:21.618" v="5813" actId="26606"/>
          <ac:spMkLst>
            <pc:docMk/>
            <pc:sldMk cId="1622437894" sldId="264"/>
            <ac:spMk id="13" creationId="{650D18FE-0824-4A46-B22C-A86B52E5780A}"/>
          </ac:spMkLst>
        </pc:spChg>
        <pc:spChg chg="add del">
          <ac:chgData name="Nguyễn Hồng Minh" userId="b7df7bd5-dfee-49f3-a67b-ef7a4d53176e" providerId="ADAL" clId="{26DB6F5D-945F-4FE1-A5DB-FD26DC280476}" dt="2025-02-17T09:58:12.409" v="36" actId="26606"/>
          <ac:spMkLst>
            <pc:docMk/>
            <pc:sldMk cId="1622437894" sldId="264"/>
            <ac:spMk id="15" creationId="{A2679492-7988-4050-9056-542444452411}"/>
          </ac:spMkLst>
        </pc:spChg>
        <pc:spChg chg="add del">
          <ac:chgData name="Nguyễn Hồng Minh" userId="b7df7bd5-dfee-49f3-a67b-ef7a4d53176e" providerId="ADAL" clId="{26DB6F5D-945F-4FE1-A5DB-FD26DC280476}" dt="2025-02-17T09:58:12.409" v="36" actId="26606"/>
          <ac:spMkLst>
            <pc:docMk/>
            <pc:sldMk cId="1622437894" sldId="264"/>
            <ac:spMk id="17" creationId="{B091B163-7D61-4891-ABCF-5C13D9C418D0}"/>
          </ac:spMkLst>
        </pc:spChg>
        <pc:spChg chg="add del">
          <ac:chgData name="Nguyễn Hồng Minh" userId="b7df7bd5-dfee-49f3-a67b-ef7a4d53176e" providerId="ADAL" clId="{26DB6F5D-945F-4FE1-A5DB-FD26DC280476}" dt="2025-02-17T10:59:19.055" v="1782" actId="26606"/>
          <ac:spMkLst>
            <pc:docMk/>
            <pc:sldMk cId="1622437894" sldId="264"/>
            <ac:spMk id="21" creationId="{0288C6B4-AFC3-407F-A595-EFFD38D4CCAF}"/>
          </ac:spMkLst>
        </pc:spChg>
        <pc:spChg chg="add del">
          <ac:chgData name="Nguyễn Hồng Minh" userId="b7df7bd5-dfee-49f3-a67b-ef7a4d53176e" providerId="ADAL" clId="{26DB6F5D-945F-4FE1-A5DB-FD26DC280476}" dt="2025-02-17T10:59:19.055" v="1782" actId="26606"/>
          <ac:spMkLst>
            <pc:docMk/>
            <pc:sldMk cId="1622437894" sldId="264"/>
            <ac:spMk id="22" creationId="{CF236821-17FE-429B-8D2C-08E13A64EA40}"/>
          </ac:spMkLst>
        </pc:spChg>
        <pc:spChg chg="add del">
          <ac:chgData name="Nguyễn Hồng Minh" userId="b7df7bd5-dfee-49f3-a67b-ef7a4d53176e" providerId="ADAL" clId="{26DB6F5D-945F-4FE1-A5DB-FD26DC280476}" dt="2025-02-17T10:59:19.055" v="1782" actId="26606"/>
          <ac:spMkLst>
            <pc:docMk/>
            <pc:sldMk cId="1622437894" sldId="264"/>
            <ac:spMk id="23" creationId="{C0BDBCD2-E081-43AB-9119-C55465E59757}"/>
          </ac:spMkLst>
        </pc:spChg>
        <pc:spChg chg="add del">
          <ac:chgData name="Nguyễn Hồng Minh" userId="b7df7bd5-dfee-49f3-a67b-ef7a4d53176e" providerId="ADAL" clId="{26DB6F5D-945F-4FE1-A5DB-FD26DC280476}" dt="2025-02-17T09:56:03.125" v="15" actId="26606"/>
          <ac:spMkLst>
            <pc:docMk/>
            <pc:sldMk cId="1622437894" sldId="264"/>
            <ac:spMk id="24" creationId="{700E0F77-E936-4985-B7B1-B9823486AC33}"/>
          </ac:spMkLst>
        </pc:spChg>
        <pc:spChg chg="add del">
          <ac:chgData name="Nguyễn Hồng Minh" userId="b7df7bd5-dfee-49f3-a67b-ef7a4d53176e" providerId="ADAL" clId="{26DB6F5D-945F-4FE1-A5DB-FD26DC280476}" dt="2025-02-17T10:59:19.055" v="1782" actId="26606"/>
          <ac:spMkLst>
            <pc:docMk/>
            <pc:sldMk cId="1622437894" sldId="264"/>
            <ac:spMk id="25" creationId="{98E79BE4-34FE-485A-98A5-92CE8F7C4743}"/>
          </ac:spMkLst>
        </pc:spChg>
        <pc:spChg chg="add del">
          <ac:chgData name="Nguyễn Hồng Minh" userId="b7df7bd5-dfee-49f3-a67b-ef7a4d53176e" providerId="ADAL" clId="{26DB6F5D-945F-4FE1-A5DB-FD26DC280476}" dt="2025-02-17T09:56:03.125" v="15" actId="26606"/>
          <ac:spMkLst>
            <pc:docMk/>
            <pc:sldMk cId="1622437894" sldId="264"/>
            <ac:spMk id="26" creationId="{95C8260E-968F-44E8-A823-ABB431311926}"/>
          </ac:spMkLst>
        </pc:spChg>
        <pc:spChg chg="add del">
          <ac:chgData name="Nguyễn Hồng Minh" userId="b7df7bd5-dfee-49f3-a67b-ef7a4d53176e" providerId="ADAL" clId="{26DB6F5D-945F-4FE1-A5DB-FD26DC280476}" dt="2025-02-17T10:59:19.055" v="1782" actId="26606"/>
          <ac:spMkLst>
            <pc:docMk/>
            <pc:sldMk cId="1622437894" sldId="264"/>
            <ac:spMk id="27" creationId="{7A5F0580-5EE9-419F-96EE-B6529EF6E7D0}"/>
          </ac:spMkLst>
        </pc:spChg>
        <pc:spChg chg="add del">
          <ac:chgData name="Nguyễn Hồng Minh" userId="b7df7bd5-dfee-49f3-a67b-ef7a4d53176e" providerId="ADAL" clId="{26DB6F5D-945F-4FE1-A5DB-FD26DC280476}" dt="2025-02-17T09:56:03.125" v="15" actId="26606"/>
          <ac:spMkLst>
            <pc:docMk/>
            <pc:sldMk cId="1622437894" sldId="264"/>
            <ac:spMk id="28" creationId="{2C1BBA94-3F40-40AA-8BB9-E69E25E537C1}"/>
          </ac:spMkLst>
        </pc:spChg>
        <pc:spChg chg="add del">
          <ac:chgData name="Nguyễn Hồng Minh" userId="b7df7bd5-dfee-49f3-a67b-ef7a4d53176e" providerId="ADAL" clId="{26DB6F5D-945F-4FE1-A5DB-FD26DC280476}" dt="2025-02-17T09:56:03.125" v="15" actId="26606"/>
          <ac:spMkLst>
            <pc:docMk/>
            <pc:sldMk cId="1622437894" sldId="264"/>
            <ac:spMk id="30" creationId="{FE43805F-24A6-46A4-B19B-54F28347355C}"/>
          </ac:spMkLst>
        </pc:spChg>
        <pc:spChg chg="add del">
          <ac:chgData name="Nguyễn Hồng Minh" userId="b7df7bd5-dfee-49f3-a67b-ef7a4d53176e" providerId="ADAL" clId="{26DB6F5D-945F-4FE1-A5DB-FD26DC280476}" dt="2025-02-17T09:56:14.013" v="17" actId="26606"/>
          <ac:spMkLst>
            <pc:docMk/>
            <pc:sldMk cId="1622437894" sldId="264"/>
            <ac:spMk id="32" creationId="{2B97F24A-32CE-4C1C-A50D-3016B394DCFB}"/>
          </ac:spMkLst>
        </pc:spChg>
        <pc:spChg chg="add del">
          <ac:chgData name="Nguyễn Hồng Minh" userId="b7df7bd5-dfee-49f3-a67b-ef7a4d53176e" providerId="ADAL" clId="{26DB6F5D-945F-4FE1-A5DB-FD26DC280476}" dt="2025-02-17T09:56:14.013" v="17" actId="26606"/>
          <ac:spMkLst>
            <pc:docMk/>
            <pc:sldMk cId="1622437894" sldId="264"/>
            <ac:spMk id="33" creationId="{CD8B4F24-440B-49E9-B85D-733523DC064B}"/>
          </ac:spMkLst>
        </pc:spChg>
        <pc:spChg chg="add del">
          <ac:chgData name="Nguyễn Hồng Minh" userId="b7df7bd5-dfee-49f3-a67b-ef7a4d53176e" providerId="ADAL" clId="{26DB6F5D-945F-4FE1-A5DB-FD26DC280476}" dt="2025-02-17T15:49:01.553" v="4646"/>
          <ac:spMkLst>
            <pc:docMk/>
            <pc:sldMk cId="1622437894" sldId="264"/>
            <ac:spMk id="41" creationId="{743AA782-23D1-4521-8CAD-47662984AA08}"/>
          </ac:spMkLst>
        </pc:spChg>
        <pc:spChg chg="add del">
          <ac:chgData name="Nguyễn Hồng Minh" userId="b7df7bd5-dfee-49f3-a67b-ef7a4d53176e" providerId="ADAL" clId="{26DB6F5D-945F-4FE1-A5DB-FD26DC280476}" dt="2025-02-17T15:49:01.553" v="4646"/>
          <ac:spMkLst>
            <pc:docMk/>
            <pc:sldMk cId="1622437894" sldId="264"/>
            <ac:spMk id="43" creationId="{71877DBC-BB60-40F0-AC93-2ACDBAAE60CE}"/>
          </ac:spMkLst>
        </pc:spChg>
        <pc:grpChg chg="add del">
          <ac:chgData name="Nguyễn Hồng Minh" userId="b7df7bd5-dfee-49f3-a67b-ef7a4d53176e" providerId="ADAL" clId="{26DB6F5D-945F-4FE1-A5DB-FD26DC280476}" dt="2025-02-17T11:15:52.234" v="1992" actId="26606"/>
          <ac:grpSpMkLst>
            <pc:docMk/>
            <pc:sldMk cId="1622437894" sldId="264"/>
            <ac:grpSpMk id="29" creationId="{114ED94A-C85D-4CD3-4205-438D21CE6B38}"/>
          </ac:grpSpMkLst>
        </pc:grpChg>
        <pc:picChg chg="add mod">
          <ac:chgData name="Nguyễn Hồng Minh" userId="b7df7bd5-dfee-49f3-a67b-ef7a4d53176e" providerId="ADAL" clId="{26DB6F5D-945F-4FE1-A5DB-FD26DC280476}" dt="2025-02-18T03:45:41.105" v="6184"/>
          <ac:picMkLst>
            <pc:docMk/>
            <pc:sldMk cId="1622437894" sldId="264"/>
            <ac:picMk id="3" creationId="{016498AD-90DA-F73F-B87F-25C42C761B38}"/>
          </ac:picMkLst>
        </pc:picChg>
        <pc:picChg chg="mod ord">
          <ac:chgData name="Nguyễn Hồng Minh" userId="b7df7bd5-dfee-49f3-a67b-ef7a4d53176e" providerId="ADAL" clId="{26DB6F5D-945F-4FE1-A5DB-FD26DC280476}" dt="2025-02-17T11:15:52.234" v="1992" actId="26606"/>
          <ac:picMkLst>
            <pc:docMk/>
            <pc:sldMk cId="1622437894" sldId="264"/>
            <ac:picMk id="7" creationId="{9E91F196-8487-F1EA-884B-466D6622FFD3}"/>
          </ac:picMkLst>
        </pc:picChg>
        <pc:cxnChg chg="add del">
          <ac:chgData name="Nguyễn Hồng Minh" userId="b7df7bd5-dfee-49f3-a67b-ef7a4d53176e" providerId="ADAL" clId="{26DB6F5D-945F-4FE1-A5DB-FD26DC280476}" dt="2025-02-17T09:56:14.013" v="17" actId="26606"/>
          <ac:cxnSpMkLst>
            <pc:docMk/>
            <pc:sldMk cId="1622437894" sldId="264"/>
            <ac:cxnSpMk id="19" creationId="{C49DA8F6-BCC1-4447-B54C-57856834B94B}"/>
          </ac:cxnSpMkLst>
        </pc:cxnChg>
      </pc:sldChg>
      <pc:sldChg chg="addSp delSp modSp mod ord modTransition setBg delDesignElem">
        <pc:chgData name="Nguyễn Hồng Minh" userId="b7df7bd5-dfee-49f3-a67b-ef7a4d53176e" providerId="ADAL" clId="{26DB6F5D-945F-4FE1-A5DB-FD26DC280476}" dt="2025-02-18T03:51:15.959" v="6224" actId="113"/>
        <pc:sldMkLst>
          <pc:docMk/>
          <pc:sldMk cId="762194027" sldId="267"/>
        </pc:sldMkLst>
        <pc:spChg chg="mod">
          <ac:chgData name="Nguyễn Hồng Minh" userId="b7df7bd5-dfee-49f3-a67b-ef7a4d53176e" providerId="ADAL" clId="{26DB6F5D-945F-4FE1-A5DB-FD26DC280476}" dt="2025-02-17T16:43:35.749" v="5910" actId="20577"/>
          <ac:spMkLst>
            <pc:docMk/>
            <pc:sldMk cId="762194027" sldId="267"/>
            <ac:spMk id="2" creationId="{84158234-D22F-C3BE-687E-C3A42B606291}"/>
          </ac:spMkLst>
        </pc:spChg>
        <pc:spChg chg="mod">
          <ac:chgData name="Nguyễn Hồng Minh" userId="b7df7bd5-dfee-49f3-a67b-ef7a4d53176e" providerId="ADAL" clId="{26DB6F5D-945F-4FE1-A5DB-FD26DC280476}" dt="2025-02-18T03:51:15.959" v="6224" actId="113"/>
          <ac:spMkLst>
            <pc:docMk/>
            <pc:sldMk cId="762194027" sldId="267"/>
            <ac:spMk id="10" creationId="{FFDF8752-2D98-60D0-5942-3A718024EF20}"/>
          </ac:spMkLst>
        </pc:spChg>
        <pc:spChg chg="add del">
          <ac:chgData name="Nguyễn Hồng Minh" userId="b7df7bd5-dfee-49f3-a67b-ef7a4d53176e" providerId="ADAL" clId="{26DB6F5D-945F-4FE1-A5DB-FD26DC280476}" dt="2025-02-17T16:36:21.052" v="5812" actId="26606"/>
          <ac:spMkLst>
            <pc:docMk/>
            <pc:sldMk cId="762194027" sldId="267"/>
            <ac:spMk id="12" creationId="{743AA782-23D1-4521-8CAD-47662984AA08}"/>
          </ac:spMkLst>
        </pc:spChg>
        <pc:spChg chg="add del">
          <ac:chgData name="Nguyễn Hồng Minh" userId="b7df7bd5-dfee-49f3-a67b-ef7a4d53176e" providerId="ADAL" clId="{26DB6F5D-945F-4FE1-A5DB-FD26DC280476}" dt="2025-02-17T16:36:21.052" v="5812" actId="26606"/>
          <ac:spMkLst>
            <pc:docMk/>
            <pc:sldMk cId="762194027" sldId="267"/>
            <ac:spMk id="13" creationId="{650D18FE-0824-4A46-B22C-A86B52E5780A}"/>
          </ac:spMkLst>
        </pc:spChg>
        <pc:spChg chg="add del">
          <ac:chgData name="Nguyễn Hồng Minh" userId="b7df7bd5-dfee-49f3-a67b-ef7a4d53176e" providerId="ADAL" clId="{26DB6F5D-945F-4FE1-A5DB-FD26DC280476}" dt="2025-02-17T09:58:14.637" v="37" actId="26606"/>
          <ac:spMkLst>
            <pc:docMk/>
            <pc:sldMk cId="762194027" sldId="267"/>
            <ac:spMk id="15" creationId="{A2679492-7988-4050-9056-542444452411}"/>
          </ac:spMkLst>
        </pc:spChg>
        <pc:spChg chg="add del">
          <ac:chgData name="Nguyễn Hồng Minh" userId="b7df7bd5-dfee-49f3-a67b-ef7a4d53176e" providerId="ADAL" clId="{26DB6F5D-945F-4FE1-A5DB-FD26DC280476}" dt="2025-02-17T09:58:14.637" v="37" actId="26606"/>
          <ac:spMkLst>
            <pc:docMk/>
            <pc:sldMk cId="762194027" sldId="267"/>
            <ac:spMk id="17" creationId="{B091B163-7D61-4891-ABCF-5C13D9C418D0}"/>
          </ac:spMkLst>
        </pc:spChg>
        <pc:spChg chg="add del">
          <ac:chgData name="Nguyễn Hồng Minh" userId="b7df7bd5-dfee-49f3-a67b-ef7a4d53176e" providerId="ADAL" clId="{26DB6F5D-945F-4FE1-A5DB-FD26DC280476}" dt="2025-02-17T10:59:26.875" v="1783" actId="26606"/>
          <ac:spMkLst>
            <pc:docMk/>
            <pc:sldMk cId="762194027" sldId="267"/>
            <ac:spMk id="24" creationId="{0288C6B4-AFC3-407F-A595-EFFD38D4CCAF}"/>
          </ac:spMkLst>
        </pc:spChg>
        <pc:spChg chg="add del">
          <ac:chgData name="Nguyễn Hồng Minh" userId="b7df7bd5-dfee-49f3-a67b-ef7a4d53176e" providerId="ADAL" clId="{26DB6F5D-945F-4FE1-A5DB-FD26DC280476}" dt="2025-02-17T10:59:26.875" v="1783" actId="26606"/>
          <ac:spMkLst>
            <pc:docMk/>
            <pc:sldMk cId="762194027" sldId="267"/>
            <ac:spMk id="26" creationId="{CF236821-17FE-429B-8D2C-08E13A64EA40}"/>
          </ac:spMkLst>
        </pc:spChg>
        <pc:spChg chg="add del">
          <ac:chgData name="Nguyễn Hồng Minh" userId="b7df7bd5-dfee-49f3-a67b-ef7a4d53176e" providerId="ADAL" clId="{26DB6F5D-945F-4FE1-A5DB-FD26DC280476}" dt="2025-02-17T10:59:26.875" v="1783" actId="26606"/>
          <ac:spMkLst>
            <pc:docMk/>
            <pc:sldMk cId="762194027" sldId="267"/>
            <ac:spMk id="28" creationId="{C0BDBCD2-E081-43AB-9119-C55465E59757}"/>
          </ac:spMkLst>
        </pc:spChg>
        <pc:spChg chg="add del">
          <ac:chgData name="Nguyễn Hồng Minh" userId="b7df7bd5-dfee-49f3-a67b-ef7a4d53176e" providerId="ADAL" clId="{26DB6F5D-945F-4FE1-A5DB-FD26DC280476}" dt="2025-02-17T10:59:26.875" v="1783" actId="26606"/>
          <ac:spMkLst>
            <pc:docMk/>
            <pc:sldMk cId="762194027" sldId="267"/>
            <ac:spMk id="30" creationId="{98E79BE4-34FE-485A-98A5-92CE8F7C4743}"/>
          </ac:spMkLst>
        </pc:spChg>
        <pc:spChg chg="add del">
          <ac:chgData name="Nguyễn Hồng Minh" userId="b7df7bd5-dfee-49f3-a67b-ef7a4d53176e" providerId="ADAL" clId="{26DB6F5D-945F-4FE1-A5DB-FD26DC280476}" dt="2025-02-17T10:59:26.875" v="1783" actId="26606"/>
          <ac:spMkLst>
            <pc:docMk/>
            <pc:sldMk cId="762194027" sldId="267"/>
            <ac:spMk id="32" creationId="{7A5F0580-5EE9-419F-96EE-B6529EF6E7D0}"/>
          </ac:spMkLst>
        </pc:spChg>
        <pc:spChg chg="add del">
          <ac:chgData name="Nguyễn Hồng Minh" userId="b7df7bd5-dfee-49f3-a67b-ef7a4d53176e" providerId="ADAL" clId="{26DB6F5D-945F-4FE1-A5DB-FD26DC280476}" dt="2025-02-17T15:49:01.553" v="4646"/>
          <ac:spMkLst>
            <pc:docMk/>
            <pc:sldMk cId="762194027" sldId="267"/>
            <ac:spMk id="46" creationId="{743AA782-23D1-4521-8CAD-47662984AA08}"/>
          </ac:spMkLst>
        </pc:spChg>
        <pc:spChg chg="add del">
          <ac:chgData name="Nguyễn Hồng Minh" userId="b7df7bd5-dfee-49f3-a67b-ef7a4d53176e" providerId="ADAL" clId="{26DB6F5D-945F-4FE1-A5DB-FD26DC280476}" dt="2025-02-17T15:49:01.553" v="4646"/>
          <ac:spMkLst>
            <pc:docMk/>
            <pc:sldMk cId="762194027" sldId="267"/>
            <ac:spMk id="48" creationId="{71877DBC-BB60-40F0-AC93-2ACDBAAE60CE}"/>
          </ac:spMkLst>
        </pc:spChg>
        <pc:grpChg chg="add del">
          <ac:chgData name="Nguyễn Hồng Minh" userId="b7df7bd5-dfee-49f3-a67b-ef7a4d53176e" providerId="ADAL" clId="{26DB6F5D-945F-4FE1-A5DB-FD26DC280476}" dt="2025-02-17T11:15:59.153" v="1993" actId="26606"/>
          <ac:grpSpMkLst>
            <pc:docMk/>
            <pc:sldMk cId="762194027" sldId="267"/>
            <ac:grpSpMk id="37" creationId="{114ED94A-C85D-4CD3-4205-438D21CE6B38}"/>
          </ac:grpSpMkLst>
        </pc:grpChg>
        <pc:picChg chg="add mod">
          <ac:chgData name="Nguyễn Hồng Minh" userId="b7df7bd5-dfee-49f3-a67b-ef7a4d53176e" providerId="ADAL" clId="{26DB6F5D-945F-4FE1-A5DB-FD26DC280476}" dt="2025-02-18T03:45:42.433" v="6185"/>
          <ac:picMkLst>
            <pc:docMk/>
            <pc:sldMk cId="762194027" sldId="267"/>
            <ac:picMk id="3" creationId="{B7EBC1F3-CD2B-5A4B-E127-EDC80075F26B}"/>
          </ac:picMkLst>
        </pc:picChg>
        <pc:picChg chg="mod ord">
          <ac:chgData name="Nguyễn Hồng Minh" userId="b7df7bd5-dfee-49f3-a67b-ef7a4d53176e" providerId="ADAL" clId="{26DB6F5D-945F-4FE1-A5DB-FD26DC280476}" dt="2025-02-17T11:15:59.153" v="1993" actId="26606"/>
          <ac:picMkLst>
            <pc:docMk/>
            <pc:sldMk cId="762194027" sldId="267"/>
            <ac:picMk id="6" creationId="{A445CAAB-7DF9-078E-AED0-613B05C50AAA}"/>
          </ac:picMkLst>
        </pc:picChg>
        <pc:cxnChg chg="add">
          <ac:chgData name="Nguyễn Hồng Minh" userId="b7df7bd5-dfee-49f3-a67b-ef7a4d53176e" providerId="ADAL" clId="{26DB6F5D-945F-4FE1-A5DB-FD26DC280476}" dt="2025-02-17T09:54:53.790" v="7" actId="26606"/>
          <ac:cxnSpMkLst>
            <pc:docMk/>
            <pc:sldMk cId="762194027" sldId="267"/>
            <ac:cxnSpMk id="19" creationId="{C49DA8F6-BCC1-4447-B54C-57856834B94B}"/>
          </ac:cxnSpMkLst>
        </pc:cxnChg>
      </pc:sldChg>
      <pc:sldChg chg="addSp delSp modSp mod ord modTransition setBg delDesignElem">
        <pc:chgData name="Nguyễn Hồng Minh" userId="b7df7bd5-dfee-49f3-a67b-ef7a4d53176e" providerId="ADAL" clId="{26DB6F5D-945F-4FE1-A5DB-FD26DC280476}" dt="2025-02-18T03:45:46.280" v="6187"/>
        <pc:sldMkLst>
          <pc:docMk/>
          <pc:sldMk cId="2062129286" sldId="269"/>
        </pc:sldMkLst>
        <pc:spChg chg="mod">
          <ac:chgData name="Nguyễn Hồng Minh" userId="b7df7bd5-dfee-49f3-a67b-ef7a4d53176e" providerId="ADAL" clId="{26DB6F5D-945F-4FE1-A5DB-FD26DC280476}" dt="2025-02-17T16:44:06.453" v="5915" actId="1076"/>
          <ac:spMkLst>
            <pc:docMk/>
            <pc:sldMk cId="2062129286" sldId="269"/>
            <ac:spMk id="2" creationId="{83FCBE5F-9F79-5664-A1A3-75EBB88D20C7}"/>
          </ac:spMkLst>
        </pc:spChg>
        <pc:spChg chg="add mod">
          <ac:chgData name="Nguyễn Hồng Minh" userId="b7df7bd5-dfee-49f3-a67b-ef7a4d53176e" providerId="ADAL" clId="{26DB6F5D-945F-4FE1-A5DB-FD26DC280476}" dt="2025-02-17T14:56:17.735" v="3949" actId="693"/>
          <ac:spMkLst>
            <pc:docMk/>
            <pc:sldMk cId="2062129286" sldId="269"/>
            <ac:spMk id="3" creationId="{982A553F-5B5E-00BB-79D4-B86713E26936}"/>
          </ac:spMkLst>
        </pc:spChg>
        <pc:spChg chg="add mod">
          <ac:chgData name="Nguyễn Hồng Minh" userId="b7df7bd5-dfee-49f3-a67b-ef7a4d53176e" providerId="ADAL" clId="{26DB6F5D-945F-4FE1-A5DB-FD26DC280476}" dt="2025-02-17T14:55:28.671" v="3946" actId="207"/>
          <ac:spMkLst>
            <pc:docMk/>
            <pc:sldMk cId="2062129286" sldId="269"/>
            <ac:spMk id="5" creationId="{55393BC1-574B-E6B4-60B4-C13E61B7438F}"/>
          </ac:spMkLst>
        </pc:spChg>
        <pc:spChg chg="add del mod">
          <ac:chgData name="Nguyễn Hồng Minh" userId="b7df7bd5-dfee-49f3-a67b-ef7a4d53176e" providerId="ADAL" clId="{26DB6F5D-945F-4FE1-A5DB-FD26DC280476}" dt="2025-02-17T09:58:59.773" v="45" actId="478"/>
          <ac:spMkLst>
            <pc:docMk/>
            <pc:sldMk cId="2062129286" sldId="269"/>
            <ac:spMk id="6" creationId="{69192AE3-549C-B0C0-4C32-70C1F6FE3943}"/>
          </ac:spMkLst>
        </pc:spChg>
        <pc:spChg chg="mod">
          <ac:chgData name="Nguyễn Hồng Minh" userId="b7df7bd5-dfee-49f3-a67b-ef7a4d53176e" providerId="ADAL" clId="{26DB6F5D-945F-4FE1-A5DB-FD26DC280476}" dt="2025-02-17T16:44:00.749" v="5914" actId="1076"/>
          <ac:spMkLst>
            <pc:docMk/>
            <pc:sldMk cId="2062129286" sldId="269"/>
            <ac:spMk id="7" creationId="{ED6F3235-8DF9-4E68-4E40-CC1BB91D0B17}"/>
          </ac:spMkLst>
        </pc:spChg>
        <pc:spChg chg="add del">
          <ac:chgData name="Nguyễn Hồng Minh" userId="b7df7bd5-dfee-49f3-a67b-ef7a4d53176e" providerId="ADAL" clId="{26DB6F5D-945F-4FE1-A5DB-FD26DC280476}" dt="2025-02-17T10:59:31.344" v="1785" actId="26606"/>
          <ac:spMkLst>
            <pc:docMk/>
            <pc:sldMk cId="2062129286" sldId="269"/>
            <ac:spMk id="12" creationId="{0288C6B4-AFC3-407F-A595-EFFD38D4CCAF}"/>
          </ac:spMkLst>
        </pc:spChg>
        <pc:spChg chg="add del">
          <ac:chgData name="Nguyễn Hồng Minh" userId="b7df7bd5-dfee-49f3-a67b-ef7a4d53176e" providerId="ADAL" clId="{26DB6F5D-945F-4FE1-A5DB-FD26DC280476}" dt="2025-02-17T10:59:31.344" v="1785" actId="26606"/>
          <ac:spMkLst>
            <pc:docMk/>
            <pc:sldMk cId="2062129286" sldId="269"/>
            <ac:spMk id="14" creationId="{CF236821-17FE-429B-8D2C-08E13A64EA40}"/>
          </ac:spMkLst>
        </pc:spChg>
        <pc:spChg chg="add del">
          <ac:chgData name="Nguyễn Hồng Minh" userId="b7df7bd5-dfee-49f3-a67b-ef7a4d53176e" providerId="ADAL" clId="{26DB6F5D-945F-4FE1-A5DB-FD26DC280476}" dt="2025-02-17T10:59:31.344" v="1785" actId="26606"/>
          <ac:spMkLst>
            <pc:docMk/>
            <pc:sldMk cId="2062129286" sldId="269"/>
            <ac:spMk id="16" creationId="{C0BDBCD2-E081-43AB-9119-C55465E59757}"/>
          </ac:spMkLst>
        </pc:spChg>
        <pc:spChg chg="add del">
          <ac:chgData name="Nguyễn Hồng Minh" userId="b7df7bd5-dfee-49f3-a67b-ef7a4d53176e" providerId="ADAL" clId="{26DB6F5D-945F-4FE1-A5DB-FD26DC280476}" dt="2025-02-17T10:59:31.344" v="1785" actId="26606"/>
          <ac:spMkLst>
            <pc:docMk/>
            <pc:sldMk cId="2062129286" sldId="269"/>
            <ac:spMk id="18" creationId="{98E79BE4-34FE-485A-98A5-92CE8F7C4743}"/>
          </ac:spMkLst>
        </pc:spChg>
        <pc:spChg chg="add del">
          <ac:chgData name="Nguyễn Hồng Minh" userId="b7df7bd5-dfee-49f3-a67b-ef7a4d53176e" providerId="ADAL" clId="{26DB6F5D-945F-4FE1-A5DB-FD26DC280476}" dt="2025-02-17T10:59:31.344" v="1785" actId="26606"/>
          <ac:spMkLst>
            <pc:docMk/>
            <pc:sldMk cId="2062129286" sldId="269"/>
            <ac:spMk id="20" creationId="{7A5F0580-5EE9-419F-96EE-B6529EF6E7D0}"/>
          </ac:spMkLst>
        </pc:spChg>
        <pc:spChg chg="add del">
          <ac:chgData name="Nguyễn Hồng Minh" userId="b7df7bd5-dfee-49f3-a67b-ef7a4d53176e" providerId="ADAL" clId="{26DB6F5D-945F-4FE1-A5DB-FD26DC280476}" dt="2025-02-17T15:49:01.553" v="4646"/>
          <ac:spMkLst>
            <pc:docMk/>
            <pc:sldMk cId="2062129286" sldId="269"/>
            <ac:spMk id="31" creationId="{71877DBC-BB60-40F0-AC93-2ACDBAAE60CE}"/>
          </ac:spMkLst>
        </pc:spChg>
        <pc:spChg chg="add del">
          <ac:chgData name="Nguyễn Hồng Minh" userId="b7df7bd5-dfee-49f3-a67b-ef7a4d53176e" providerId="ADAL" clId="{26DB6F5D-945F-4FE1-A5DB-FD26DC280476}" dt="2025-02-17T15:49:01.553" v="4646"/>
          <ac:spMkLst>
            <pc:docMk/>
            <pc:sldMk cId="2062129286" sldId="269"/>
            <ac:spMk id="34" creationId="{743AA782-23D1-4521-8CAD-47662984AA08}"/>
          </ac:spMkLst>
        </pc:spChg>
        <pc:grpChg chg="add del">
          <ac:chgData name="Nguyễn Hồng Minh" userId="b7df7bd5-dfee-49f3-a67b-ef7a4d53176e" providerId="ADAL" clId="{26DB6F5D-945F-4FE1-A5DB-FD26DC280476}" dt="2025-02-17T11:16:06.214" v="1995" actId="26606"/>
          <ac:grpSpMkLst>
            <pc:docMk/>
            <pc:sldMk cId="2062129286" sldId="269"/>
            <ac:grpSpMk id="25" creationId="{114ED94A-C85D-4CD3-4205-438D21CE6B38}"/>
          </ac:grpSpMkLst>
        </pc:grpChg>
        <pc:graphicFrameChg chg="del mod">
          <ac:chgData name="Nguyễn Hồng Minh" userId="b7df7bd5-dfee-49f3-a67b-ef7a4d53176e" providerId="ADAL" clId="{26DB6F5D-945F-4FE1-A5DB-FD26DC280476}" dt="2025-02-17T09:58:57.658" v="44" actId="21"/>
          <ac:graphicFrameMkLst>
            <pc:docMk/>
            <pc:sldMk cId="2062129286" sldId="269"/>
            <ac:graphicFrameMk id="36" creationId="{462A11E2-8CA7-8ABD-2EE2-D89F745EFB73}"/>
          </ac:graphicFrameMkLst>
        </pc:graphicFrameChg>
        <pc:picChg chg="mod">
          <ac:chgData name="Nguyễn Hồng Minh" userId="b7df7bd5-dfee-49f3-a67b-ef7a4d53176e" providerId="ADAL" clId="{26DB6F5D-945F-4FE1-A5DB-FD26DC280476}" dt="2025-02-17T14:51:11.740" v="3884" actId="1076"/>
          <ac:picMkLst>
            <pc:docMk/>
            <pc:sldMk cId="2062129286" sldId="269"/>
            <ac:picMk id="4" creationId="{8668E3FF-E4B0-2F15-B971-10D7555AC06E}"/>
          </ac:picMkLst>
        </pc:picChg>
        <pc:picChg chg="del">
          <ac:chgData name="Nguyễn Hồng Minh" userId="b7df7bd5-dfee-49f3-a67b-ef7a4d53176e" providerId="ADAL" clId="{26DB6F5D-945F-4FE1-A5DB-FD26DC280476}" dt="2025-02-17T09:58:49.094" v="43" actId="478"/>
          <ac:picMkLst>
            <pc:docMk/>
            <pc:sldMk cId="2062129286" sldId="269"/>
            <ac:picMk id="5" creationId="{D70F21EE-5477-CF2C-969F-6DF89E1DC14A}"/>
          </ac:picMkLst>
        </pc:picChg>
        <pc:picChg chg="add mod">
          <ac:chgData name="Nguyễn Hồng Minh" userId="b7df7bd5-dfee-49f3-a67b-ef7a4d53176e" providerId="ADAL" clId="{26DB6F5D-945F-4FE1-A5DB-FD26DC280476}" dt="2025-02-18T03:45:46.280" v="6187"/>
          <ac:picMkLst>
            <pc:docMk/>
            <pc:sldMk cId="2062129286" sldId="269"/>
            <ac:picMk id="6" creationId="{DF659C08-A68F-AB15-0CBE-E758BC2FDFD5}"/>
          </ac:picMkLst>
        </pc:picChg>
      </pc:sldChg>
      <pc:sldChg chg="addSp delSp modSp mod ord modTransition setBg delDesignElem">
        <pc:chgData name="Nguyễn Hồng Minh" userId="b7df7bd5-dfee-49f3-a67b-ef7a4d53176e" providerId="ADAL" clId="{26DB6F5D-945F-4FE1-A5DB-FD26DC280476}" dt="2025-02-18T03:53:54.288" v="6230" actId="207"/>
        <pc:sldMkLst>
          <pc:docMk/>
          <pc:sldMk cId="3592822563" sldId="270"/>
        </pc:sldMkLst>
        <pc:spChg chg="mod">
          <ac:chgData name="Nguyễn Hồng Minh" userId="b7df7bd5-dfee-49f3-a67b-ef7a4d53176e" providerId="ADAL" clId="{26DB6F5D-945F-4FE1-A5DB-FD26DC280476}" dt="2025-02-17T16:44:25.433" v="5920" actId="1076"/>
          <ac:spMkLst>
            <pc:docMk/>
            <pc:sldMk cId="3592822563" sldId="270"/>
            <ac:spMk id="2" creationId="{9BCDE0E3-1C0C-8359-961A-F2169C02B00D}"/>
          </ac:spMkLst>
        </pc:spChg>
        <pc:spChg chg="add mod">
          <ac:chgData name="Nguyễn Hồng Minh" userId="b7df7bd5-dfee-49f3-a67b-ef7a4d53176e" providerId="ADAL" clId="{26DB6F5D-945F-4FE1-A5DB-FD26DC280476}" dt="2025-02-18T00:57:05.807" v="6171" actId="255"/>
          <ac:spMkLst>
            <pc:docMk/>
            <pc:sldMk cId="3592822563" sldId="270"/>
            <ac:spMk id="3" creationId="{82BC5549-8EBA-03DF-20D5-6A6177BF9EDC}"/>
          </ac:spMkLst>
        </pc:spChg>
        <pc:spChg chg="add del mod">
          <ac:chgData name="Nguyễn Hồng Minh" userId="b7df7bd5-dfee-49f3-a67b-ef7a4d53176e" providerId="ADAL" clId="{26DB6F5D-945F-4FE1-A5DB-FD26DC280476}" dt="2025-02-17T09:59:15.762" v="51" actId="478"/>
          <ac:spMkLst>
            <pc:docMk/>
            <pc:sldMk cId="3592822563" sldId="270"/>
            <ac:spMk id="4" creationId="{4E748A73-04AB-C4B0-DEF3-43AA13C4D525}"/>
          </ac:spMkLst>
        </pc:spChg>
        <pc:spChg chg="add mod">
          <ac:chgData name="Nguyễn Hồng Minh" userId="b7df7bd5-dfee-49f3-a67b-ef7a4d53176e" providerId="ADAL" clId="{26DB6F5D-945F-4FE1-A5DB-FD26DC280476}" dt="2025-02-17T14:55:33.569" v="3947" actId="207"/>
          <ac:spMkLst>
            <pc:docMk/>
            <pc:sldMk cId="3592822563" sldId="270"/>
            <ac:spMk id="4" creationId="{9140D281-5136-B971-C6C6-00E1AF90A91E}"/>
          </ac:spMkLst>
        </pc:spChg>
        <pc:spChg chg="mod">
          <ac:chgData name="Nguyễn Hồng Minh" userId="b7df7bd5-dfee-49f3-a67b-ef7a4d53176e" providerId="ADAL" clId="{26DB6F5D-945F-4FE1-A5DB-FD26DC280476}" dt="2025-02-18T03:53:54.288" v="6230" actId="207"/>
          <ac:spMkLst>
            <pc:docMk/>
            <pc:sldMk cId="3592822563" sldId="270"/>
            <ac:spMk id="7" creationId="{AE8037D5-4966-A87F-FA5A-5D40906734BD}"/>
          </ac:spMkLst>
        </pc:spChg>
        <pc:spChg chg="add del">
          <ac:chgData name="Nguyễn Hồng Minh" userId="b7df7bd5-dfee-49f3-a67b-ef7a4d53176e" providerId="ADAL" clId="{26DB6F5D-945F-4FE1-A5DB-FD26DC280476}" dt="2025-02-17T10:59:33.780" v="1786" actId="26606"/>
          <ac:spMkLst>
            <pc:docMk/>
            <pc:sldMk cId="3592822563" sldId="270"/>
            <ac:spMk id="12" creationId="{0288C6B4-AFC3-407F-A595-EFFD38D4CCAF}"/>
          </ac:spMkLst>
        </pc:spChg>
        <pc:spChg chg="add del">
          <ac:chgData name="Nguyễn Hồng Minh" userId="b7df7bd5-dfee-49f3-a67b-ef7a4d53176e" providerId="ADAL" clId="{26DB6F5D-945F-4FE1-A5DB-FD26DC280476}" dt="2025-02-17T10:59:33.780" v="1786" actId="26606"/>
          <ac:spMkLst>
            <pc:docMk/>
            <pc:sldMk cId="3592822563" sldId="270"/>
            <ac:spMk id="14" creationId="{CF236821-17FE-429B-8D2C-08E13A64EA40}"/>
          </ac:spMkLst>
        </pc:spChg>
        <pc:spChg chg="add del">
          <ac:chgData name="Nguyễn Hồng Minh" userId="b7df7bd5-dfee-49f3-a67b-ef7a4d53176e" providerId="ADAL" clId="{26DB6F5D-945F-4FE1-A5DB-FD26DC280476}" dt="2025-02-17T10:59:33.780" v="1786" actId="26606"/>
          <ac:spMkLst>
            <pc:docMk/>
            <pc:sldMk cId="3592822563" sldId="270"/>
            <ac:spMk id="16" creationId="{C0BDBCD2-E081-43AB-9119-C55465E59757}"/>
          </ac:spMkLst>
        </pc:spChg>
        <pc:spChg chg="add del">
          <ac:chgData name="Nguyễn Hồng Minh" userId="b7df7bd5-dfee-49f3-a67b-ef7a4d53176e" providerId="ADAL" clId="{26DB6F5D-945F-4FE1-A5DB-FD26DC280476}" dt="2025-02-17T10:59:33.780" v="1786" actId="26606"/>
          <ac:spMkLst>
            <pc:docMk/>
            <pc:sldMk cId="3592822563" sldId="270"/>
            <ac:spMk id="18" creationId="{98E79BE4-34FE-485A-98A5-92CE8F7C4743}"/>
          </ac:spMkLst>
        </pc:spChg>
        <pc:spChg chg="add del">
          <ac:chgData name="Nguyễn Hồng Minh" userId="b7df7bd5-dfee-49f3-a67b-ef7a4d53176e" providerId="ADAL" clId="{26DB6F5D-945F-4FE1-A5DB-FD26DC280476}" dt="2025-02-17T10:59:33.780" v="1786" actId="26606"/>
          <ac:spMkLst>
            <pc:docMk/>
            <pc:sldMk cId="3592822563" sldId="270"/>
            <ac:spMk id="20" creationId="{7A5F0580-5EE9-419F-96EE-B6529EF6E7D0}"/>
          </ac:spMkLst>
        </pc:spChg>
        <pc:spChg chg="add del">
          <ac:chgData name="Nguyễn Hồng Minh" userId="b7df7bd5-dfee-49f3-a67b-ef7a4d53176e" providerId="ADAL" clId="{26DB6F5D-945F-4FE1-A5DB-FD26DC280476}" dt="2025-02-17T15:49:01.553" v="4646"/>
          <ac:spMkLst>
            <pc:docMk/>
            <pc:sldMk cId="3592822563" sldId="270"/>
            <ac:spMk id="31" creationId="{71877DBC-BB60-40F0-AC93-2ACDBAAE60CE}"/>
          </ac:spMkLst>
        </pc:spChg>
        <pc:spChg chg="add del">
          <ac:chgData name="Nguyễn Hồng Minh" userId="b7df7bd5-dfee-49f3-a67b-ef7a4d53176e" providerId="ADAL" clId="{26DB6F5D-945F-4FE1-A5DB-FD26DC280476}" dt="2025-02-17T15:49:01.553" v="4646"/>
          <ac:spMkLst>
            <pc:docMk/>
            <pc:sldMk cId="3592822563" sldId="270"/>
            <ac:spMk id="34" creationId="{743AA782-23D1-4521-8CAD-47662984AA08}"/>
          </ac:spMkLst>
        </pc:spChg>
        <pc:grpChg chg="add del">
          <ac:chgData name="Nguyễn Hồng Minh" userId="b7df7bd5-dfee-49f3-a67b-ef7a4d53176e" providerId="ADAL" clId="{26DB6F5D-945F-4FE1-A5DB-FD26DC280476}" dt="2025-02-17T11:16:11.755" v="1996" actId="26606"/>
          <ac:grpSpMkLst>
            <pc:docMk/>
            <pc:sldMk cId="3592822563" sldId="270"/>
            <ac:grpSpMk id="25" creationId="{114ED94A-C85D-4CD3-4205-438D21CE6B38}"/>
          </ac:grpSpMkLst>
        </pc:grpChg>
        <pc:graphicFrameChg chg="del">
          <ac:chgData name="Nguyễn Hồng Minh" userId="b7df7bd5-dfee-49f3-a67b-ef7a4d53176e" providerId="ADAL" clId="{26DB6F5D-945F-4FE1-A5DB-FD26DC280476}" dt="2025-02-17T09:59:14.075" v="50" actId="21"/>
          <ac:graphicFrameMkLst>
            <pc:docMk/>
            <pc:sldMk cId="3592822563" sldId="270"/>
            <ac:graphicFrameMk id="36" creationId="{571888E5-85FD-FD38-07CB-581454F3C6EE}"/>
          </ac:graphicFrameMkLst>
        </pc:graphicFrameChg>
        <pc:picChg chg="add mod">
          <ac:chgData name="Nguyễn Hồng Minh" userId="b7df7bd5-dfee-49f3-a67b-ef7a4d53176e" providerId="ADAL" clId="{26DB6F5D-945F-4FE1-A5DB-FD26DC280476}" dt="2025-02-18T03:45:47.809" v="6188"/>
          <ac:picMkLst>
            <pc:docMk/>
            <pc:sldMk cId="3592822563" sldId="270"/>
            <ac:picMk id="5" creationId="{45DD97BF-B9CB-567D-D56E-59B41F1C8034}"/>
          </ac:picMkLst>
        </pc:picChg>
        <pc:picChg chg="del">
          <ac:chgData name="Nguyễn Hồng Minh" userId="b7df7bd5-dfee-49f3-a67b-ef7a4d53176e" providerId="ADAL" clId="{26DB6F5D-945F-4FE1-A5DB-FD26DC280476}" dt="2025-02-17T09:59:08.182" v="48" actId="478"/>
          <ac:picMkLst>
            <pc:docMk/>
            <pc:sldMk cId="3592822563" sldId="270"/>
            <ac:picMk id="5" creationId="{5BEECF44-F47B-638B-A820-53545B5D4BC2}"/>
          </ac:picMkLst>
        </pc:picChg>
        <pc:picChg chg="mod">
          <ac:chgData name="Nguyễn Hồng Minh" userId="b7df7bd5-dfee-49f3-a67b-ef7a4d53176e" providerId="ADAL" clId="{26DB6F5D-945F-4FE1-A5DB-FD26DC280476}" dt="2025-02-17T14:52:44.052" v="3901" actId="1076"/>
          <ac:picMkLst>
            <pc:docMk/>
            <pc:sldMk cId="3592822563" sldId="270"/>
            <ac:picMk id="6" creationId="{7FA8796B-F8E2-726E-967C-34A0B5782B9A}"/>
          </ac:picMkLst>
        </pc:picChg>
      </pc:sldChg>
      <pc:sldChg chg="addSp delSp modSp mod ord modTransition setBg delDesignElem">
        <pc:chgData name="Nguyễn Hồng Minh" userId="b7df7bd5-dfee-49f3-a67b-ef7a4d53176e" providerId="ADAL" clId="{26DB6F5D-945F-4FE1-A5DB-FD26DC280476}" dt="2025-02-18T03:45:49.422" v="6189"/>
        <pc:sldMkLst>
          <pc:docMk/>
          <pc:sldMk cId="106097810" sldId="271"/>
        </pc:sldMkLst>
        <pc:spChg chg="mod">
          <ac:chgData name="Nguyễn Hồng Minh" userId="b7df7bd5-dfee-49f3-a67b-ef7a4d53176e" providerId="ADAL" clId="{26DB6F5D-945F-4FE1-A5DB-FD26DC280476}" dt="2025-02-17T16:45:14.374" v="5925" actId="1076"/>
          <ac:spMkLst>
            <pc:docMk/>
            <pc:sldMk cId="106097810" sldId="271"/>
            <ac:spMk id="2" creationId="{C93B397A-25DD-AD89-F573-43A47407EF92}"/>
          </ac:spMkLst>
        </pc:spChg>
        <pc:spChg chg="add mod">
          <ac:chgData name="Nguyễn Hồng Minh" userId="b7df7bd5-dfee-49f3-a67b-ef7a4d53176e" providerId="ADAL" clId="{26DB6F5D-945F-4FE1-A5DB-FD26DC280476}" dt="2025-02-17T14:57:50.850" v="3960" actId="20577"/>
          <ac:spMkLst>
            <pc:docMk/>
            <pc:sldMk cId="106097810" sldId="271"/>
            <ac:spMk id="3" creationId="{07E11F96-ED51-8208-10A8-EB1D5A66CA33}"/>
          </ac:spMkLst>
        </pc:spChg>
        <pc:spChg chg="add mod">
          <ac:chgData name="Nguyễn Hồng Minh" userId="b7df7bd5-dfee-49f3-a67b-ef7a4d53176e" providerId="ADAL" clId="{26DB6F5D-945F-4FE1-A5DB-FD26DC280476}" dt="2025-02-17T14:57:14.725" v="3953" actId="1076"/>
          <ac:spMkLst>
            <pc:docMk/>
            <pc:sldMk cId="106097810" sldId="271"/>
            <ac:spMk id="5" creationId="{854B5D8D-D820-1913-200A-3946B0542D5F}"/>
          </ac:spMkLst>
        </pc:spChg>
        <pc:spChg chg="add del mod">
          <ac:chgData name="Nguyễn Hồng Minh" userId="b7df7bd5-dfee-49f3-a67b-ef7a4d53176e" providerId="ADAL" clId="{26DB6F5D-945F-4FE1-A5DB-FD26DC280476}" dt="2025-02-17T09:59:38.903" v="56" actId="478"/>
          <ac:spMkLst>
            <pc:docMk/>
            <pc:sldMk cId="106097810" sldId="271"/>
            <ac:spMk id="6" creationId="{D9EFF4ED-BB6D-F79D-F095-46606B53773D}"/>
          </ac:spMkLst>
        </pc:spChg>
        <pc:spChg chg="mod">
          <ac:chgData name="Nguyễn Hồng Minh" userId="b7df7bd5-dfee-49f3-a67b-ef7a4d53176e" providerId="ADAL" clId="{26DB6F5D-945F-4FE1-A5DB-FD26DC280476}" dt="2025-02-17T16:18:28.269" v="5688" actId="207"/>
          <ac:spMkLst>
            <pc:docMk/>
            <pc:sldMk cId="106097810" sldId="271"/>
            <ac:spMk id="7" creationId="{9E9AE3D2-AA52-2650-65F6-EEB96C3B861C}"/>
          </ac:spMkLst>
        </pc:spChg>
        <pc:spChg chg="add del">
          <ac:chgData name="Nguyễn Hồng Minh" userId="b7df7bd5-dfee-49f3-a67b-ef7a4d53176e" providerId="ADAL" clId="{26DB6F5D-945F-4FE1-A5DB-FD26DC280476}" dt="2025-02-17T10:59:35.920" v="1787" actId="26606"/>
          <ac:spMkLst>
            <pc:docMk/>
            <pc:sldMk cId="106097810" sldId="271"/>
            <ac:spMk id="12" creationId="{0288C6B4-AFC3-407F-A595-EFFD38D4CCAF}"/>
          </ac:spMkLst>
        </pc:spChg>
        <pc:spChg chg="add del">
          <ac:chgData name="Nguyễn Hồng Minh" userId="b7df7bd5-dfee-49f3-a67b-ef7a4d53176e" providerId="ADAL" clId="{26DB6F5D-945F-4FE1-A5DB-FD26DC280476}" dt="2025-02-17T10:59:35.920" v="1787" actId="26606"/>
          <ac:spMkLst>
            <pc:docMk/>
            <pc:sldMk cId="106097810" sldId="271"/>
            <ac:spMk id="14" creationId="{CF236821-17FE-429B-8D2C-08E13A64EA40}"/>
          </ac:spMkLst>
        </pc:spChg>
        <pc:spChg chg="add del">
          <ac:chgData name="Nguyễn Hồng Minh" userId="b7df7bd5-dfee-49f3-a67b-ef7a4d53176e" providerId="ADAL" clId="{26DB6F5D-945F-4FE1-A5DB-FD26DC280476}" dt="2025-02-17T10:59:35.920" v="1787" actId="26606"/>
          <ac:spMkLst>
            <pc:docMk/>
            <pc:sldMk cId="106097810" sldId="271"/>
            <ac:spMk id="16" creationId="{C0BDBCD2-E081-43AB-9119-C55465E59757}"/>
          </ac:spMkLst>
        </pc:spChg>
        <pc:spChg chg="add del">
          <ac:chgData name="Nguyễn Hồng Minh" userId="b7df7bd5-dfee-49f3-a67b-ef7a4d53176e" providerId="ADAL" clId="{26DB6F5D-945F-4FE1-A5DB-FD26DC280476}" dt="2025-02-17T10:59:35.920" v="1787" actId="26606"/>
          <ac:spMkLst>
            <pc:docMk/>
            <pc:sldMk cId="106097810" sldId="271"/>
            <ac:spMk id="18" creationId="{98E79BE4-34FE-485A-98A5-92CE8F7C4743}"/>
          </ac:spMkLst>
        </pc:spChg>
        <pc:spChg chg="add del">
          <ac:chgData name="Nguyễn Hồng Minh" userId="b7df7bd5-dfee-49f3-a67b-ef7a4d53176e" providerId="ADAL" clId="{26DB6F5D-945F-4FE1-A5DB-FD26DC280476}" dt="2025-02-17T10:59:35.920" v="1787" actId="26606"/>
          <ac:spMkLst>
            <pc:docMk/>
            <pc:sldMk cId="106097810" sldId="271"/>
            <ac:spMk id="20" creationId="{7A5F0580-5EE9-419F-96EE-B6529EF6E7D0}"/>
          </ac:spMkLst>
        </pc:spChg>
        <pc:spChg chg="add del">
          <ac:chgData name="Nguyễn Hồng Minh" userId="b7df7bd5-dfee-49f3-a67b-ef7a4d53176e" providerId="ADAL" clId="{26DB6F5D-945F-4FE1-A5DB-FD26DC280476}" dt="2025-02-17T15:49:01.553" v="4646"/>
          <ac:spMkLst>
            <pc:docMk/>
            <pc:sldMk cId="106097810" sldId="271"/>
            <ac:spMk id="31" creationId="{71877DBC-BB60-40F0-AC93-2ACDBAAE60CE}"/>
          </ac:spMkLst>
        </pc:spChg>
        <pc:spChg chg="add del">
          <ac:chgData name="Nguyễn Hồng Minh" userId="b7df7bd5-dfee-49f3-a67b-ef7a4d53176e" providerId="ADAL" clId="{26DB6F5D-945F-4FE1-A5DB-FD26DC280476}" dt="2025-02-17T15:49:01.553" v="4646"/>
          <ac:spMkLst>
            <pc:docMk/>
            <pc:sldMk cId="106097810" sldId="271"/>
            <ac:spMk id="34" creationId="{743AA782-23D1-4521-8CAD-47662984AA08}"/>
          </ac:spMkLst>
        </pc:spChg>
        <pc:grpChg chg="add del">
          <ac:chgData name="Nguyễn Hồng Minh" userId="b7df7bd5-dfee-49f3-a67b-ef7a4d53176e" providerId="ADAL" clId="{26DB6F5D-945F-4FE1-A5DB-FD26DC280476}" dt="2025-02-17T11:16:13.954" v="1997" actId="26606"/>
          <ac:grpSpMkLst>
            <pc:docMk/>
            <pc:sldMk cId="106097810" sldId="271"/>
            <ac:grpSpMk id="25" creationId="{114ED94A-C85D-4CD3-4205-438D21CE6B38}"/>
          </ac:grpSpMkLst>
        </pc:grpChg>
        <pc:graphicFrameChg chg="del">
          <ac:chgData name="Nguyễn Hồng Minh" userId="b7df7bd5-dfee-49f3-a67b-ef7a4d53176e" providerId="ADAL" clId="{26DB6F5D-945F-4FE1-A5DB-FD26DC280476}" dt="2025-02-17T09:59:35.352" v="55" actId="478"/>
          <ac:graphicFrameMkLst>
            <pc:docMk/>
            <pc:sldMk cId="106097810" sldId="271"/>
            <ac:graphicFrameMk id="36" creationId="{A8329C66-04F8-EBAC-C845-703EF38B92F5}"/>
          </ac:graphicFrameMkLst>
        </pc:graphicFrameChg>
        <pc:picChg chg="mod">
          <ac:chgData name="Nguyễn Hồng Minh" userId="b7df7bd5-dfee-49f3-a67b-ef7a4d53176e" providerId="ADAL" clId="{26DB6F5D-945F-4FE1-A5DB-FD26DC280476}" dt="2025-02-17T14:56:59.684" v="3951" actId="1076"/>
          <ac:picMkLst>
            <pc:docMk/>
            <pc:sldMk cId="106097810" sldId="271"/>
            <ac:picMk id="4" creationId="{B500D8C4-EEFC-1724-6CA3-32979ED1F764}"/>
          </ac:picMkLst>
        </pc:picChg>
        <pc:picChg chg="del">
          <ac:chgData name="Nguyễn Hồng Minh" userId="b7df7bd5-dfee-49f3-a67b-ef7a4d53176e" providerId="ADAL" clId="{26DB6F5D-945F-4FE1-A5DB-FD26DC280476}" dt="2025-02-17T09:59:24.807" v="54" actId="478"/>
          <ac:picMkLst>
            <pc:docMk/>
            <pc:sldMk cId="106097810" sldId="271"/>
            <ac:picMk id="5" creationId="{7F0BEDEA-A159-169A-CBF6-328C8D9425BC}"/>
          </ac:picMkLst>
        </pc:picChg>
        <pc:picChg chg="add mod">
          <ac:chgData name="Nguyễn Hồng Minh" userId="b7df7bd5-dfee-49f3-a67b-ef7a4d53176e" providerId="ADAL" clId="{26DB6F5D-945F-4FE1-A5DB-FD26DC280476}" dt="2025-02-18T03:45:49.422" v="6189"/>
          <ac:picMkLst>
            <pc:docMk/>
            <pc:sldMk cId="106097810" sldId="271"/>
            <ac:picMk id="6" creationId="{BC34BE07-7321-4A3A-4B44-15ABAF0081AA}"/>
          </ac:picMkLst>
        </pc:picChg>
      </pc:sldChg>
      <pc:sldChg chg="addSp delSp modSp mod ord modTransition setBg delDesignElem">
        <pc:chgData name="Nguyễn Hồng Minh" userId="b7df7bd5-dfee-49f3-a67b-ef7a4d53176e" providerId="ADAL" clId="{26DB6F5D-945F-4FE1-A5DB-FD26DC280476}" dt="2025-02-18T03:45:50.983" v="6190"/>
        <pc:sldMkLst>
          <pc:docMk/>
          <pc:sldMk cId="3381791067" sldId="272"/>
        </pc:sldMkLst>
        <pc:spChg chg="mod">
          <ac:chgData name="Nguyễn Hồng Minh" userId="b7df7bd5-dfee-49f3-a67b-ef7a4d53176e" providerId="ADAL" clId="{26DB6F5D-945F-4FE1-A5DB-FD26DC280476}" dt="2025-02-17T16:46:10.656" v="5932" actId="1076"/>
          <ac:spMkLst>
            <pc:docMk/>
            <pc:sldMk cId="3381791067" sldId="272"/>
            <ac:spMk id="2" creationId="{023D52AC-EB60-E239-5DB8-58FC587E7F94}"/>
          </ac:spMkLst>
        </pc:spChg>
        <pc:spChg chg="add mod">
          <ac:chgData name="Nguyễn Hồng Minh" userId="b7df7bd5-dfee-49f3-a67b-ef7a4d53176e" providerId="ADAL" clId="{26DB6F5D-945F-4FE1-A5DB-FD26DC280476}" dt="2025-02-17T14:59:02.251" v="3969"/>
          <ac:spMkLst>
            <pc:docMk/>
            <pc:sldMk cId="3381791067" sldId="272"/>
            <ac:spMk id="3" creationId="{E56BC865-5945-CA1B-D31D-328807A4280D}"/>
          </ac:spMkLst>
        </pc:spChg>
        <pc:spChg chg="add mod">
          <ac:chgData name="Nguyễn Hồng Minh" userId="b7df7bd5-dfee-49f3-a67b-ef7a4d53176e" providerId="ADAL" clId="{26DB6F5D-945F-4FE1-A5DB-FD26DC280476}" dt="2025-02-17T14:58:49.086" v="3966"/>
          <ac:spMkLst>
            <pc:docMk/>
            <pc:sldMk cId="3381791067" sldId="272"/>
            <ac:spMk id="5" creationId="{7E90A7EC-661F-97BB-2336-53941D7623C5}"/>
          </ac:spMkLst>
        </pc:spChg>
        <pc:spChg chg="add del mod">
          <ac:chgData name="Nguyễn Hồng Minh" userId="b7df7bd5-dfee-49f3-a67b-ef7a4d53176e" providerId="ADAL" clId="{26DB6F5D-945F-4FE1-A5DB-FD26DC280476}" dt="2025-02-17T10:00:29.902" v="62" actId="478"/>
          <ac:spMkLst>
            <pc:docMk/>
            <pc:sldMk cId="3381791067" sldId="272"/>
            <ac:spMk id="6" creationId="{10679538-6C37-F623-F138-D92CB26C6DB4}"/>
          </ac:spMkLst>
        </pc:spChg>
        <pc:spChg chg="mod">
          <ac:chgData name="Nguyễn Hồng Minh" userId="b7df7bd5-dfee-49f3-a67b-ef7a4d53176e" providerId="ADAL" clId="{26DB6F5D-945F-4FE1-A5DB-FD26DC280476}" dt="2025-02-17T11:16:16.500" v="1998" actId="26606"/>
          <ac:spMkLst>
            <pc:docMk/>
            <pc:sldMk cId="3381791067" sldId="272"/>
            <ac:spMk id="7" creationId="{B8B7E077-A072-BA10-FCD7-7E117C8C733F}"/>
          </ac:spMkLst>
        </pc:spChg>
        <pc:spChg chg="add del">
          <ac:chgData name="Nguyễn Hồng Minh" userId="b7df7bd5-dfee-49f3-a67b-ef7a4d53176e" providerId="ADAL" clId="{26DB6F5D-945F-4FE1-A5DB-FD26DC280476}" dt="2025-02-17T10:01:35.677" v="78" actId="26606"/>
          <ac:spMkLst>
            <pc:docMk/>
            <pc:sldMk cId="3381791067" sldId="272"/>
            <ac:spMk id="9" creationId="{5DCB5928-DC7D-4612-9922-441966E15627}"/>
          </ac:spMkLst>
        </pc:spChg>
        <pc:spChg chg="add del">
          <ac:chgData name="Nguyễn Hồng Minh" userId="b7df7bd5-dfee-49f3-a67b-ef7a4d53176e" providerId="ADAL" clId="{26DB6F5D-945F-4FE1-A5DB-FD26DC280476}" dt="2025-02-17T10:01:35.677" v="78" actId="26606"/>
          <ac:spMkLst>
            <pc:docMk/>
            <pc:sldMk cId="3381791067" sldId="272"/>
            <ac:spMk id="10" creationId="{682C1161-1736-45EC-99B7-33F3CAE9D517}"/>
          </ac:spMkLst>
        </pc:spChg>
        <pc:spChg chg="add del">
          <ac:chgData name="Nguyễn Hồng Minh" userId="b7df7bd5-dfee-49f3-a67b-ef7a4d53176e" providerId="ADAL" clId="{26DB6F5D-945F-4FE1-A5DB-FD26DC280476}" dt="2025-02-17T10:01:35.677" v="78" actId="26606"/>
          <ac:spMkLst>
            <pc:docMk/>
            <pc:sldMk cId="3381791067" sldId="272"/>
            <ac:spMk id="11" creationId="{84D4DDB8-B68F-45B0-9F62-C4279996F672}"/>
          </ac:spMkLst>
        </pc:spChg>
        <pc:spChg chg="add del">
          <ac:chgData name="Nguyễn Hồng Minh" userId="b7df7bd5-dfee-49f3-a67b-ef7a4d53176e" providerId="ADAL" clId="{26DB6F5D-945F-4FE1-A5DB-FD26DC280476}" dt="2025-02-17T10:01:14.092" v="73" actId="26606"/>
          <ac:spMkLst>
            <pc:docMk/>
            <pc:sldMk cId="3381791067" sldId="272"/>
            <ac:spMk id="12" creationId="{FB33DC6A-1F1C-4A06-834E-CFF88F1C0BB9}"/>
          </ac:spMkLst>
        </pc:spChg>
        <pc:spChg chg="add del">
          <ac:chgData name="Nguyễn Hồng Minh" userId="b7df7bd5-dfee-49f3-a67b-ef7a4d53176e" providerId="ADAL" clId="{26DB6F5D-945F-4FE1-A5DB-FD26DC280476}" dt="2025-02-17T10:01:35.677" v="78" actId="26606"/>
          <ac:spMkLst>
            <pc:docMk/>
            <pc:sldMk cId="3381791067" sldId="272"/>
            <ac:spMk id="13" creationId="{AF2F604E-43BE-4DC3-B983-E071523364F8}"/>
          </ac:spMkLst>
        </pc:spChg>
        <pc:spChg chg="add del">
          <ac:chgData name="Nguyễn Hồng Minh" userId="b7df7bd5-dfee-49f3-a67b-ef7a4d53176e" providerId="ADAL" clId="{26DB6F5D-945F-4FE1-A5DB-FD26DC280476}" dt="2025-02-17T10:01:14.092" v="73" actId="26606"/>
          <ac:spMkLst>
            <pc:docMk/>
            <pc:sldMk cId="3381791067" sldId="272"/>
            <ac:spMk id="14" creationId="{0FE1D5CF-87B8-4A8A-AD3C-01D06A60769B}"/>
          </ac:spMkLst>
        </pc:spChg>
        <pc:spChg chg="add">
          <ac:chgData name="Nguyễn Hồng Minh" userId="b7df7bd5-dfee-49f3-a67b-ef7a4d53176e" providerId="ADAL" clId="{26DB6F5D-945F-4FE1-A5DB-FD26DC280476}" dt="2025-02-17T10:01:23.202" v="77" actId="26606"/>
          <ac:spMkLst>
            <pc:docMk/>
            <pc:sldMk cId="3381791067" sldId="272"/>
            <ac:spMk id="15" creationId="{08C9B587-E65E-4B52-B37C-ABEBB6E87928}"/>
          </ac:spMkLst>
        </pc:spChg>
        <pc:spChg chg="add del">
          <ac:chgData name="Nguyễn Hồng Minh" userId="b7df7bd5-dfee-49f3-a67b-ef7a4d53176e" providerId="ADAL" clId="{26DB6F5D-945F-4FE1-A5DB-FD26DC280476}" dt="2025-02-17T10:01:14.092" v="73" actId="26606"/>
          <ac:spMkLst>
            <pc:docMk/>
            <pc:sldMk cId="3381791067" sldId="272"/>
            <ac:spMk id="16" creationId="{60926200-45C2-41E9-839F-31CD5FE4CD59}"/>
          </ac:spMkLst>
        </pc:spChg>
        <pc:spChg chg="add del">
          <ac:chgData name="Nguyễn Hồng Minh" userId="b7df7bd5-dfee-49f3-a67b-ef7a4d53176e" providerId="ADAL" clId="{26DB6F5D-945F-4FE1-A5DB-FD26DC280476}" dt="2025-02-17T10:59:40.306" v="1788" actId="26606"/>
          <ac:spMkLst>
            <pc:docMk/>
            <pc:sldMk cId="3381791067" sldId="272"/>
            <ac:spMk id="17" creationId="{0288C6B4-AFC3-407F-A595-EFFD38D4CCAF}"/>
          </ac:spMkLst>
        </pc:spChg>
        <pc:spChg chg="add del">
          <ac:chgData name="Nguyễn Hồng Minh" userId="b7df7bd5-dfee-49f3-a67b-ef7a4d53176e" providerId="ADAL" clId="{26DB6F5D-945F-4FE1-A5DB-FD26DC280476}" dt="2025-02-17T10:01:14.092" v="73" actId="26606"/>
          <ac:spMkLst>
            <pc:docMk/>
            <pc:sldMk cId="3381791067" sldId="272"/>
            <ac:spMk id="18" creationId="{AF2F604E-43BE-4DC3-B983-E071523364F8}"/>
          </ac:spMkLst>
        </pc:spChg>
        <pc:spChg chg="add del">
          <ac:chgData name="Nguyễn Hồng Minh" userId="b7df7bd5-dfee-49f3-a67b-ef7a4d53176e" providerId="ADAL" clId="{26DB6F5D-945F-4FE1-A5DB-FD26DC280476}" dt="2025-02-17T10:01:14.092" v="73" actId="26606"/>
          <ac:spMkLst>
            <pc:docMk/>
            <pc:sldMk cId="3381791067" sldId="272"/>
            <ac:spMk id="20" creationId="{08C9B587-E65E-4B52-B37C-ABEBB6E87928}"/>
          </ac:spMkLst>
        </pc:spChg>
        <pc:spChg chg="add del">
          <ac:chgData name="Nguyễn Hồng Minh" userId="b7df7bd5-dfee-49f3-a67b-ef7a4d53176e" providerId="ADAL" clId="{26DB6F5D-945F-4FE1-A5DB-FD26DC280476}" dt="2025-02-17T10:59:40.306" v="1788" actId="26606"/>
          <ac:spMkLst>
            <pc:docMk/>
            <pc:sldMk cId="3381791067" sldId="272"/>
            <ac:spMk id="22" creationId="{CF236821-17FE-429B-8D2C-08E13A64EA40}"/>
          </ac:spMkLst>
        </pc:spChg>
        <pc:spChg chg="add del">
          <ac:chgData name="Nguyễn Hồng Minh" userId="b7df7bd5-dfee-49f3-a67b-ef7a4d53176e" providerId="ADAL" clId="{26DB6F5D-945F-4FE1-A5DB-FD26DC280476}" dt="2025-02-17T10:59:40.306" v="1788" actId="26606"/>
          <ac:spMkLst>
            <pc:docMk/>
            <pc:sldMk cId="3381791067" sldId="272"/>
            <ac:spMk id="24" creationId="{C0BDBCD2-E081-43AB-9119-C55465E59757}"/>
          </ac:spMkLst>
        </pc:spChg>
        <pc:spChg chg="add del">
          <ac:chgData name="Nguyễn Hồng Minh" userId="b7df7bd5-dfee-49f3-a67b-ef7a4d53176e" providerId="ADAL" clId="{26DB6F5D-945F-4FE1-A5DB-FD26DC280476}" dt="2025-02-17T10:01:12.995" v="72" actId="26606"/>
          <ac:spMkLst>
            <pc:docMk/>
            <pc:sldMk cId="3381791067" sldId="272"/>
            <ac:spMk id="25" creationId="{FB33DC6A-1F1C-4A06-834E-CFF88F1C0BB9}"/>
          </ac:spMkLst>
        </pc:spChg>
        <pc:spChg chg="add del">
          <ac:chgData name="Nguyễn Hồng Minh" userId="b7df7bd5-dfee-49f3-a67b-ef7a4d53176e" providerId="ADAL" clId="{26DB6F5D-945F-4FE1-A5DB-FD26DC280476}" dt="2025-02-17T10:59:40.306" v="1788" actId="26606"/>
          <ac:spMkLst>
            <pc:docMk/>
            <pc:sldMk cId="3381791067" sldId="272"/>
            <ac:spMk id="26" creationId="{98E79BE4-34FE-485A-98A5-92CE8F7C4743}"/>
          </ac:spMkLst>
        </pc:spChg>
        <pc:spChg chg="add del">
          <ac:chgData name="Nguyễn Hồng Minh" userId="b7df7bd5-dfee-49f3-a67b-ef7a4d53176e" providerId="ADAL" clId="{26DB6F5D-945F-4FE1-A5DB-FD26DC280476}" dt="2025-02-17T10:01:12.995" v="72" actId="26606"/>
          <ac:spMkLst>
            <pc:docMk/>
            <pc:sldMk cId="3381791067" sldId="272"/>
            <ac:spMk id="27" creationId="{0FE1D5CF-87B8-4A8A-AD3C-01D06A60769B}"/>
          </ac:spMkLst>
        </pc:spChg>
        <pc:spChg chg="add del">
          <ac:chgData name="Nguyễn Hồng Minh" userId="b7df7bd5-dfee-49f3-a67b-ef7a4d53176e" providerId="ADAL" clId="{26DB6F5D-945F-4FE1-A5DB-FD26DC280476}" dt="2025-02-17T10:59:40.306" v="1788" actId="26606"/>
          <ac:spMkLst>
            <pc:docMk/>
            <pc:sldMk cId="3381791067" sldId="272"/>
            <ac:spMk id="28" creationId="{7A5F0580-5EE9-419F-96EE-B6529EF6E7D0}"/>
          </ac:spMkLst>
        </pc:spChg>
        <pc:spChg chg="add del">
          <ac:chgData name="Nguyễn Hồng Minh" userId="b7df7bd5-dfee-49f3-a67b-ef7a4d53176e" providerId="ADAL" clId="{26DB6F5D-945F-4FE1-A5DB-FD26DC280476}" dt="2025-02-17T10:01:12.995" v="72" actId="26606"/>
          <ac:spMkLst>
            <pc:docMk/>
            <pc:sldMk cId="3381791067" sldId="272"/>
            <ac:spMk id="29" creationId="{60926200-45C2-41E9-839F-31CD5FE4CD59}"/>
          </ac:spMkLst>
        </pc:spChg>
        <pc:spChg chg="add del">
          <ac:chgData name="Nguyễn Hồng Minh" userId="b7df7bd5-dfee-49f3-a67b-ef7a4d53176e" providerId="ADAL" clId="{26DB6F5D-945F-4FE1-A5DB-FD26DC280476}" dt="2025-02-17T10:01:12.995" v="72" actId="26606"/>
          <ac:spMkLst>
            <pc:docMk/>
            <pc:sldMk cId="3381791067" sldId="272"/>
            <ac:spMk id="31" creationId="{AF2F604E-43BE-4DC3-B983-E071523364F8}"/>
          </ac:spMkLst>
        </pc:spChg>
        <pc:spChg chg="add del">
          <ac:chgData name="Nguyễn Hồng Minh" userId="b7df7bd5-dfee-49f3-a67b-ef7a4d53176e" providerId="ADAL" clId="{26DB6F5D-945F-4FE1-A5DB-FD26DC280476}" dt="2025-02-17T10:01:12.995" v="72" actId="26606"/>
          <ac:spMkLst>
            <pc:docMk/>
            <pc:sldMk cId="3381791067" sldId="272"/>
            <ac:spMk id="33" creationId="{08C9B587-E65E-4B52-B37C-ABEBB6E87928}"/>
          </ac:spMkLst>
        </pc:spChg>
        <pc:spChg chg="add del">
          <ac:chgData name="Nguyễn Hồng Minh" userId="b7df7bd5-dfee-49f3-a67b-ef7a4d53176e" providerId="ADAL" clId="{26DB6F5D-945F-4FE1-A5DB-FD26DC280476}" dt="2025-02-17T10:01:12.514" v="70" actId="26606"/>
          <ac:spMkLst>
            <pc:docMk/>
            <pc:sldMk cId="3381791067" sldId="272"/>
            <ac:spMk id="38" creationId="{FB33DC6A-1F1C-4A06-834E-CFF88F1C0BB9}"/>
          </ac:spMkLst>
        </pc:spChg>
        <pc:spChg chg="add del">
          <ac:chgData name="Nguyễn Hồng Minh" userId="b7df7bd5-dfee-49f3-a67b-ef7a4d53176e" providerId="ADAL" clId="{26DB6F5D-945F-4FE1-A5DB-FD26DC280476}" dt="2025-02-17T15:49:01.553" v="4646"/>
          <ac:spMkLst>
            <pc:docMk/>
            <pc:sldMk cId="3381791067" sldId="272"/>
            <ac:spMk id="39" creationId="{743AA782-23D1-4521-8CAD-47662984AA08}"/>
          </ac:spMkLst>
        </pc:spChg>
        <pc:spChg chg="add del">
          <ac:chgData name="Nguyễn Hồng Minh" userId="b7df7bd5-dfee-49f3-a67b-ef7a4d53176e" providerId="ADAL" clId="{26DB6F5D-945F-4FE1-A5DB-FD26DC280476}" dt="2025-02-17T10:01:12.514" v="70" actId="26606"/>
          <ac:spMkLst>
            <pc:docMk/>
            <pc:sldMk cId="3381791067" sldId="272"/>
            <ac:spMk id="40" creationId="{0FE1D5CF-87B8-4A8A-AD3C-01D06A60769B}"/>
          </ac:spMkLst>
        </pc:spChg>
        <pc:spChg chg="add del">
          <ac:chgData name="Nguyễn Hồng Minh" userId="b7df7bd5-dfee-49f3-a67b-ef7a4d53176e" providerId="ADAL" clId="{26DB6F5D-945F-4FE1-A5DB-FD26DC280476}" dt="2025-02-17T15:49:01.553" v="4646"/>
          <ac:spMkLst>
            <pc:docMk/>
            <pc:sldMk cId="3381791067" sldId="272"/>
            <ac:spMk id="41" creationId="{71877DBC-BB60-40F0-AC93-2ACDBAAE60CE}"/>
          </ac:spMkLst>
        </pc:spChg>
        <pc:spChg chg="add del">
          <ac:chgData name="Nguyễn Hồng Minh" userId="b7df7bd5-dfee-49f3-a67b-ef7a4d53176e" providerId="ADAL" clId="{26DB6F5D-945F-4FE1-A5DB-FD26DC280476}" dt="2025-02-17T10:01:12.514" v="70" actId="26606"/>
          <ac:spMkLst>
            <pc:docMk/>
            <pc:sldMk cId="3381791067" sldId="272"/>
            <ac:spMk id="42" creationId="{60926200-45C2-41E9-839F-31CD5FE4CD59}"/>
          </ac:spMkLst>
        </pc:spChg>
        <pc:spChg chg="add del">
          <ac:chgData name="Nguyễn Hồng Minh" userId="b7df7bd5-dfee-49f3-a67b-ef7a4d53176e" providerId="ADAL" clId="{26DB6F5D-945F-4FE1-A5DB-FD26DC280476}" dt="2025-02-17T10:01:12.514" v="70" actId="26606"/>
          <ac:spMkLst>
            <pc:docMk/>
            <pc:sldMk cId="3381791067" sldId="272"/>
            <ac:spMk id="44" creationId="{AF2F604E-43BE-4DC3-B983-E071523364F8}"/>
          </ac:spMkLst>
        </pc:spChg>
        <pc:spChg chg="add del">
          <ac:chgData name="Nguyễn Hồng Minh" userId="b7df7bd5-dfee-49f3-a67b-ef7a4d53176e" providerId="ADAL" clId="{26DB6F5D-945F-4FE1-A5DB-FD26DC280476}" dt="2025-02-17T10:01:12.514" v="70" actId="26606"/>
          <ac:spMkLst>
            <pc:docMk/>
            <pc:sldMk cId="3381791067" sldId="272"/>
            <ac:spMk id="46" creationId="{08C9B587-E65E-4B52-B37C-ABEBB6E87928}"/>
          </ac:spMkLst>
        </pc:spChg>
        <pc:grpChg chg="add del">
          <ac:chgData name="Nguyễn Hồng Minh" userId="b7df7bd5-dfee-49f3-a67b-ef7a4d53176e" providerId="ADAL" clId="{26DB6F5D-945F-4FE1-A5DB-FD26DC280476}" dt="2025-02-17T11:16:16.500" v="1998" actId="26606"/>
          <ac:grpSpMkLst>
            <pc:docMk/>
            <pc:sldMk cId="3381791067" sldId="272"/>
            <ac:grpSpMk id="30" creationId="{114ED94A-C85D-4CD3-4205-438D21CE6B38}"/>
          </ac:grpSpMkLst>
        </pc:grpChg>
        <pc:graphicFrameChg chg="del">
          <ac:chgData name="Nguyễn Hồng Minh" userId="b7df7bd5-dfee-49f3-a67b-ef7a4d53176e" providerId="ADAL" clId="{26DB6F5D-945F-4FE1-A5DB-FD26DC280476}" dt="2025-02-17T10:00:27.527" v="61" actId="21"/>
          <ac:graphicFrameMkLst>
            <pc:docMk/>
            <pc:sldMk cId="3381791067" sldId="272"/>
            <ac:graphicFrameMk id="36" creationId="{513B267C-D6C4-DE91-1F3C-2C7F9B8B702E}"/>
          </ac:graphicFrameMkLst>
        </pc:graphicFrameChg>
        <pc:picChg chg="mod">
          <ac:chgData name="Nguyễn Hồng Minh" userId="b7df7bd5-dfee-49f3-a67b-ef7a4d53176e" providerId="ADAL" clId="{26DB6F5D-945F-4FE1-A5DB-FD26DC280476}" dt="2025-02-17T14:58:43.327" v="3965" actId="1076"/>
          <ac:picMkLst>
            <pc:docMk/>
            <pc:sldMk cId="3381791067" sldId="272"/>
            <ac:picMk id="4" creationId="{0323204E-516B-2BFB-8AE0-342226E288F2}"/>
          </ac:picMkLst>
        </pc:picChg>
        <pc:picChg chg="del mod ord">
          <ac:chgData name="Nguyễn Hồng Minh" userId="b7df7bd5-dfee-49f3-a67b-ef7a4d53176e" providerId="ADAL" clId="{26DB6F5D-945F-4FE1-A5DB-FD26DC280476}" dt="2025-02-17T10:01:20.126" v="76" actId="478"/>
          <ac:picMkLst>
            <pc:docMk/>
            <pc:sldMk cId="3381791067" sldId="272"/>
            <ac:picMk id="5" creationId="{F4D36A50-8988-8A41-1032-FF24542FC6C2}"/>
          </ac:picMkLst>
        </pc:picChg>
        <pc:picChg chg="add mod">
          <ac:chgData name="Nguyễn Hồng Minh" userId="b7df7bd5-dfee-49f3-a67b-ef7a4d53176e" providerId="ADAL" clId="{26DB6F5D-945F-4FE1-A5DB-FD26DC280476}" dt="2025-02-18T03:45:50.983" v="6190"/>
          <ac:picMkLst>
            <pc:docMk/>
            <pc:sldMk cId="3381791067" sldId="272"/>
            <ac:picMk id="6" creationId="{312B6C75-69A1-FB4B-0530-9370C9A9E70A}"/>
          </ac:picMkLst>
        </pc:picChg>
      </pc:sldChg>
      <pc:sldChg chg="addSp delSp modSp mod ord modTransition setBg delDesignElem">
        <pc:chgData name="Nguyễn Hồng Minh" userId="b7df7bd5-dfee-49f3-a67b-ef7a4d53176e" providerId="ADAL" clId="{26DB6F5D-945F-4FE1-A5DB-FD26DC280476}" dt="2025-02-18T03:45:54.364" v="6192"/>
        <pc:sldMkLst>
          <pc:docMk/>
          <pc:sldMk cId="935509157" sldId="273"/>
        </pc:sldMkLst>
        <pc:spChg chg="mod">
          <ac:chgData name="Nguyễn Hồng Minh" userId="b7df7bd5-dfee-49f3-a67b-ef7a4d53176e" providerId="ADAL" clId="{26DB6F5D-945F-4FE1-A5DB-FD26DC280476}" dt="2025-02-17T17:06:55.811" v="6152"/>
          <ac:spMkLst>
            <pc:docMk/>
            <pc:sldMk cId="935509157" sldId="273"/>
            <ac:spMk id="2" creationId="{5B8EBB7D-9ECA-AEA3-9A36-760854FCD8E4}"/>
          </ac:spMkLst>
        </pc:spChg>
        <pc:spChg chg="add mod">
          <ac:chgData name="Nguyễn Hồng Minh" userId="b7df7bd5-dfee-49f3-a67b-ef7a4d53176e" providerId="ADAL" clId="{26DB6F5D-945F-4FE1-A5DB-FD26DC280476}" dt="2025-02-18T00:50:23.664" v="6159" actId="207"/>
          <ac:spMkLst>
            <pc:docMk/>
            <pc:sldMk cId="935509157" sldId="273"/>
            <ac:spMk id="3" creationId="{CBEDF8BC-662B-F4CC-2DCA-9081CC62F61F}"/>
          </ac:spMkLst>
        </pc:spChg>
        <pc:spChg chg="add mod">
          <ac:chgData name="Nguyễn Hồng Minh" userId="b7df7bd5-dfee-49f3-a67b-ef7a4d53176e" providerId="ADAL" clId="{26DB6F5D-945F-4FE1-A5DB-FD26DC280476}" dt="2025-02-17T15:08:43.714" v="4152" actId="1076"/>
          <ac:spMkLst>
            <pc:docMk/>
            <pc:sldMk cId="935509157" sldId="273"/>
            <ac:spMk id="4" creationId="{A87AB57D-2EF7-7D1D-1011-6C78A70EC004}"/>
          </ac:spMkLst>
        </pc:spChg>
        <pc:spChg chg="add mod">
          <ac:chgData name="Nguyễn Hồng Minh" userId="b7df7bd5-dfee-49f3-a67b-ef7a4d53176e" providerId="ADAL" clId="{26DB6F5D-945F-4FE1-A5DB-FD26DC280476}" dt="2025-02-17T15:08:51.524" v="4155" actId="1076"/>
          <ac:spMkLst>
            <pc:docMk/>
            <pc:sldMk cId="935509157" sldId="273"/>
            <ac:spMk id="5" creationId="{76DEF31F-072F-A529-AEEB-7EFA3BEECED2}"/>
          </ac:spMkLst>
        </pc:spChg>
        <pc:spChg chg="add mod">
          <ac:chgData name="Nguyễn Hồng Minh" userId="b7df7bd5-dfee-49f3-a67b-ef7a4d53176e" providerId="ADAL" clId="{26DB6F5D-945F-4FE1-A5DB-FD26DC280476}" dt="2025-02-17T15:09:05.527" v="4157" actId="1076"/>
          <ac:spMkLst>
            <pc:docMk/>
            <pc:sldMk cId="935509157" sldId="273"/>
            <ac:spMk id="6" creationId="{AFA678D9-7102-C3C9-B0C5-776A281E5522}"/>
          </ac:spMkLst>
        </pc:spChg>
        <pc:spChg chg="add del mod ord">
          <ac:chgData name="Nguyễn Hồng Minh" userId="b7df7bd5-dfee-49f3-a67b-ef7a4d53176e" providerId="ADAL" clId="{26DB6F5D-945F-4FE1-A5DB-FD26DC280476}" dt="2025-02-17T15:04:29.296" v="4020" actId="478"/>
          <ac:spMkLst>
            <pc:docMk/>
            <pc:sldMk cId="935509157" sldId="273"/>
            <ac:spMk id="7" creationId="{63A6667D-5DFB-B7DA-0A73-857CA9728B51}"/>
          </ac:spMkLst>
        </pc:spChg>
        <pc:spChg chg="add mod">
          <ac:chgData name="Nguyễn Hồng Minh" userId="b7df7bd5-dfee-49f3-a67b-ef7a4d53176e" providerId="ADAL" clId="{26DB6F5D-945F-4FE1-A5DB-FD26DC280476}" dt="2025-02-17T15:09:05.527" v="4157" actId="1076"/>
          <ac:spMkLst>
            <pc:docMk/>
            <pc:sldMk cId="935509157" sldId="273"/>
            <ac:spMk id="8" creationId="{20DA32FC-17B1-9CE1-4D0A-807EF8899680}"/>
          </ac:spMkLst>
        </pc:spChg>
        <pc:spChg chg="del mod ord">
          <ac:chgData name="Nguyễn Hồng Minh" userId="b7df7bd5-dfee-49f3-a67b-ef7a4d53176e" providerId="ADAL" clId="{26DB6F5D-945F-4FE1-A5DB-FD26DC280476}" dt="2025-02-17T15:04:30.689" v="4021" actId="478"/>
          <ac:spMkLst>
            <pc:docMk/>
            <pc:sldMk cId="935509157" sldId="273"/>
            <ac:spMk id="9" creationId="{D95717F0-21CA-94BA-47B7-DC375E2142A5}"/>
          </ac:spMkLst>
        </pc:spChg>
        <pc:spChg chg="del mod">
          <ac:chgData name="Nguyễn Hồng Minh" userId="b7df7bd5-dfee-49f3-a67b-ef7a4d53176e" providerId="ADAL" clId="{26DB6F5D-945F-4FE1-A5DB-FD26DC280476}" dt="2025-02-17T10:02:35.790" v="87" actId="478"/>
          <ac:spMkLst>
            <pc:docMk/>
            <pc:sldMk cId="935509157" sldId="273"/>
            <ac:spMk id="10" creationId="{17B16FF8-D694-53ED-67D8-2763DB05D903}"/>
          </ac:spMkLst>
        </pc:spChg>
        <pc:spChg chg="del mod">
          <ac:chgData name="Nguyễn Hồng Minh" userId="b7df7bd5-dfee-49f3-a67b-ef7a4d53176e" providerId="ADAL" clId="{26DB6F5D-945F-4FE1-A5DB-FD26DC280476}" dt="2025-02-17T15:04:26.748" v="4019" actId="478"/>
          <ac:spMkLst>
            <pc:docMk/>
            <pc:sldMk cId="935509157" sldId="273"/>
            <ac:spMk id="11" creationId="{B638EF31-5090-7CC0-8F7B-40CC66209BDB}"/>
          </ac:spMkLst>
        </pc:spChg>
        <pc:spChg chg="del mod">
          <ac:chgData name="Nguyễn Hồng Minh" userId="b7df7bd5-dfee-49f3-a67b-ef7a4d53176e" providerId="ADAL" clId="{26DB6F5D-945F-4FE1-A5DB-FD26DC280476}" dt="2025-02-17T10:02:33.708" v="86" actId="478"/>
          <ac:spMkLst>
            <pc:docMk/>
            <pc:sldMk cId="935509157" sldId="273"/>
            <ac:spMk id="12" creationId="{2615B973-DF56-2620-6809-93C417551D59}"/>
          </ac:spMkLst>
        </pc:spChg>
        <pc:spChg chg="add del">
          <ac:chgData name="Nguyễn Hồng Minh" userId="b7df7bd5-dfee-49f3-a67b-ef7a4d53176e" providerId="ADAL" clId="{26DB6F5D-945F-4FE1-A5DB-FD26DC280476}" dt="2025-02-17T15:03:24.865" v="4006" actId="26606"/>
          <ac:spMkLst>
            <pc:docMk/>
            <pc:sldMk cId="935509157" sldId="273"/>
            <ac:spMk id="13" creationId="{88263A24-0C1F-4677-B43C-4AE14E276B27}"/>
          </ac:spMkLst>
        </pc:spChg>
        <pc:spChg chg="add del">
          <ac:chgData name="Nguyễn Hồng Minh" userId="b7df7bd5-dfee-49f3-a67b-ef7a4d53176e" providerId="ADAL" clId="{26DB6F5D-945F-4FE1-A5DB-FD26DC280476}" dt="2025-02-17T15:03:24.865" v="4006" actId="26606"/>
          <ac:spMkLst>
            <pc:docMk/>
            <pc:sldMk cId="935509157" sldId="273"/>
            <ac:spMk id="14" creationId="{0ADDB668-2CA4-4D2B-9C34-3487CA330BA8}"/>
          </ac:spMkLst>
        </pc:spChg>
        <pc:spChg chg="add del">
          <ac:chgData name="Nguyễn Hồng Minh" userId="b7df7bd5-dfee-49f3-a67b-ef7a4d53176e" providerId="ADAL" clId="{26DB6F5D-945F-4FE1-A5DB-FD26DC280476}" dt="2025-02-17T15:03:24.865" v="4006" actId="26606"/>
          <ac:spMkLst>
            <pc:docMk/>
            <pc:sldMk cId="935509157" sldId="273"/>
            <ac:spMk id="15" creationId="{2568BC19-F052-4108-93E1-6A3D1DEC072F}"/>
          </ac:spMkLst>
        </pc:spChg>
        <pc:spChg chg="add del">
          <ac:chgData name="Nguyễn Hồng Minh" userId="b7df7bd5-dfee-49f3-a67b-ef7a4d53176e" providerId="ADAL" clId="{26DB6F5D-945F-4FE1-A5DB-FD26DC280476}" dt="2025-02-17T10:02:42.523" v="89" actId="26606"/>
          <ac:spMkLst>
            <pc:docMk/>
            <pc:sldMk cId="935509157" sldId="273"/>
            <ac:spMk id="16" creationId="{88263A24-0C1F-4677-B43C-4AE14E276B27}"/>
          </ac:spMkLst>
        </pc:spChg>
        <pc:spChg chg="add del">
          <ac:chgData name="Nguyễn Hồng Minh" userId="b7df7bd5-dfee-49f3-a67b-ef7a4d53176e" providerId="ADAL" clId="{26DB6F5D-945F-4FE1-A5DB-FD26DC280476}" dt="2025-02-17T10:02:21.330" v="84" actId="26606"/>
          <ac:spMkLst>
            <pc:docMk/>
            <pc:sldMk cId="935509157" sldId="273"/>
            <ac:spMk id="17" creationId="{D898B8EB-E53C-4E72-9817-B4BFCAD73600}"/>
          </ac:spMkLst>
        </pc:spChg>
        <pc:spChg chg="add del">
          <ac:chgData name="Nguyễn Hồng Minh" userId="b7df7bd5-dfee-49f3-a67b-ef7a4d53176e" providerId="ADAL" clId="{26DB6F5D-945F-4FE1-A5DB-FD26DC280476}" dt="2025-02-17T10:02:42.523" v="89" actId="26606"/>
          <ac:spMkLst>
            <pc:docMk/>
            <pc:sldMk cId="935509157" sldId="273"/>
            <ac:spMk id="18" creationId="{0ADDB668-2CA4-4D2B-9C34-3487CA330BA8}"/>
          </ac:spMkLst>
        </pc:spChg>
        <pc:spChg chg="add del">
          <ac:chgData name="Nguyễn Hồng Minh" userId="b7df7bd5-dfee-49f3-a67b-ef7a4d53176e" providerId="ADAL" clId="{26DB6F5D-945F-4FE1-A5DB-FD26DC280476}" dt="2025-02-17T10:02:21.330" v="84" actId="26606"/>
          <ac:spMkLst>
            <pc:docMk/>
            <pc:sldMk cId="935509157" sldId="273"/>
            <ac:spMk id="19" creationId="{4E130362-2F35-4AB7-9EA5-DBC0F771A58D}"/>
          </ac:spMkLst>
        </pc:spChg>
        <pc:spChg chg="add del">
          <ac:chgData name="Nguyễn Hồng Minh" userId="b7df7bd5-dfee-49f3-a67b-ef7a4d53176e" providerId="ADAL" clId="{26DB6F5D-945F-4FE1-A5DB-FD26DC280476}" dt="2025-02-17T10:02:42.523" v="89" actId="26606"/>
          <ac:spMkLst>
            <pc:docMk/>
            <pc:sldMk cId="935509157" sldId="273"/>
            <ac:spMk id="20" creationId="{2568BC19-F052-4108-93E1-6A3D1DEC072F}"/>
          </ac:spMkLst>
        </pc:spChg>
        <pc:spChg chg="add del">
          <ac:chgData name="Nguyễn Hồng Minh" userId="b7df7bd5-dfee-49f3-a67b-ef7a4d53176e" providerId="ADAL" clId="{26DB6F5D-945F-4FE1-A5DB-FD26DC280476}" dt="2025-02-17T10:02:21.330" v="84" actId="26606"/>
          <ac:spMkLst>
            <pc:docMk/>
            <pc:sldMk cId="935509157" sldId="273"/>
            <ac:spMk id="21" creationId="{56BE988C-7A5B-41EC-A46C-AEA93D8D32FD}"/>
          </ac:spMkLst>
        </pc:spChg>
        <pc:spChg chg="add del">
          <ac:chgData name="Nguyễn Hồng Minh" userId="b7df7bd5-dfee-49f3-a67b-ef7a4d53176e" providerId="ADAL" clId="{26DB6F5D-945F-4FE1-A5DB-FD26DC280476}" dt="2025-02-17T10:02:42.523" v="89" actId="26606"/>
          <ac:spMkLst>
            <pc:docMk/>
            <pc:sldMk cId="935509157" sldId="273"/>
            <ac:spMk id="22" creationId="{D5FD337D-4D6B-4C8B-B6F5-121097E09881}"/>
          </ac:spMkLst>
        </pc:spChg>
        <pc:spChg chg="add del">
          <ac:chgData name="Nguyễn Hồng Minh" userId="b7df7bd5-dfee-49f3-a67b-ef7a4d53176e" providerId="ADAL" clId="{26DB6F5D-945F-4FE1-A5DB-FD26DC280476}" dt="2025-02-17T10:02:21.330" v="84" actId="26606"/>
          <ac:spMkLst>
            <pc:docMk/>
            <pc:sldMk cId="935509157" sldId="273"/>
            <ac:spMk id="23" creationId="{E3CB1EC0-40A9-4D5E-B7E2-6E3423CE28B2}"/>
          </ac:spMkLst>
        </pc:spChg>
        <pc:spChg chg="add del">
          <ac:chgData name="Nguyễn Hồng Minh" userId="b7df7bd5-dfee-49f3-a67b-ef7a4d53176e" providerId="ADAL" clId="{26DB6F5D-945F-4FE1-A5DB-FD26DC280476}" dt="2025-02-17T15:03:24.865" v="4006" actId="26606"/>
          <ac:spMkLst>
            <pc:docMk/>
            <pc:sldMk cId="935509157" sldId="273"/>
            <ac:spMk id="24" creationId="{D5FD337D-4D6B-4C8B-B6F5-121097E09881}"/>
          </ac:spMkLst>
        </pc:spChg>
        <pc:spChg chg="add del">
          <ac:chgData name="Nguyễn Hồng Minh" userId="b7df7bd5-dfee-49f3-a67b-ef7a4d53176e" providerId="ADAL" clId="{26DB6F5D-945F-4FE1-A5DB-FD26DC280476}" dt="2025-02-17T10:02:21.330" v="84" actId="26606"/>
          <ac:spMkLst>
            <pc:docMk/>
            <pc:sldMk cId="935509157" sldId="273"/>
            <ac:spMk id="25" creationId="{DCBE52EF-2889-423F-947C-0E44A760D696}"/>
          </ac:spMkLst>
        </pc:spChg>
        <pc:spChg chg="add del">
          <ac:chgData name="Nguyễn Hồng Minh" userId="b7df7bd5-dfee-49f3-a67b-ef7a4d53176e" providerId="ADAL" clId="{26DB6F5D-945F-4FE1-A5DB-FD26DC280476}" dt="2025-02-17T15:05:26.554" v="4084" actId="26606"/>
          <ac:spMkLst>
            <pc:docMk/>
            <pc:sldMk cId="935509157" sldId="273"/>
            <ac:spMk id="26" creationId="{C4879EFC-8E62-4E00-973C-C45EE9EC676D}"/>
          </ac:spMkLst>
        </pc:spChg>
        <pc:spChg chg="add del">
          <ac:chgData name="Nguyễn Hồng Minh" userId="b7df7bd5-dfee-49f3-a67b-ef7a4d53176e" providerId="ADAL" clId="{26DB6F5D-945F-4FE1-A5DB-FD26DC280476}" dt="2025-02-17T15:05:26.554" v="4084" actId="26606"/>
          <ac:spMkLst>
            <pc:docMk/>
            <pc:sldMk cId="935509157" sldId="273"/>
            <ac:spMk id="27" creationId="{D6A9C53F-5F90-40A5-8C85-5412D39C8C68}"/>
          </ac:spMkLst>
        </pc:spChg>
        <pc:spChg chg="add del">
          <ac:chgData name="Nguyễn Hồng Minh" userId="b7df7bd5-dfee-49f3-a67b-ef7a4d53176e" providerId="ADAL" clId="{26DB6F5D-945F-4FE1-A5DB-FD26DC280476}" dt="2025-02-17T15:03:14.758" v="4004" actId="26606"/>
          <ac:spMkLst>
            <pc:docMk/>
            <pc:sldMk cId="935509157" sldId="273"/>
            <ac:spMk id="29" creationId="{C4879EFC-8E62-4E00-973C-C45EE9EC676D}"/>
          </ac:spMkLst>
        </pc:spChg>
        <pc:spChg chg="add del">
          <ac:chgData name="Nguyễn Hồng Minh" userId="b7df7bd5-dfee-49f3-a67b-ef7a4d53176e" providerId="ADAL" clId="{26DB6F5D-945F-4FE1-A5DB-FD26DC280476}" dt="2025-02-17T15:03:14.758" v="4004" actId="26606"/>
          <ac:spMkLst>
            <pc:docMk/>
            <pc:sldMk cId="935509157" sldId="273"/>
            <ac:spMk id="31" creationId="{D6A9C53F-5F90-40A5-8C85-5412D39C8C68}"/>
          </ac:spMkLst>
        </pc:spChg>
        <pc:spChg chg="add del">
          <ac:chgData name="Nguyễn Hồng Minh" userId="b7df7bd5-dfee-49f3-a67b-ef7a4d53176e" providerId="ADAL" clId="{26DB6F5D-945F-4FE1-A5DB-FD26DC280476}" dt="2025-02-17T15:05:39.547" v="4087" actId="26606"/>
          <ac:spMkLst>
            <pc:docMk/>
            <pc:sldMk cId="935509157" sldId="273"/>
            <ac:spMk id="32" creationId="{777A147A-9ED8-46B4-8660-1B3C2AA880B5}"/>
          </ac:spMkLst>
        </pc:spChg>
        <pc:spChg chg="add del">
          <ac:chgData name="Nguyễn Hồng Minh" userId="b7df7bd5-dfee-49f3-a67b-ef7a4d53176e" providerId="ADAL" clId="{26DB6F5D-945F-4FE1-A5DB-FD26DC280476}" dt="2025-02-17T15:05:39.547" v="4087" actId="26606"/>
          <ac:spMkLst>
            <pc:docMk/>
            <pc:sldMk cId="935509157" sldId="273"/>
            <ac:spMk id="34" creationId="{5D6C15A0-C087-4593-8414-2B4EC1CDC3DE}"/>
          </ac:spMkLst>
        </pc:spChg>
        <pc:spChg chg="add del">
          <ac:chgData name="Nguyễn Hồng Minh" userId="b7df7bd5-dfee-49f3-a67b-ef7a4d53176e" providerId="ADAL" clId="{26DB6F5D-945F-4FE1-A5DB-FD26DC280476}" dt="2025-02-17T15:49:01.553" v="4646"/>
          <ac:spMkLst>
            <pc:docMk/>
            <pc:sldMk cId="935509157" sldId="273"/>
            <ac:spMk id="39" creationId="{100EDD19-6802-4EC3-95CE-CFFAB042CFD6}"/>
          </ac:spMkLst>
        </pc:spChg>
        <pc:spChg chg="add del">
          <ac:chgData name="Nguyễn Hồng Minh" userId="b7df7bd5-dfee-49f3-a67b-ef7a4d53176e" providerId="ADAL" clId="{26DB6F5D-945F-4FE1-A5DB-FD26DC280476}" dt="2025-02-17T15:49:01.553" v="4646"/>
          <ac:spMkLst>
            <pc:docMk/>
            <pc:sldMk cId="935509157" sldId="273"/>
            <ac:spMk id="41" creationId="{DB17E863-922E-4C26-BD64-E8FD41D28661}"/>
          </ac:spMkLst>
        </pc:spChg>
        <pc:picChg chg="add mod">
          <ac:chgData name="Nguyễn Hồng Minh" userId="b7df7bd5-dfee-49f3-a67b-ef7a4d53176e" providerId="ADAL" clId="{26DB6F5D-945F-4FE1-A5DB-FD26DC280476}" dt="2025-02-18T03:45:54.364" v="6192"/>
          <ac:picMkLst>
            <pc:docMk/>
            <pc:sldMk cId="935509157" sldId="273"/>
            <ac:picMk id="7" creationId="{69BE6683-788A-10DD-C191-C38A46C61DF8}"/>
          </ac:picMkLst>
        </pc:picChg>
      </pc:sldChg>
      <pc:sldChg chg="addSp delSp modSp mod ord modTransition setBg delDesignElem">
        <pc:chgData name="Nguyễn Hồng Minh" userId="b7df7bd5-dfee-49f3-a67b-ef7a4d53176e" providerId="ADAL" clId="{26DB6F5D-945F-4FE1-A5DB-FD26DC280476}" dt="2025-02-18T03:45:52.640" v="6191"/>
        <pc:sldMkLst>
          <pc:docMk/>
          <pc:sldMk cId="3710272116" sldId="274"/>
        </pc:sldMkLst>
        <pc:spChg chg="mod">
          <ac:chgData name="Nguyễn Hồng Minh" userId="b7df7bd5-dfee-49f3-a67b-ef7a4d53176e" providerId="ADAL" clId="{26DB6F5D-945F-4FE1-A5DB-FD26DC280476}" dt="2025-02-17T16:45:29.888" v="5928" actId="1076"/>
          <ac:spMkLst>
            <pc:docMk/>
            <pc:sldMk cId="3710272116" sldId="274"/>
            <ac:spMk id="2" creationId="{14E96782-C802-4318-F229-7E1DF9C75EBB}"/>
          </ac:spMkLst>
        </pc:spChg>
        <pc:spChg chg="add mod">
          <ac:chgData name="Nguyễn Hồng Minh" userId="b7df7bd5-dfee-49f3-a67b-ef7a4d53176e" providerId="ADAL" clId="{26DB6F5D-945F-4FE1-A5DB-FD26DC280476}" dt="2025-02-17T15:01:56.102" v="3994" actId="113"/>
          <ac:spMkLst>
            <pc:docMk/>
            <pc:sldMk cId="3710272116" sldId="274"/>
            <ac:spMk id="3" creationId="{8C0B8E65-EEAD-793D-48D0-9A12A941701E}"/>
          </ac:spMkLst>
        </pc:spChg>
        <pc:spChg chg="add mod">
          <ac:chgData name="Nguyễn Hồng Minh" userId="b7df7bd5-dfee-49f3-a67b-ef7a4d53176e" providerId="ADAL" clId="{26DB6F5D-945F-4FE1-A5DB-FD26DC280476}" dt="2025-02-17T15:01:03.466" v="3986" actId="1076"/>
          <ac:spMkLst>
            <pc:docMk/>
            <pc:sldMk cId="3710272116" sldId="274"/>
            <ac:spMk id="4" creationId="{E7CCCB8F-F4A1-8D9A-1DB3-770A0E75F179}"/>
          </ac:spMkLst>
        </pc:spChg>
        <pc:spChg chg="add del mod">
          <ac:chgData name="Nguyễn Hồng Minh" userId="b7df7bd5-dfee-49f3-a67b-ef7a4d53176e" providerId="ADAL" clId="{26DB6F5D-945F-4FE1-A5DB-FD26DC280476}" dt="2025-02-17T10:01:44.107" v="80" actId="478"/>
          <ac:spMkLst>
            <pc:docMk/>
            <pc:sldMk cId="3710272116" sldId="274"/>
            <ac:spMk id="4" creationId="{F8F982AA-205A-3A88-6D00-278F8B4AA29E}"/>
          </ac:spMkLst>
        </pc:spChg>
        <pc:spChg chg="mod">
          <ac:chgData name="Nguyễn Hồng Minh" userId="b7df7bd5-dfee-49f3-a67b-ef7a4d53176e" providerId="ADAL" clId="{26DB6F5D-945F-4FE1-A5DB-FD26DC280476}" dt="2025-02-17T16:18:56.270" v="5693" actId="207"/>
          <ac:spMkLst>
            <pc:docMk/>
            <pc:sldMk cId="3710272116" sldId="274"/>
            <ac:spMk id="7" creationId="{1E2163D6-99F5-7896-FEFA-DFB18DF471A9}"/>
          </ac:spMkLst>
        </pc:spChg>
        <pc:spChg chg="add del">
          <ac:chgData name="Nguyễn Hồng Minh" userId="b7df7bd5-dfee-49f3-a67b-ef7a4d53176e" providerId="ADAL" clId="{26DB6F5D-945F-4FE1-A5DB-FD26DC280476}" dt="2025-02-17T10:59:42.139" v="1789" actId="26606"/>
          <ac:spMkLst>
            <pc:docMk/>
            <pc:sldMk cId="3710272116" sldId="274"/>
            <ac:spMk id="12" creationId="{0288C6B4-AFC3-407F-A595-EFFD38D4CCAF}"/>
          </ac:spMkLst>
        </pc:spChg>
        <pc:spChg chg="add del">
          <ac:chgData name="Nguyễn Hồng Minh" userId="b7df7bd5-dfee-49f3-a67b-ef7a4d53176e" providerId="ADAL" clId="{26DB6F5D-945F-4FE1-A5DB-FD26DC280476}" dt="2025-02-17T10:59:42.139" v="1789" actId="26606"/>
          <ac:spMkLst>
            <pc:docMk/>
            <pc:sldMk cId="3710272116" sldId="274"/>
            <ac:spMk id="14" creationId="{CF236821-17FE-429B-8D2C-08E13A64EA40}"/>
          </ac:spMkLst>
        </pc:spChg>
        <pc:spChg chg="add del">
          <ac:chgData name="Nguyễn Hồng Minh" userId="b7df7bd5-dfee-49f3-a67b-ef7a4d53176e" providerId="ADAL" clId="{26DB6F5D-945F-4FE1-A5DB-FD26DC280476}" dt="2025-02-17T10:59:42.139" v="1789" actId="26606"/>
          <ac:spMkLst>
            <pc:docMk/>
            <pc:sldMk cId="3710272116" sldId="274"/>
            <ac:spMk id="16" creationId="{C0BDBCD2-E081-43AB-9119-C55465E59757}"/>
          </ac:spMkLst>
        </pc:spChg>
        <pc:spChg chg="add del">
          <ac:chgData name="Nguyễn Hồng Minh" userId="b7df7bd5-dfee-49f3-a67b-ef7a4d53176e" providerId="ADAL" clId="{26DB6F5D-945F-4FE1-A5DB-FD26DC280476}" dt="2025-02-17T10:59:42.139" v="1789" actId="26606"/>
          <ac:spMkLst>
            <pc:docMk/>
            <pc:sldMk cId="3710272116" sldId="274"/>
            <ac:spMk id="18" creationId="{98E79BE4-34FE-485A-98A5-92CE8F7C4743}"/>
          </ac:spMkLst>
        </pc:spChg>
        <pc:spChg chg="add del">
          <ac:chgData name="Nguyễn Hồng Minh" userId="b7df7bd5-dfee-49f3-a67b-ef7a4d53176e" providerId="ADAL" clId="{26DB6F5D-945F-4FE1-A5DB-FD26DC280476}" dt="2025-02-17T10:59:42.139" v="1789" actId="26606"/>
          <ac:spMkLst>
            <pc:docMk/>
            <pc:sldMk cId="3710272116" sldId="274"/>
            <ac:spMk id="20" creationId="{7A5F0580-5EE9-419F-96EE-B6529EF6E7D0}"/>
          </ac:spMkLst>
        </pc:spChg>
        <pc:spChg chg="add del">
          <ac:chgData name="Nguyễn Hồng Minh" userId="b7df7bd5-dfee-49f3-a67b-ef7a4d53176e" providerId="ADAL" clId="{26DB6F5D-945F-4FE1-A5DB-FD26DC280476}" dt="2025-02-17T15:49:01.553" v="4646"/>
          <ac:spMkLst>
            <pc:docMk/>
            <pc:sldMk cId="3710272116" sldId="274"/>
            <ac:spMk id="31" creationId="{71877DBC-BB60-40F0-AC93-2ACDBAAE60CE}"/>
          </ac:spMkLst>
        </pc:spChg>
        <pc:spChg chg="add del">
          <ac:chgData name="Nguyễn Hồng Minh" userId="b7df7bd5-dfee-49f3-a67b-ef7a4d53176e" providerId="ADAL" clId="{26DB6F5D-945F-4FE1-A5DB-FD26DC280476}" dt="2025-02-17T15:49:01.553" v="4646"/>
          <ac:spMkLst>
            <pc:docMk/>
            <pc:sldMk cId="3710272116" sldId="274"/>
            <ac:spMk id="34" creationId="{743AA782-23D1-4521-8CAD-47662984AA08}"/>
          </ac:spMkLst>
        </pc:spChg>
        <pc:grpChg chg="add del">
          <ac:chgData name="Nguyễn Hồng Minh" userId="b7df7bd5-dfee-49f3-a67b-ef7a4d53176e" providerId="ADAL" clId="{26DB6F5D-945F-4FE1-A5DB-FD26DC280476}" dt="2025-02-17T11:16:18.784" v="1999" actId="26606"/>
          <ac:grpSpMkLst>
            <pc:docMk/>
            <pc:sldMk cId="3710272116" sldId="274"/>
            <ac:grpSpMk id="25" creationId="{114ED94A-C85D-4CD3-4205-438D21CE6B38}"/>
          </ac:grpSpMkLst>
        </pc:grpChg>
        <pc:graphicFrameChg chg="del">
          <ac:chgData name="Nguyễn Hồng Minh" userId="b7df7bd5-dfee-49f3-a67b-ef7a4d53176e" providerId="ADAL" clId="{26DB6F5D-945F-4FE1-A5DB-FD26DC280476}" dt="2025-02-17T10:01:42.009" v="79" actId="478"/>
          <ac:graphicFrameMkLst>
            <pc:docMk/>
            <pc:sldMk cId="3710272116" sldId="274"/>
            <ac:graphicFrameMk id="36" creationId="{F852B8C6-A2A9-E158-AA35-012FEE545936}"/>
          </ac:graphicFrameMkLst>
        </pc:graphicFrameChg>
        <pc:picChg chg="add mod">
          <ac:chgData name="Nguyễn Hồng Minh" userId="b7df7bd5-dfee-49f3-a67b-ef7a4d53176e" providerId="ADAL" clId="{26DB6F5D-945F-4FE1-A5DB-FD26DC280476}" dt="2025-02-18T03:45:52.640" v="6191"/>
          <ac:picMkLst>
            <pc:docMk/>
            <pc:sldMk cId="3710272116" sldId="274"/>
            <ac:picMk id="5" creationId="{09E113F5-B2F5-058F-C0B7-B88D92C7B931}"/>
          </ac:picMkLst>
        </pc:picChg>
        <pc:picChg chg="del">
          <ac:chgData name="Nguyễn Hồng Minh" userId="b7df7bd5-dfee-49f3-a67b-ef7a4d53176e" providerId="ADAL" clId="{26DB6F5D-945F-4FE1-A5DB-FD26DC280476}" dt="2025-02-17T10:01:46.245" v="81" actId="478"/>
          <ac:picMkLst>
            <pc:docMk/>
            <pc:sldMk cId="3710272116" sldId="274"/>
            <ac:picMk id="5" creationId="{AFD232A8-3B6E-DB1B-CF66-FD7AA96C74FE}"/>
          </ac:picMkLst>
        </pc:picChg>
        <pc:picChg chg="mod">
          <ac:chgData name="Nguyễn Hồng Minh" userId="b7df7bd5-dfee-49f3-a67b-ef7a4d53176e" providerId="ADAL" clId="{26DB6F5D-945F-4FE1-A5DB-FD26DC280476}" dt="2025-02-17T15:00:13.110" v="3977" actId="1076"/>
          <ac:picMkLst>
            <pc:docMk/>
            <pc:sldMk cId="3710272116" sldId="274"/>
            <ac:picMk id="6" creationId="{9FD1AE96-D2A7-1D67-5DFA-46894D1AAC40}"/>
          </ac:picMkLst>
        </pc:picChg>
      </pc:sldChg>
      <pc:sldChg chg="addSp delSp modSp mod ord modTransition setBg delDesignElem">
        <pc:chgData name="Nguyễn Hồng Minh" userId="b7df7bd5-dfee-49f3-a67b-ef7a4d53176e" providerId="ADAL" clId="{26DB6F5D-945F-4FE1-A5DB-FD26DC280476}" dt="2025-02-18T03:45:56.225" v="6193"/>
        <pc:sldMkLst>
          <pc:docMk/>
          <pc:sldMk cId="709108783" sldId="275"/>
        </pc:sldMkLst>
        <pc:spChg chg="mod">
          <ac:chgData name="Nguyễn Hồng Minh" userId="b7df7bd5-dfee-49f3-a67b-ef7a4d53176e" providerId="ADAL" clId="{26DB6F5D-945F-4FE1-A5DB-FD26DC280476}" dt="2025-02-17T16:46:35.177" v="5934" actId="255"/>
          <ac:spMkLst>
            <pc:docMk/>
            <pc:sldMk cId="709108783" sldId="275"/>
            <ac:spMk id="2" creationId="{54039E27-534B-6E0F-BDC2-F80AEB0FC7FB}"/>
          </ac:spMkLst>
        </pc:spChg>
        <pc:spChg chg="add mod">
          <ac:chgData name="Nguyễn Hồng Minh" userId="b7df7bd5-dfee-49f3-a67b-ef7a4d53176e" providerId="ADAL" clId="{26DB6F5D-945F-4FE1-A5DB-FD26DC280476}" dt="2025-02-17T15:12:56.587" v="4205" actId="113"/>
          <ac:spMkLst>
            <pc:docMk/>
            <pc:sldMk cId="709108783" sldId="275"/>
            <ac:spMk id="3" creationId="{67AF27C4-FB11-BDAE-2E62-C2E3B9426912}"/>
          </ac:spMkLst>
        </pc:spChg>
        <pc:spChg chg="add del mod">
          <ac:chgData name="Nguyễn Hồng Minh" userId="b7df7bd5-dfee-49f3-a67b-ef7a4d53176e" providerId="ADAL" clId="{26DB6F5D-945F-4FE1-A5DB-FD26DC280476}" dt="2025-02-17T10:03:08.334" v="94" actId="478"/>
          <ac:spMkLst>
            <pc:docMk/>
            <pc:sldMk cId="709108783" sldId="275"/>
            <ac:spMk id="5" creationId="{0DD3A697-CEAE-2791-7006-351FE6FE01EC}"/>
          </ac:spMkLst>
        </pc:spChg>
        <pc:spChg chg="add mod">
          <ac:chgData name="Nguyễn Hồng Minh" userId="b7df7bd5-dfee-49f3-a67b-ef7a4d53176e" providerId="ADAL" clId="{26DB6F5D-945F-4FE1-A5DB-FD26DC280476}" dt="2025-02-17T15:11:44.883" v="4189"/>
          <ac:spMkLst>
            <pc:docMk/>
            <pc:sldMk cId="709108783" sldId="275"/>
            <ac:spMk id="5" creationId="{9EDC98F3-CFD0-FD6C-083A-D53709313552}"/>
          </ac:spMkLst>
        </pc:spChg>
        <pc:spChg chg="mod">
          <ac:chgData name="Nguyễn Hồng Minh" userId="b7df7bd5-dfee-49f3-a67b-ef7a4d53176e" providerId="ADAL" clId="{26DB6F5D-945F-4FE1-A5DB-FD26DC280476}" dt="2025-02-17T15:14:13.638" v="4215" actId="207"/>
          <ac:spMkLst>
            <pc:docMk/>
            <pc:sldMk cId="709108783" sldId="275"/>
            <ac:spMk id="7" creationId="{19A9E6C3-BED0-F13A-5FA0-42FCA4BB5742}"/>
          </ac:spMkLst>
        </pc:spChg>
        <pc:spChg chg="add del">
          <ac:chgData name="Nguyễn Hồng Minh" userId="b7df7bd5-dfee-49f3-a67b-ef7a4d53176e" providerId="ADAL" clId="{26DB6F5D-945F-4FE1-A5DB-FD26DC280476}" dt="2025-02-17T10:59:46.857" v="1790" actId="26606"/>
          <ac:spMkLst>
            <pc:docMk/>
            <pc:sldMk cId="709108783" sldId="275"/>
            <ac:spMk id="12" creationId="{0288C6B4-AFC3-407F-A595-EFFD38D4CCAF}"/>
          </ac:spMkLst>
        </pc:spChg>
        <pc:spChg chg="add del">
          <ac:chgData name="Nguyễn Hồng Minh" userId="b7df7bd5-dfee-49f3-a67b-ef7a4d53176e" providerId="ADAL" clId="{26DB6F5D-945F-4FE1-A5DB-FD26DC280476}" dt="2025-02-17T10:59:46.857" v="1790" actId="26606"/>
          <ac:spMkLst>
            <pc:docMk/>
            <pc:sldMk cId="709108783" sldId="275"/>
            <ac:spMk id="14" creationId="{CF236821-17FE-429B-8D2C-08E13A64EA40}"/>
          </ac:spMkLst>
        </pc:spChg>
        <pc:spChg chg="add del">
          <ac:chgData name="Nguyễn Hồng Minh" userId="b7df7bd5-dfee-49f3-a67b-ef7a4d53176e" providerId="ADAL" clId="{26DB6F5D-945F-4FE1-A5DB-FD26DC280476}" dt="2025-02-17T10:59:46.857" v="1790" actId="26606"/>
          <ac:spMkLst>
            <pc:docMk/>
            <pc:sldMk cId="709108783" sldId="275"/>
            <ac:spMk id="16" creationId="{C0BDBCD2-E081-43AB-9119-C55465E59757}"/>
          </ac:spMkLst>
        </pc:spChg>
        <pc:spChg chg="add del">
          <ac:chgData name="Nguyễn Hồng Minh" userId="b7df7bd5-dfee-49f3-a67b-ef7a4d53176e" providerId="ADAL" clId="{26DB6F5D-945F-4FE1-A5DB-FD26DC280476}" dt="2025-02-17T10:59:46.857" v="1790" actId="26606"/>
          <ac:spMkLst>
            <pc:docMk/>
            <pc:sldMk cId="709108783" sldId="275"/>
            <ac:spMk id="18" creationId="{98E79BE4-34FE-485A-98A5-92CE8F7C4743}"/>
          </ac:spMkLst>
        </pc:spChg>
        <pc:spChg chg="add del">
          <ac:chgData name="Nguyễn Hồng Minh" userId="b7df7bd5-dfee-49f3-a67b-ef7a4d53176e" providerId="ADAL" clId="{26DB6F5D-945F-4FE1-A5DB-FD26DC280476}" dt="2025-02-17T10:59:46.857" v="1790" actId="26606"/>
          <ac:spMkLst>
            <pc:docMk/>
            <pc:sldMk cId="709108783" sldId="275"/>
            <ac:spMk id="20" creationId="{7A5F0580-5EE9-419F-96EE-B6529EF6E7D0}"/>
          </ac:spMkLst>
        </pc:spChg>
        <pc:spChg chg="add del">
          <ac:chgData name="Nguyễn Hồng Minh" userId="b7df7bd5-dfee-49f3-a67b-ef7a4d53176e" providerId="ADAL" clId="{26DB6F5D-945F-4FE1-A5DB-FD26DC280476}" dt="2025-02-17T15:49:01.553" v="4646"/>
          <ac:spMkLst>
            <pc:docMk/>
            <pc:sldMk cId="709108783" sldId="275"/>
            <ac:spMk id="31" creationId="{71877DBC-BB60-40F0-AC93-2ACDBAAE60CE}"/>
          </ac:spMkLst>
        </pc:spChg>
        <pc:spChg chg="add del">
          <ac:chgData name="Nguyễn Hồng Minh" userId="b7df7bd5-dfee-49f3-a67b-ef7a4d53176e" providerId="ADAL" clId="{26DB6F5D-945F-4FE1-A5DB-FD26DC280476}" dt="2025-02-17T15:49:01.553" v="4646"/>
          <ac:spMkLst>
            <pc:docMk/>
            <pc:sldMk cId="709108783" sldId="275"/>
            <ac:spMk id="34" creationId="{743AA782-23D1-4521-8CAD-47662984AA08}"/>
          </ac:spMkLst>
        </pc:spChg>
        <pc:grpChg chg="add del">
          <ac:chgData name="Nguyễn Hồng Minh" userId="b7df7bd5-dfee-49f3-a67b-ef7a4d53176e" providerId="ADAL" clId="{26DB6F5D-945F-4FE1-A5DB-FD26DC280476}" dt="2025-02-17T11:16:21.274" v="2000" actId="26606"/>
          <ac:grpSpMkLst>
            <pc:docMk/>
            <pc:sldMk cId="709108783" sldId="275"/>
            <ac:grpSpMk id="25" creationId="{114ED94A-C85D-4CD3-4205-438D21CE6B38}"/>
          </ac:grpSpMkLst>
        </pc:grpChg>
        <pc:graphicFrameChg chg="del">
          <ac:chgData name="Nguyễn Hồng Minh" userId="b7df7bd5-dfee-49f3-a67b-ef7a4d53176e" providerId="ADAL" clId="{26DB6F5D-945F-4FE1-A5DB-FD26DC280476}" dt="2025-02-17T10:03:06.918" v="93" actId="21"/>
          <ac:graphicFrameMkLst>
            <pc:docMk/>
            <pc:sldMk cId="709108783" sldId="275"/>
            <ac:graphicFrameMk id="36" creationId="{C6418CA6-0CB6-4746-0B20-82354B032E2E}"/>
          </ac:graphicFrameMkLst>
        </pc:graphicFrameChg>
        <pc:picChg chg="mod">
          <ac:chgData name="Nguyễn Hồng Minh" userId="b7df7bd5-dfee-49f3-a67b-ef7a4d53176e" providerId="ADAL" clId="{26DB6F5D-945F-4FE1-A5DB-FD26DC280476}" dt="2025-02-17T15:11:26.253" v="4188" actId="1076"/>
          <ac:picMkLst>
            <pc:docMk/>
            <pc:sldMk cId="709108783" sldId="275"/>
            <ac:picMk id="4" creationId="{C9A2550A-E52B-BC23-3D99-33CC6536A82C}"/>
          </ac:picMkLst>
        </pc:picChg>
        <pc:picChg chg="add mod">
          <ac:chgData name="Nguyễn Hồng Minh" userId="b7df7bd5-dfee-49f3-a67b-ef7a4d53176e" providerId="ADAL" clId="{26DB6F5D-945F-4FE1-A5DB-FD26DC280476}" dt="2025-02-18T03:45:56.225" v="6193"/>
          <ac:picMkLst>
            <pc:docMk/>
            <pc:sldMk cId="709108783" sldId="275"/>
            <ac:picMk id="6" creationId="{B9C88D97-1F8D-249B-4809-DF57903EF75F}"/>
          </ac:picMkLst>
        </pc:picChg>
      </pc:sldChg>
      <pc:sldChg chg="modSp add del mod">
        <pc:chgData name="Nguyễn Hồng Minh" userId="b7df7bd5-dfee-49f3-a67b-ef7a4d53176e" providerId="ADAL" clId="{26DB6F5D-945F-4FE1-A5DB-FD26DC280476}" dt="2025-02-17T10:07:08.985" v="136" actId="2696"/>
        <pc:sldMkLst>
          <pc:docMk/>
          <pc:sldMk cId="834191614" sldId="276"/>
        </pc:sldMkLst>
        <pc:spChg chg="mod">
          <ac:chgData name="Nguyễn Hồng Minh" userId="b7df7bd5-dfee-49f3-a67b-ef7a4d53176e" providerId="ADAL" clId="{26DB6F5D-945F-4FE1-A5DB-FD26DC280476}" dt="2025-02-17T10:04:29.529" v="103" actId="1076"/>
          <ac:spMkLst>
            <pc:docMk/>
            <pc:sldMk cId="834191614" sldId="276"/>
            <ac:spMk id="8" creationId="{5791D68F-A37C-3705-D55B-B2F415C56F2A}"/>
          </ac:spMkLst>
        </pc:spChg>
      </pc:sldChg>
      <pc:sldChg chg="del">
        <pc:chgData name="Nguyễn Hồng Minh" userId="b7df7bd5-dfee-49f3-a67b-ef7a4d53176e" providerId="ADAL" clId="{26DB6F5D-945F-4FE1-A5DB-FD26DC280476}" dt="2025-02-17T10:07:12.198" v="137" actId="2696"/>
        <pc:sldMkLst>
          <pc:docMk/>
          <pc:sldMk cId="1808260904" sldId="277"/>
        </pc:sldMkLst>
      </pc:sldChg>
      <pc:sldChg chg="delSp del mod">
        <pc:chgData name="Nguyễn Hồng Minh" userId="b7df7bd5-dfee-49f3-a67b-ef7a4d53176e" providerId="ADAL" clId="{26DB6F5D-945F-4FE1-A5DB-FD26DC280476}" dt="2025-02-17T10:39:59.792" v="988" actId="47"/>
        <pc:sldMkLst>
          <pc:docMk/>
          <pc:sldMk cId="685971679" sldId="278"/>
        </pc:sldMkLst>
        <pc:picChg chg="del">
          <ac:chgData name="Nguyễn Hồng Minh" userId="b7df7bd5-dfee-49f3-a67b-ef7a4d53176e" providerId="ADAL" clId="{26DB6F5D-945F-4FE1-A5DB-FD26DC280476}" dt="2025-02-17T09:59:57.374" v="59" actId="478"/>
          <ac:picMkLst>
            <pc:docMk/>
            <pc:sldMk cId="685971679" sldId="278"/>
            <ac:picMk id="5" creationId="{F81F9C7C-6F32-3D91-64B5-36BD6363B684}"/>
          </ac:picMkLst>
        </pc:picChg>
      </pc:sldChg>
      <pc:sldChg chg="addSp delSp modSp mod ord modTransition setBg delDesignElem">
        <pc:chgData name="Nguyễn Hồng Minh" userId="b7df7bd5-dfee-49f3-a67b-ef7a4d53176e" providerId="ADAL" clId="{26DB6F5D-945F-4FE1-A5DB-FD26DC280476}" dt="2025-02-18T03:45:39.169" v="6183"/>
        <pc:sldMkLst>
          <pc:docMk/>
          <pc:sldMk cId="1651809438" sldId="279"/>
        </pc:sldMkLst>
        <pc:spChg chg="mod ord">
          <ac:chgData name="Nguyễn Hồng Minh" userId="b7df7bd5-dfee-49f3-a67b-ef7a4d53176e" providerId="ADAL" clId="{26DB6F5D-945F-4FE1-A5DB-FD26DC280476}" dt="2025-02-17T16:36:04.890" v="5809" actId="26606"/>
          <ac:spMkLst>
            <pc:docMk/>
            <pc:sldMk cId="1651809438" sldId="279"/>
            <ac:spMk id="2" creationId="{E38F9D8F-7819-0262-EBFF-EBCE9132ED36}"/>
          </ac:spMkLst>
        </pc:spChg>
        <pc:spChg chg="mod ord">
          <ac:chgData name="Nguyễn Hồng Minh" userId="b7df7bd5-dfee-49f3-a67b-ef7a4d53176e" providerId="ADAL" clId="{26DB6F5D-945F-4FE1-A5DB-FD26DC280476}" dt="2025-02-17T16:58:12.892" v="6075" actId="12"/>
          <ac:spMkLst>
            <pc:docMk/>
            <pc:sldMk cId="1651809438" sldId="279"/>
            <ac:spMk id="3" creationId="{608DA1CF-B044-EC73-63A3-7D36792F95B7}"/>
          </ac:spMkLst>
        </pc:spChg>
        <pc:spChg chg="add del">
          <ac:chgData name="Nguyễn Hồng Minh" userId="b7df7bd5-dfee-49f3-a67b-ef7a4d53176e" providerId="ADAL" clId="{26DB6F5D-945F-4FE1-A5DB-FD26DC280476}" dt="2025-02-17T16:36:04.890" v="5809" actId="26606"/>
          <ac:spMkLst>
            <pc:docMk/>
            <pc:sldMk cId="1651809438" sldId="279"/>
            <ac:spMk id="6" creationId="{743AA782-23D1-4521-8CAD-47662984AA08}"/>
          </ac:spMkLst>
        </pc:spChg>
        <pc:spChg chg="add del">
          <ac:chgData name="Nguyễn Hồng Minh" userId="b7df7bd5-dfee-49f3-a67b-ef7a4d53176e" providerId="ADAL" clId="{26DB6F5D-945F-4FE1-A5DB-FD26DC280476}" dt="2025-02-17T16:36:04.890" v="5809" actId="26606"/>
          <ac:spMkLst>
            <pc:docMk/>
            <pc:sldMk cId="1651809438" sldId="279"/>
            <ac:spMk id="7" creationId="{650D18FE-0824-4A46-B22C-A86B52E5780A}"/>
          </ac:spMkLst>
        </pc:spChg>
        <pc:spChg chg="add del">
          <ac:chgData name="Nguyễn Hồng Minh" userId="b7df7bd5-dfee-49f3-a67b-ef7a4d53176e" providerId="ADAL" clId="{26DB6F5D-945F-4FE1-A5DB-FD26DC280476}" dt="2025-02-17T16:11:59.070" v="5645" actId="26606"/>
          <ac:spMkLst>
            <pc:docMk/>
            <pc:sldMk cId="1651809438" sldId="279"/>
            <ac:spMk id="9" creationId="{45D37F4E-DDB4-456B-97E0-9937730A039F}"/>
          </ac:spMkLst>
        </pc:spChg>
        <pc:spChg chg="add del">
          <ac:chgData name="Nguyễn Hồng Minh" userId="b7df7bd5-dfee-49f3-a67b-ef7a4d53176e" providerId="ADAL" clId="{26DB6F5D-945F-4FE1-A5DB-FD26DC280476}" dt="2025-02-17T09:58:09.269" v="35" actId="26606"/>
          <ac:spMkLst>
            <pc:docMk/>
            <pc:sldMk cId="1651809438" sldId="279"/>
            <ac:spMk id="10" creationId="{A2679492-7988-4050-9056-542444452411}"/>
          </ac:spMkLst>
        </pc:spChg>
        <pc:spChg chg="add del">
          <ac:chgData name="Nguyễn Hồng Minh" userId="b7df7bd5-dfee-49f3-a67b-ef7a4d53176e" providerId="ADAL" clId="{26DB6F5D-945F-4FE1-A5DB-FD26DC280476}" dt="2025-02-17T16:11:59.070" v="5645" actId="26606"/>
          <ac:spMkLst>
            <pc:docMk/>
            <pc:sldMk cId="1651809438" sldId="279"/>
            <ac:spMk id="11" creationId="{B2DD41CD-8F47-4F56-AD12-4E2FF7696987}"/>
          </ac:spMkLst>
        </pc:spChg>
        <pc:spChg chg="add del">
          <ac:chgData name="Nguyễn Hồng Minh" userId="b7df7bd5-dfee-49f3-a67b-ef7a4d53176e" providerId="ADAL" clId="{26DB6F5D-945F-4FE1-A5DB-FD26DC280476}" dt="2025-02-17T09:58:09.269" v="35" actId="26606"/>
          <ac:spMkLst>
            <pc:docMk/>
            <pc:sldMk cId="1651809438" sldId="279"/>
            <ac:spMk id="12" creationId="{B091B163-7D61-4891-ABCF-5C13D9C418D0}"/>
          </ac:spMkLst>
        </pc:spChg>
        <pc:spChg chg="add del">
          <ac:chgData name="Nguyễn Hồng Minh" userId="b7df7bd5-dfee-49f3-a67b-ef7a4d53176e" providerId="ADAL" clId="{26DB6F5D-945F-4FE1-A5DB-FD26DC280476}" dt="2025-02-17T16:11:58.633" v="5644" actId="26606"/>
          <ac:spMkLst>
            <pc:docMk/>
            <pc:sldMk cId="1651809438" sldId="279"/>
            <ac:spMk id="16" creationId="{F13C74B1-5B17-4795-BED0-7140497B445A}"/>
          </ac:spMkLst>
        </pc:spChg>
        <pc:spChg chg="add del">
          <ac:chgData name="Nguyễn Hồng Minh" userId="b7df7bd5-dfee-49f3-a67b-ef7a4d53176e" providerId="ADAL" clId="{26DB6F5D-945F-4FE1-A5DB-FD26DC280476}" dt="2025-02-17T16:11:58.633" v="5644" actId="26606"/>
          <ac:spMkLst>
            <pc:docMk/>
            <pc:sldMk cId="1651809438" sldId="279"/>
            <ac:spMk id="18" creationId="{D4974D33-8DC5-464E-8C6D-BE58F0669C17}"/>
          </ac:spMkLst>
        </pc:spChg>
        <pc:spChg chg="add del">
          <ac:chgData name="Nguyễn Hồng Minh" userId="b7df7bd5-dfee-49f3-a67b-ef7a4d53176e" providerId="ADAL" clId="{26DB6F5D-945F-4FE1-A5DB-FD26DC280476}" dt="2025-02-17T10:58:26.629" v="1780" actId="26606"/>
          <ac:spMkLst>
            <pc:docMk/>
            <pc:sldMk cId="1651809438" sldId="279"/>
            <ac:spMk id="19" creationId="{0288C6B4-AFC3-407F-A595-EFFD38D4CCAF}"/>
          </ac:spMkLst>
        </pc:spChg>
        <pc:spChg chg="add del">
          <ac:chgData name="Nguyễn Hồng Minh" userId="b7df7bd5-dfee-49f3-a67b-ef7a4d53176e" providerId="ADAL" clId="{26DB6F5D-945F-4FE1-A5DB-FD26DC280476}" dt="2025-02-17T10:58:26.629" v="1780" actId="26606"/>
          <ac:spMkLst>
            <pc:docMk/>
            <pc:sldMk cId="1651809438" sldId="279"/>
            <ac:spMk id="21" creationId="{CF236821-17FE-429B-8D2C-08E13A64EA40}"/>
          </ac:spMkLst>
        </pc:spChg>
        <pc:spChg chg="add del">
          <ac:chgData name="Nguyễn Hồng Minh" userId="b7df7bd5-dfee-49f3-a67b-ef7a4d53176e" providerId="ADAL" clId="{26DB6F5D-945F-4FE1-A5DB-FD26DC280476}" dt="2025-02-17T10:58:26.629" v="1780" actId="26606"/>
          <ac:spMkLst>
            <pc:docMk/>
            <pc:sldMk cId="1651809438" sldId="279"/>
            <ac:spMk id="23" creationId="{C0BDBCD2-E081-43AB-9119-C55465E59757}"/>
          </ac:spMkLst>
        </pc:spChg>
        <pc:spChg chg="add del">
          <ac:chgData name="Nguyễn Hồng Minh" userId="b7df7bd5-dfee-49f3-a67b-ef7a4d53176e" providerId="ADAL" clId="{26DB6F5D-945F-4FE1-A5DB-FD26DC280476}" dt="2025-02-17T10:58:26.629" v="1780" actId="26606"/>
          <ac:spMkLst>
            <pc:docMk/>
            <pc:sldMk cId="1651809438" sldId="279"/>
            <ac:spMk id="25" creationId="{98E79BE4-34FE-485A-98A5-92CE8F7C4743}"/>
          </ac:spMkLst>
        </pc:spChg>
        <pc:spChg chg="add del">
          <ac:chgData name="Nguyễn Hồng Minh" userId="b7df7bd5-dfee-49f3-a67b-ef7a4d53176e" providerId="ADAL" clId="{26DB6F5D-945F-4FE1-A5DB-FD26DC280476}" dt="2025-02-17T10:58:26.629" v="1780" actId="26606"/>
          <ac:spMkLst>
            <pc:docMk/>
            <pc:sldMk cId="1651809438" sldId="279"/>
            <ac:spMk id="27" creationId="{7A5F0580-5EE9-419F-96EE-B6529EF6E7D0}"/>
          </ac:spMkLst>
        </pc:spChg>
        <pc:spChg chg="add del">
          <ac:chgData name="Nguyễn Hồng Minh" userId="b7df7bd5-dfee-49f3-a67b-ef7a4d53176e" providerId="ADAL" clId="{26DB6F5D-945F-4FE1-A5DB-FD26DC280476}" dt="2025-02-17T10:45:31.844" v="1084" actId="26606"/>
          <ac:spMkLst>
            <pc:docMk/>
            <pc:sldMk cId="1651809438" sldId="279"/>
            <ac:spMk id="29" creationId="{5EF17487-C386-4F99-B5EB-4FD3DF4236B2}"/>
          </ac:spMkLst>
        </pc:spChg>
        <pc:spChg chg="add del">
          <ac:chgData name="Nguyễn Hồng Minh" userId="b7df7bd5-dfee-49f3-a67b-ef7a4d53176e" providerId="ADAL" clId="{26DB6F5D-945F-4FE1-A5DB-FD26DC280476}" dt="2025-02-17T10:45:31.844" v="1084" actId="26606"/>
          <ac:spMkLst>
            <pc:docMk/>
            <pc:sldMk cId="1651809438" sldId="279"/>
            <ac:spMk id="30" creationId="{A0DE92DF-4769-4DE9-93FD-EE31271850CA}"/>
          </ac:spMkLst>
        </pc:spChg>
        <pc:spChg chg="add del">
          <ac:chgData name="Nguyễn Hồng Minh" userId="b7df7bd5-dfee-49f3-a67b-ef7a4d53176e" providerId="ADAL" clId="{26DB6F5D-945F-4FE1-A5DB-FD26DC280476}" dt="2025-02-17T10:44:22.760" v="1070" actId="26606"/>
          <ac:spMkLst>
            <pc:docMk/>
            <pc:sldMk cId="1651809438" sldId="279"/>
            <ac:spMk id="32" creationId="{03AF1C04-3FEF-41BD-BB84-2F263765BEBC}"/>
          </ac:spMkLst>
        </pc:spChg>
        <pc:spChg chg="add del">
          <ac:chgData name="Nguyễn Hồng Minh" userId="b7df7bd5-dfee-49f3-a67b-ef7a4d53176e" providerId="ADAL" clId="{26DB6F5D-945F-4FE1-A5DB-FD26DC280476}" dt="2025-02-17T11:15:41.173" v="1989" actId="26606"/>
          <ac:spMkLst>
            <pc:docMk/>
            <pc:sldMk cId="1651809438" sldId="279"/>
            <ac:spMk id="39" creationId="{2B97F24A-32CE-4C1C-A50D-3016B394DCFB}"/>
          </ac:spMkLst>
        </pc:spChg>
        <pc:spChg chg="add del">
          <ac:chgData name="Nguyễn Hồng Minh" userId="b7df7bd5-dfee-49f3-a67b-ef7a4d53176e" providerId="ADAL" clId="{26DB6F5D-945F-4FE1-A5DB-FD26DC280476}" dt="2025-02-17T11:15:41.173" v="1989" actId="26606"/>
          <ac:spMkLst>
            <pc:docMk/>
            <pc:sldMk cId="1651809438" sldId="279"/>
            <ac:spMk id="44" creationId="{CD8B4F24-440B-49E9-B85D-733523DC064B}"/>
          </ac:spMkLst>
        </pc:spChg>
        <pc:spChg chg="add del">
          <ac:chgData name="Nguyễn Hồng Minh" userId="b7df7bd5-dfee-49f3-a67b-ef7a4d53176e" providerId="ADAL" clId="{26DB6F5D-945F-4FE1-A5DB-FD26DC280476}" dt="2025-02-17T11:15:50.074" v="1991" actId="26606"/>
          <ac:spMkLst>
            <pc:docMk/>
            <pc:sldMk cId="1651809438" sldId="279"/>
            <ac:spMk id="46" creationId="{743AA782-23D1-4521-8CAD-47662984AA08}"/>
          </ac:spMkLst>
        </pc:spChg>
        <pc:spChg chg="add del">
          <ac:chgData name="Nguyễn Hồng Minh" userId="b7df7bd5-dfee-49f3-a67b-ef7a4d53176e" providerId="ADAL" clId="{26DB6F5D-945F-4FE1-A5DB-FD26DC280476}" dt="2025-02-17T11:15:50.074" v="1991" actId="26606"/>
          <ac:spMkLst>
            <pc:docMk/>
            <pc:sldMk cId="1651809438" sldId="279"/>
            <ac:spMk id="47" creationId="{71877DBC-BB60-40F0-AC93-2ACDBAAE60CE}"/>
          </ac:spMkLst>
        </pc:spChg>
        <pc:spChg chg="add del">
          <ac:chgData name="Nguyễn Hồng Minh" userId="b7df7bd5-dfee-49f3-a67b-ef7a4d53176e" providerId="ADAL" clId="{26DB6F5D-945F-4FE1-A5DB-FD26DC280476}" dt="2025-02-17T15:21:28.425" v="4292" actId="26606"/>
          <ac:spMkLst>
            <pc:docMk/>
            <pc:sldMk cId="1651809438" sldId="279"/>
            <ac:spMk id="49" creationId="{71877DBC-BB60-40F0-AC93-2ACDBAAE60CE}"/>
          </ac:spMkLst>
        </pc:spChg>
        <pc:spChg chg="add del">
          <ac:chgData name="Nguyễn Hồng Minh" userId="b7df7bd5-dfee-49f3-a67b-ef7a4d53176e" providerId="ADAL" clId="{26DB6F5D-945F-4FE1-A5DB-FD26DC280476}" dt="2025-02-17T15:21:28.425" v="4292" actId="26606"/>
          <ac:spMkLst>
            <pc:docMk/>
            <pc:sldMk cId="1651809438" sldId="279"/>
            <ac:spMk id="52" creationId="{743AA782-23D1-4521-8CAD-47662984AA08}"/>
          </ac:spMkLst>
        </pc:spChg>
        <pc:spChg chg="add del">
          <ac:chgData name="Nguyễn Hồng Minh" userId="b7df7bd5-dfee-49f3-a67b-ef7a4d53176e" providerId="ADAL" clId="{26DB6F5D-945F-4FE1-A5DB-FD26DC280476}" dt="2025-02-17T10:44:21.393" v="1068" actId="26606"/>
          <ac:spMkLst>
            <pc:docMk/>
            <pc:sldMk cId="1651809438" sldId="279"/>
            <ac:spMk id="54" creationId="{03AF1C04-3FEF-41BD-BB84-2F263765BEBC}"/>
          </ac:spMkLst>
        </pc:spChg>
        <pc:spChg chg="add del">
          <ac:chgData name="Nguyễn Hồng Minh" userId="b7df7bd5-dfee-49f3-a67b-ef7a4d53176e" providerId="ADAL" clId="{26DB6F5D-945F-4FE1-A5DB-FD26DC280476}" dt="2025-02-17T15:22:02.916" v="4296" actId="26606"/>
          <ac:spMkLst>
            <pc:docMk/>
            <pc:sldMk cId="1651809438" sldId="279"/>
            <ac:spMk id="57" creationId="{5AA03EDC-7067-4DFF-B672-541D016AAAB8}"/>
          </ac:spMkLst>
        </pc:spChg>
        <pc:spChg chg="add del">
          <ac:chgData name="Nguyễn Hồng Minh" userId="b7df7bd5-dfee-49f3-a67b-ef7a4d53176e" providerId="ADAL" clId="{26DB6F5D-945F-4FE1-A5DB-FD26DC280476}" dt="2025-02-17T15:22:02.916" v="4296" actId="26606"/>
          <ac:spMkLst>
            <pc:docMk/>
            <pc:sldMk cId="1651809438" sldId="279"/>
            <ac:spMk id="59" creationId="{0EBF3E39-B0BE-496A-8604-9007470FFA3A}"/>
          </ac:spMkLst>
        </pc:spChg>
        <pc:spChg chg="add del">
          <ac:chgData name="Nguyễn Hồng Minh" userId="b7df7bd5-dfee-49f3-a67b-ef7a4d53176e" providerId="ADAL" clId="{26DB6F5D-945F-4FE1-A5DB-FD26DC280476}" dt="2025-02-17T15:22:02.907" v="4295" actId="26606"/>
          <ac:spMkLst>
            <pc:docMk/>
            <pc:sldMk cId="1651809438" sldId="279"/>
            <ac:spMk id="61" creationId="{DBC6133C-0615-4CE4-9132-37E609A9BDFA}"/>
          </ac:spMkLst>
        </pc:spChg>
        <pc:spChg chg="add del">
          <ac:chgData name="Nguyễn Hồng Minh" userId="b7df7bd5-dfee-49f3-a67b-ef7a4d53176e" providerId="ADAL" clId="{26DB6F5D-945F-4FE1-A5DB-FD26DC280476}" dt="2025-02-17T15:22:02.907" v="4295" actId="26606"/>
          <ac:spMkLst>
            <pc:docMk/>
            <pc:sldMk cId="1651809438" sldId="279"/>
            <ac:spMk id="66" creationId="{169CC832-2974-4E8D-90ED-3E2941BA7336}"/>
          </ac:spMkLst>
        </pc:spChg>
        <pc:spChg chg="add del">
          <ac:chgData name="Nguyễn Hồng Minh" userId="b7df7bd5-dfee-49f3-a67b-ef7a4d53176e" providerId="ADAL" clId="{26DB6F5D-945F-4FE1-A5DB-FD26DC280476}" dt="2025-02-17T15:22:02.907" v="4295" actId="26606"/>
          <ac:spMkLst>
            <pc:docMk/>
            <pc:sldMk cId="1651809438" sldId="279"/>
            <ac:spMk id="68" creationId="{55222F96-971A-4F90-B841-6BAB416C7AC1}"/>
          </ac:spMkLst>
        </pc:spChg>
        <pc:spChg chg="add del">
          <ac:chgData name="Nguyễn Hồng Minh" userId="b7df7bd5-dfee-49f3-a67b-ef7a4d53176e" providerId="ADAL" clId="{26DB6F5D-945F-4FE1-A5DB-FD26DC280476}" dt="2025-02-17T15:22:02.907" v="4295" actId="26606"/>
          <ac:spMkLst>
            <pc:docMk/>
            <pc:sldMk cId="1651809438" sldId="279"/>
            <ac:spMk id="70" creationId="{08980754-6F4B-43C9-B9BE-127B6BED6586}"/>
          </ac:spMkLst>
        </pc:spChg>
        <pc:spChg chg="add del">
          <ac:chgData name="Nguyễn Hồng Minh" userId="b7df7bd5-dfee-49f3-a67b-ef7a4d53176e" providerId="ADAL" clId="{26DB6F5D-945F-4FE1-A5DB-FD26DC280476}" dt="2025-02-17T15:22:02.907" v="4295" actId="26606"/>
          <ac:spMkLst>
            <pc:docMk/>
            <pc:sldMk cId="1651809438" sldId="279"/>
            <ac:spMk id="72" creationId="{2C1BBA94-3F40-40AA-8BB9-E69E25E537C1}"/>
          </ac:spMkLst>
        </pc:spChg>
        <pc:spChg chg="add del">
          <ac:chgData name="Nguyễn Hồng Minh" userId="b7df7bd5-dfee-49f3-a67b-ef7a4d53176e" providerId="ADAL" clId="{26DB6F5D-945F-4FE1-A5DB-FD26DC280476}" dt="2025-02-17T15:22:20.053" v="4301" actId="26606"/>
          <ac:spMkLst>
            <pc:docMk/>
            <pc:sldMk cId="1651809438" sldId="279"/>
            <ac:spMk id="74" creationId="{B6FACB3C-9069-4791-BC5C-0DB7CD19B853}"/>
          </ac:spMkLst>
        </pc:spChg>
        <pc:spChg chg="add del">
          <ac:chgData name="Nguyễn Hồng Minh" userId="b7df7bd5-dfee-49f3-a67b-ef7a4d53176e" providerId="ADAL" clId="{26DB6F5D-945F-4FE1-A5DB-FD26DC280476}" dt="2025-02-17T15:22:20.053" v="4301" actId="26606"/>
          <ac:spMkLst>
            <pc:docMk/>
            <pc:sldMk cId="1651809438" sldId="279"/>
            <ac:spMk id="75" creationId="{71F2038E-D777-4B76-81DD-DD13EE91B9DD}"/>
          </ac:spMkLst>
        </pc:spChg>
        <pc:spChg chg="add del">
          <ac:chgData name="Nguyễn Hồng Minh" userId="b7df7bd5-dfee-49f3-a67b-ef7a4d53176e" providerId="ADAL" clId="{26DB6F5D-945F-4FE1-A5DB-FD26DC280476}" dt="2025-02-17T10:44:20.170" v="1067" actId="26606"/>
          <ac:spMkLst>
            <pc:docMk/>
            <pc:sldMk cId="1651809438" sldId="279"/>
            <ac:spMk id="76" creationId="{913AE63C-D5B4-45D1-ACFC-648CFFCF9805}"/>
          </ac:spMkLst>
        </pc:spChg>
        <pc:spChg chg="add del">
          <ac:chgData name="Nguyễn Hồng Minh" userId="b7df7bd5-dfee-49f3-a67b-ef7a4d53176e" providerId="ADAL" clId="{26DB6F5D-945F-4FE1-A5DB-FD26DC280476}" dt="2025-02-17T15:22:13.717" v="4298" actId="26606"/>
          <ac:spMkLst>
            <pc:docMk/>
            <pc:sldMk cId="1651809438" sldId="279"/>
            <ac:spMk id="85" creationId="{1E020063-2385-44AC-BD67-258E1F0B9FCE}"/>
          </ac:spMkLst>
        </pc:spChg>
        <pc:spChg chg="add del">
          <ac:chgData name="Nguyễn Hồng Minh" userId="b7df7bd5-dfee-49f3-a67b-ef7a4d53176e" providerId="ADAL" clId="{26DB6F5D-945F-4FE1-A5DB-FD26DC280476}" dt="2025-02-17T15:22:13.717" v="4298" actId="26606"/>
          <ac:spMkLst>
            <pc:docMk/>
            <pc:sldMk cId="1651809438" sldId="279"/>
            <ac:spMk id="87" creationId="{7E014A0B-5338-4077-AFE9-A90D04D4492B}"/>
          </ac:spMkLst>
        </pc:spChg>
        <pc:spChg chg="add del">
          <ac:chgData name="Nguyễn Hồng Minh" userId="b7df7bd5-dfee-49f3-a67b-ef7a4d53176e" providerId="ADAL" clId="{26DB6F5D-945F-4FE1-A5DB-FD26DC280476}" dt="2025-02-17T15:22:20.046" v="4300" actId="26606"/>
          <ac:spMkLst>
            <pc:docMk/>
            <pc:sldMk cId="1651809438" sldId="279"/>
            <ac:spMk id="101" creationId="{2B97F24A-32CE-4C1C-A50D-3016B394DCFB}"/>
          </ac:spMkLst>
        </pc:spChg>
        <pc:spChg chg="add del">
          <ac:chgData name="Nguyễn Hồng Minh" userId="b7df7bd5-dfee-49f3-a67b-ef7a4d53176e" providerId="ADAL" clId="{26DB6F5D-945F-4FE1-A5DB-FD26DC280476}" dt="2025-02-17T15:22:20.046" v="4300" actId="26606"/>
          <ac:spMkLst>
            <pc:docMk/>
            <pc:sldMk cId="1651809438" sldId="279"/>
            <ac:spMk id="102" creationId="{CD8B4F24-440B-49E9-B85D-733523DC064B}"/>
          </ac:spMkLst>
        </pc:spChg>
        <pc:spChg chg="add del">
          <ac:chgData name="Nguyễn Hồng Minh" userId="b7df7bd5-dfee-49f3-a67b-ef7a4d53176e" providerId="ADAL" clId="{26DB6F5D-945F-4FE1-A5DB-FD26DC280476}" dt="2025-02-17T15:49:01.553" v="4646"/>
          <ac:spMkLst>
            <pc:docMk/>
            <pc:sldMk cId="1651809438" sldId="279"/>
            <ac:spMk id="104" creationId="{A8908DB7-C3A6-4FCB-9820-CEE02B398C4A}"/>
          </ac:spMkLst>
        </pc:spChg>
        <pc:spChg chg="add del">
          <ac:chgData name="Nguyễn Hồng Minh" userId="b7df7bd5-dfee-49f3-a67b-ef7a4d53176e" providerId="ADAL" clId="{26DB6F5D-945F-4FE1-A5DB-FD26DC280476}" dt="2025-02-17T15:49:01.553" v="4646"/>
          <ac:spMkLst>
            <pc:docMk/>
            <pc:sldMk cId="1651809438" sldId="279"/>
            <ac:spMk id="105" creationId="{535742DD-1B16-4E9D-B715-0D74B4574A68}"/>
          </ac:spMkLst>
        </pc:spChg>
        <pc:grpChg chg="add del">
          <ac:chgData name="Nguyễn Hồng Minh" userId="b7df7bd5-dfee-49f3-a67b-ef7a4d53176e" providerId="ADAL" clId="{26DB6F5D-945F-4FE1-A5DB-FD26DC280476}" dt="2025-02-17T11:15:41.177" v="1990" actId="26606"/>
          <ac:grpSpMkLst>
            <pc:docMk/>
            <pc:sldMk cId="1651809438" sldId="279"/>
            <ac:grpSpMk id="31" creationId="{114ED94A-C85D-4CD3-4205-438D21CE6B38}"/>
          </ac:grpSpMkLst>
        </pc:grpChg>
        <pc:grpChg chg="add del">
          <ac:chgData name="Nguyễn Hồng Minh" userId="b7df7bd5-dfee-49f3-a67b-ef7a4d53176e" providerId="ADAL" clId="{26DB6F5D-945F-4FE1-A5DB-FD26DC280476}" dt="2025-02-17T10:44:21.393" v="1068" actId="26606"/>
          <ac:grpSpMkLst>
            <pc:docMk/>
            <pc:sldMk cId="1651809438" sldId="279"/>
            <ac:grpSpMk id="34" creationId="{094DE5E8-C080-45A4-B2F4-8FE7D8F8EEE8}"/>
          </ac:grpSpMkLst>
        </pc:grpChg>
        <pc:grpChg chg="add del">
          <ac:chgData name="Nguyễn Hồng Minh" userId="b7df7bd5-dfee-49f3-a67b-ef7a4d53176e" providerId="ADAL" clId="{26DB6F5D-945F-4FE1-A5DB-FD26DC280476}" dt="2025-02-17T10:44:21.393" v="1068" actId="26606"/>
          <ac:grpSpMkLst>
            <pc:docMk/>
            <pc:sldMk cId="1651809438" sldId="279"/>
            <ac:grpSpMk id="38" creationId="{9A28EBCD-582B-4E3B-AB95-15EA16034C64}"/>
          </ac:grpSpMkLst>
        </pc:grpChg>
        <pc:grpChg chg="add del">
          <ac:chgData name="Nguyễn Hồng Minh" userId="b7df7bd5-dfee-49f3-a67b-ef7a4d53176e" providerId="ADAL" clId="{26DB6F5D-945F-4FE1-A5DB-FD26DC280476}" dt="2025-02-17T10:44:21.393" v="1068" actId="26606"/>
          <ac:grpSpMkLst>
            <pc:docMk/>
            <pc:sldMk cId="1651809438" sldId="279"/>
            <ac:grpSpMk id="56" creationId="{2DD5E267-EB6F-47DF-ABEF-2C1BED44DAC6}"/>
          </ac:grpSpMkLst>
        </pc:grpChg>
        <pc:grpChg chg="add del">
          <ac:chgData name="Nguyễn Hồng Minh" userId="b7df7bd5-dfee-49f3-a67b-ef7a4d53176e" providerId="ADAL" clId="{26DB6F5D-945F-4FE1-A5DB-FD26DC280476}" dt="2025-02-17T10:44:21.393" v="1068" actId="26606"/>
          <ac:grpSpMkLst>
            <pc:docMk/>
            <pc:sldMk cId="1651809438" sldId="279"/>
            <ac:grpSpMk id="60" creationId="{66828D02-A05D-412B-9F20-B68E970B9FC2}"/>
          </ac:grpSpMkLst>
        </pc:grpChg>
        <pc:grpChg chg="add del">
          <ac:chgData name="Nguyễn Hồng Minh" userId="b7df7bd5-dfee-49f3-a67b-ef7a4d53176e" providerId="ADAL" clId="{26DB6F5D-945F-4FE1-A5DB-FD26DC280476}" dt="2025-02-17T10:44:21.393" v="1068" actId="26606"/>
          <ac:grpSpMkLst>
            <pc:docMk/>
            <pc:sldMk cId="1651809438" sldId="279"/>
            <ac:grpSpMk id="64" creationId="{E27AF472-EAE3-4572-AB69-B92BD10DBC6D}"/>
          </ac:grpSpMkLst>
        </pc:grpChg>
        <pc:grpChg chg="add del">
          <ac:chgData name="Nguyễn Hồng Minh" userId="b7df7bd5-dfee-49f3-a67b-ef7a4d53176e" providerId="ADAL" clId="{26DB6F5D-945F-4FE1-A5DB-FD26DC280476}" dt="2025-02-17T15:22:20.053" v="4301" actId="26606"/>
          <ac:grpSpMkLst>
            <pc:docMk/>
            <pc:sldMk cId="1651809438" sldId="279"/>
            <ac:grpSpMk id="77" creationId="{DD354807-230F-4402-B1B9-F733A8F1F190}"/>
          </ac:grpSpMkLst>
        </pc:grpChg>
        <pc:grpChg chg="add del">
          <ac:chgData name="Nguyễn Hồng Minh" userId="b7df7bd5-dfee-49f3-a67b-ef7a4d53176e" providerId="ADAL" clId="{26DB6F5D-945F-4FE1-A5DB-FD26DC280476}" dt="2025-02-17T10:44:20.170" v="1067" actId="26606"/>
          <ac:grpSpMkLst>
            <pc:docMk/>
            <pc:sldMk cId="1651809438" sldId="279"/>
            <ac:grpSpMk id="78" creationId="{6536E295-EF5B-4BE9-A4CB-D5C581AAA999}"/>
          </ac:grpSpMkLst>
        </pc:grpChg>
        <pc:grpChg chg="add del">
          <ac:chgData name="Nguyễn Hồng Minh" userId="b7df7bd5-dfee-49f3-a67b-ef7a4d53176e" providerId="ADAL" clId="{26DB6F5D-945F-4FE1-A5DB-FD26DC280476}" dt="2025-02-17T10:44:20.170" v="1067" actId="26606"/>
          <ac:grpSpMkLst>
            <pc:docMk/>
            <pc:sldMk cId="1651809438" sldId="279"/>
            <ac:grpSpMk id="82" creationId="{E27AF472-EAE3-4572-AB69-B92BD10DBC6D}"/>
          </ac:grpSpMkLst>
        </pc:grpChg>
        <pc:grpChg chg="add del">
          <ac:chgData name="Nguyễn Hồng Minh" userId="b7df7bd5-dfee-49f3-a67b-ef7a4d53176e" providerId="ADAL" clId="{26DB6F5D-945F-4FE1-A5DB-FD26DC280476}" dt="2025-02-17T15:22:13.717" v="4298" actId="26606"/>
          <ac:grpSpMkLst>
            <pc:docMk/>
            <pc:sldMk cId="1651809438" sldId="279"/>
            <ac:grpSpMk id="89" creationId="{78127680-150F-4A90-9950-F66392578116}"/>
          </ac:grpSpMkLst>
        </pc:grpChg>
        <pc:grpChg chg="add del">
          <ac:chgData name="Nguyễn Hồng Minh" userId="b7df7bd5-dfee-49f3-a67b-ef7a4d53176e" providerId="ADAL" clId="{26DB6F5D-945F-4FE1-A5DB-FD26DC280476}" dt="2025-02-17T15:22:13.717" v="4298" actId="26606"/>
          <ac:grpSpMkLst>
            <pc:docMk/>
            <pc:sldMk cId="1651809438" sldId="279"/>
            <ac:grpSpMk id="95" creationId="{466920E5-8640-4C24-A775-8647637094A7}"/>
          </ac:grpSpMkLst>
        </pc:grpChg>
        <pc:picChg chg="add mod">
          <ac:chgData name="Nguyễn Hồng Minh" userId="b7df7bd5-dfee-49f3-a67b-ef7a4d53176e" providerId="ADAL" clId="{26DB6F5D-945F-4FE1-A5DB-FD26DC280476}" dt="2025-02-17T16:36:04.890" v="5809" actId="26606"/>
          <ac:picMkLst>
            <pc:docMk/>
            <pc:sldMk cId="1651809438" sldId="279"/>
            <ac:picMk id="4" creationId="{F53F0943-1709-9075-A6B2-77D16B2C9552}"/>
          </ac:picMkLst>
        </pc:picChg>
        <pc:picChg chg="add mod">
          <ac:chgData name="Nguyễn Hồng Minh" userId="b7df7bd5-dfee-49f3-a67b-ef7a4d53176e" providerId="ADAL" clId="{26DB6F5D-945F-4FE1-A5DB-FD26DC280476}" dt="2025-02-18T03:45:39.169" v="6183"/>
          <ac:picMkLst>
            <pc:docMk/>
            <pc:sldMk cId="1651809438" sldId="279"/>
            <ac:picMk id="5" creationId="{D01E8F6A-F133-6CC7-B113-14DCE4C93AF7}"/>
          </ac:picMkLst>
        </pc:picChg>
        <pc:picChg chg="add del mod ord">
          <ac:chgData name="Nguyễn Hồng Minh" userId="b7df7bd5-dfee-49f3-a67b-ef7a4d53176e" providerId="ADAL" clId="{26DB6F5D-945F-4FE1-A5DB-FD26DC280476}" dt="2025-02-17T10:47:03.945" v="1099" actId="478"/>
          <ac:picMkLst>
            <pc:docMk/>
            <pc:sldMk cId="1651809438" sldId="279"/>
            <ac:picMk id="5" creationId="{D6A412E6-A206-5564-9DEF-324C44ED91E9}"/>
          </ac:picMkLst>
        </pc:picChg>
        <pc:cxnChg chg="add">
          <ac:chgData name="Nguyễn Hồng Minh" userId="b7df7bd5-dfee-49f3-a67b-ef7a4d53176e" providerId="ADAL" clId="{26DB6F5D-945F-4FE1-A5DB-FD26DC280476}" dt="2025-02-17T09:54:28.700" v="5" actId="26606"/>
          <ac:cxnSpMkLst>
            <pc:docMk/>
            <pc:sldMk cId="1651809438" sldId="279"/>
            <ac:cxnSpMk id="14" creationId="{C49DA8F6-BCC1-4447-B54C-57856834B94B}"/>
          </ac:cxnSpMkLst>
        </pc:cxnChg>
      </pc:sldChg>
      <pc:sldChg chg="delSp modSp add del mod setBg">
        <pc:chgData name="Nguyễn Hồng Minh" userId="b7df7bd5-dfee-49f3-a67b-ef7a4d53176e" providerId="ADAL" clId="{26DB6F5D-945F-4FE1-A5DB-FD26DC280476}" dt="2025-02-17T11:14:35.549" v="1979" actId="47"/>
        <pc:sldMkLst>
          <pc:docMk/>
          <pc:sldMk cId="2057965060" sldId="280"/>
        </pc:sldMkLst>
        <pc:spChg chg="mod">
          <ac:chgData name="Nguyễn Hồng Minh" userId="b7df7bd5-dfee-49f3-a67b-ef7a4d53176e" providerId="ADAL" clId="{26DB6F5D-945F-4FE1-A5DB-FD26DC280476}" dt="2025-02-17T10:56:11.358" v="1769" actId="207"/>
          <ac:spMkLst>
            <pc:docMk/>
            <pc:sldMk cId="2057965060" sldId="280"/>
            <ac:spMk id="2" creationId="{0E8BA230-DB82-3D93-1B7B-257474D0B51B}"/>
          </ac:spMkLst>
        </pc:spChg>
        <pc:spChg chg="mod">
          <ac:chgData name="Nguyễn Hồng Minh" userId="b7df7bd5-dfee-49f3-a67b-ef7a4d53176e" providerId="ADAL" clId="{26DB6F5D-945F-4FE1-A5DB-FD26DC280476}" dt="2025-02-17T11:12:12.631" v="1951" actId="27636"/>
          <ac:spMkLst>
            <pc:docMk/>
            <pc:sldMk cId="2057965060" sldId="280"/>
            <ac:spMk id="3" creationId="{BADA6B23-DFF2-C823-D9CE-D0A38FFC4747}"/>
          </ac:spMkLst>
        </pc:spChg>
        <pc:picChg chg="del">
          <ac:chgData name="Nguyễn Hồng Minh" userId="b7df7bd5-dfee-49f3-a67b-ef7a4d53176e" providerId="ADAL" clId="{26DB6F5D-945F-4FE1-A5DB-FD26DC280476}" dt="2025-02-17T10:10:04.372" v="164" actId="478"/>
          <ac:picMkLst>
            <pc:docMk/>
            <pc:sldMk cId="2057965060" sldId="280"/>
            <ac:picMk id="5" creationId="{C8BEE8D7-1D91-EBA1-7629-88C3298E7850}"/>
          </ac:picMkLst>
        </pc:picChg>
      </pc:sldChg>
      <pc:sldChg chg="delSp modSp del mod">
        <pc:chgData name="Nguyễn Hồng Minh" userId="b7df7bd5-dfee-49f3-a67b-ef7a4d53176e" providerId="ADAL" clId="{26DB6F5D-945F-4FE1-A5DB-FD26DC280476}" dt="2025-02-17T10:30:08.270" v="697" actId="47"/>
        <pc:sldMkLst>
          <pc:docMk/>
          <pc:sldMk cId="3132251547" sldId="281"/>
        </pc:sldMkLst>
        <pc:spChg chg="mod">
          <ac:chgData name="Nguyễn Hồng Minh" userId="b7df7bd5-dfee-49f3-a67b-ef7a4d53176e" providerId="ADAL" clId="{26DB6F5D-945F-4FE1-A5DB-FD26DC280476}" dt="2025-02-17T09:54:18.528" v="4" actId="1076"/>
          <ac:spMkLst>
            <pc:docMk/>
            <pc:sldMk cId="3132251547" sldId="281"/>
            <ac:spMk id="2" creationId="{2042D0C3-9F8C-AE3B-555F-8DC9726CD12C}"/>
          </ac:spMkLst>
        </pc:spChg>
        <pc:picChg chg="del">
          <ac:chgData name="Nguyễn Hồng Minh" userId="b7df7bd5-dfee-49f3-a67b-ef7a4d53176e" providerId="ADAL" clId="{26DB6F5D-945F-4FE1-A5DB-FD26DC280476}" dt="2025-02-17T09:59:48.450" v="58" actId="478"/>
          <ac:picMkLst>
            <pc:docMk/>
            <pc:sldMk cId="3132251547" sldId="281"/>
            <ac:picMk id="5" creationId="{D2D6B001-0B1E-E160-8042-0BA882D1C1C1}"/>
          </ac:picMkLst>
        </pc:picChg>
      </pc:sldChg>
      <pc:sldChg chg="del">
        <pc:chgData name="Nguyễn Hồng Minh" userId="b7df7bd5-dfee-49f3-a67b-ef7a4d53176e" providerId="ADAL" clId="{26DB6F5D-945F-4FE1-A5DB-FD26DC280476}" dt="2025-02-17T10:10:00.984" v="163" actId="2696"/>
        <pc:sldMkLst>
          <pc:docMk/>
          <pc:sldMk cId="1567473026" sldId="282"/>
        </pc:sldMkLst>
      </pc:sldChg>
      <pc:sldChg chg="addSp delSp modSp mod ord modTransition setBg delDesignElem">
        <pc:chgData name="Nguyễn Hồng Minh" userId="b7df7bd5-dfee-49f3-a67b-ef7a4d53176e" providerId="ADAL" clId="{26DB6F5D-945F-4FE1-A5DB-FD26DC280476}" dt="2025-02-18T03:54:13.230" v="6231" actId="113"/>
        <pc:sldMkLst>
          <pc:docMk/>
          <pc:sldMk cId="4099249814" sldId="283"/>
        </pc:sldMkLst>
        <pc:spChg chg="mod">
          <ac:chgData name="Nguyễn Hồng Minh" userId="b7df7bd5-dfee-49f3-a67b-ef7a4d53176e" providerId="ADAL" clId="{26DB6F5D-945F-4FE1-A5DB-FD26DC280476}" dt="2025-02-17T16:47:09.072" v="5939" actId="255"/>
          <ac:spMkLst>
            <pc:docMk/>
            <pc:sldMk cId="4099249814" sldId="283"/>
            <ac:spMk id="2" creationId="{2BA6A316-4ECA-359B-DCFB-44174C7A1BBF}"/>
          </ac:spMkLst>
        </pc:spChg>
        <pc:spChg chg="mod">
          <ac:chgData name="Nguyễn Hồng Minh" userId="b7df7bd5-dfee-49f3-a67b-ef7a4d53176e" providerId="ADAL" clId="{26DB6F5D-945F-4FE1-A5DB-FD26DC280476}" dt="2025-02-18T03:54:13.230" v="6231" actId="113"/>
          <ac:spMkLst>
            <pc:docMk/>
            <pc:sldMk cId="4099249814" sldId="283"/>
            <ac:spMk id="10" creationId="{32DBC139-1D33-96E1-3E42-92B9FE0FB82D}"/>
          </ac:spMkLst>
        </pc:spChg>
        <pc:spChg chg="add del">
          <ac:chgData name="Nguyễn Hồng Minh" userId="b7df7bd5-dfee-49f3-a67b-ef7a4d53176e" providerId="ADAL" clId="{26DB6F5D-945F-4FE1-A5DB-FD26DC280476}" dt="2025-02-17T15:49:01.553" v="4646"/>
          <ac:spMkLst>
            <pc:docMk/>
            <pc:sldMk cId="4099249814" sldId="283"/>
            <ac:spMk id="15" creationId="{352BEC0E-22F8-46D0-9632-375DB541B06C}"/>
          </ac:spMkLst>
        </pc:spChg>
        <pc:spChg chg="add del">
          <ac:chgData name="Nguyễn Hồng Minh" userId="b7df7bd5-dfee-49f3-a67b-ef7a4d53176e" providerId="ADAL" clId="{26DB6F5D-945F-4FE1-A5DB-FD26DC280476}" dt="2025-02-17T15:49:01.553" v="4646"/>
          <ac:spMkLst>
            <pc:docMk/>
            <pc:sldMk cId="4099249814" sldId="283"/>
            <ac:spMk id="17" creationId="{3FCFB1DE-0B7E-48CC-BA90-B2AB0889F9D6}"/>
          </ac:spMkLst>
        </pc:spChg>
        <pc:picChg chg="add mod">
          <ac:chgData name="Nguyễn Hồng Minh" userId="b7df7bd5-dfee-49f3-a67b-ef7a4d53176e" providerId="ADAL" clId="{26DB6F5D-945F-4FE1-A5DB-FD26DC280476}" dt="2025-02-18T03:46:08.349" v="6198"/>
          <ac:picMkLst>
            <pc:docMk/>
            <pc:sldMk cId="4099249814" sldId="283"/>
            <ac:picMk id="3" creationId="{29C36B48-6488-E5F9-9CFA-CC51FE2B7A65}"/>
          </ac:picMkLst>
        </pc:picChg>
        <pc:picChg chg="mod">
          <ac:chgData name="Nguyễn Hồng Minh" userId="b7df7bd5-dfee-49f3-a67b-ef7a4d53176e" providerId="ADAL" clId="{26DB6F5D-945F-4FE1-A5DB-FD26DC280476}" dt="2025-02-17T11:52:45.768" v="3744" actId="14100"/>
          <ac:picMkLst>
            <pc:docMk/>
            <pc:sldMk cId="4099249814" sldId="283"/>
            <ac:picMk id="4" creationId="{B4305564-FD9F-E7F3-BDF0-46B01A4239A6}"/>
          </ac:picMkLst>
        </pc:picChg>
        <pc:picChg chg="mod">
          <ac:chgData name="Nguyễn Hồng Minh" userId="b7df7bd5-dfee-49f3-a67b-ef7a4d53176e" providerId="ADAL" clId="{26DB6F5D-945F-4FE1-A5DB-FD26DC280476}" dt="2025-02-17T11:52:41.109" v="3743" actId="14100"/>
          <ac:picMkLst>
            <pc:docMk/>
            <pc:sldMk cId="4099249814" sldId="283"/>
            <ac:picMk id="6" creationId="{0B58463A-5121-1C57-5425-015B0E3ED14D}"/>
          </ac:picMkLst>
        </pc:picChg>
      </pc:sldChg>
      <pc:sldChg chg="addSp delSp modSp mod ord modTransition setBg delDesignElem">
        <pc:chgData name="Nguyễn Hồng Minh" userId="b7df7bd5-dfee-49f3-a67b-ef7a4d53176e" providerId="ADAL" clId="{26DB6F5D-945F-4FE1-A5DB-FD26DC280476}" dt="2025-02-18T03:46:11.142" v="6200"/>
        <pc:sldMkLst>
          <pc:docMk/>
          <pc:sldMk cId="2339745716" sldId="284"/>
        </pc:sldMkLst>
        <pc:spChg chg="mod">
          <ac:chgData name="Nguyễn Hồng Minh" userId="b7df7bd5-dfee-49f3-a67b-ef7a4d53176e" providerId="ADAL" clId="{26DB6F5D-945F-4FE1-A5DB-FD26DC280476}" dt="2025-02-17T16:48:40.941" v="5947" actId="255"/>
          <ac:spMkLst>
            <pc:docMk/>
            <pc:sldMk cId="2339745716" sldId="284"/>
            <ac:spMk id="2" creationId="{5ED9891E-6E6A-1DDD-7E80-840C52C93F2F}"/>
          </ac:spMkLst>
        </pc:spChg>
        <pc:spChg chg="mod">
          <ac:chgData name="Nguyễn Hồng Minh" userId="b7df7bd5-dfee-49f3-a67b-ef7a4d53176e" providerId="ADAL" clId="{26DB6F5D-945F-4FE1-A5DB-FD26DC280476}" dt="2025-02-17T15:28:33.103" v="4360" actId="207"/>
          <ac:spMkLst>
            <pc:docMk/>
            <pc:sldMk cId="2339745716" sldId="284"/>
            <ac:spMk id="10" creationId="{12BF5DF0-50EB-DBC2-AF4B-98FF4791F39B}"/>
          </ac:spMkLst>
        </pc:spChg>
        <pc:spChg chg="add del">
          <ac:chgData name="Nguyễn Hồng Minh" userId="b7df7bd5-dfee-49f3-a67b-ef7a4d53176e" providerId="ADAL" clId="{26DB6F5D-945F-4FE1-A5DB-FD26DC280476}" dt="2025-02-17T09:57:55.774" v="33" actId="26606"/>
          <ac:spMkLst>
            <pc:docMk/>
            <pc:sldMk cId="2339745716" sldId="284"/>
            <ac:spMk id="12" creationId="{A2679492-7988-4050-9056-542444452411}"/>
          </ac:spMkLst>
        </pc:spChg>
        <pc:spChg chg="add del">
          <ac:chgData name="Nguyễn Hồng Minh" userId="b7df7bd5-dfee-49f3-a67b-ef7a4d53176e" providerId="ADAL" clId="{26DB6F5D-945F-4FE1-A5DB-FD26DC280476}" dt="2025-02-17T09:57:55.774" v="33" actId="26606"/>
          <ac:spMkLst>
            <pc:docMk/>
            <pc:sldMk cId="2339745716" sldId="284"/>
            <ac:spMk id="13" creationId="{B091B163-7D61-4891-ABCF-5C13D9C418D0}"/>
          </ac:spMkLst>
        </pc:spChg>
        <pc:spChg chg="add del">
          <ac:chgData name="Nguyễn Hồng Minh" userId="b7df7bd5-dfee-49f3-a67b-ef7a4d53176e" providerId="ADAL" clId="{26DB6F5D-945F-4FE1-A5DB-FD26DC280476}" dt="2025-02-17T09:56:38.824" v="24" actId="26606"/>
          <ac:spMkLst>
            <pc:docMk/>
            <pc:sldMk cId="2339745716" sldId="284"/>
            <ac:spMk id="15" creationId="{A2679492-7988-4050-9056-542444452411}"/>
          </ac:spMkLst>
        </pc:spChg>
        <pc:spChg chg="add del">
          <ac:chgData name="Nguyễn Hồng Minh" userId="b7df7bd5-dfee-49f3-a67b-ef7a4d53176e" providerId="ADAL" clId="{26DB6F5D-945F-4FE1-A5DB-FD26DC280476}" dt="2025-02-17T11:00:41.449" v="1797" actId="26606"/>
          <ac:spMkLst>
            <pc:docMk/>
            <pc:sldMk cId="2339745716" sldId="284"/>
            <ac:spMk id="16" creationId="{0288C6B4-AFC3-407F-A595-EFFD38D4CCAF}"/>
          </ac:spMkLst>
        </pc:spChg>
        <pc:spChg chg="add del">
          <ac:chgData name="Nguyễn Hồng Minh" userId="b7df7bd5-dfee-49f3-a67b-ef7a4d53176e" providerId="ADAL" clId="{26DB6F5D-945F-4FE1-A5DB-FD26DC280476}" dt="2025-02-17T09:56:38.824" v="24" actId="26606"/>
          <ac:spMkLst>
            <pc:docMk/>
            <pc:sldMk cId="2339745716" sldId="284"/>
            <ac:spMk id="17" creationId="{B091B163-7D61-4891-ABCF-5C13D9C418D0}"/>
          </ac:spMkLst>
        </pc:spChg>
        <pc:spChg chg="add del">
          <ac:chgData name="Nguyễn Hồng Minh" userId="b7df7bd5-dfee-49f3-a67b-ef7a4d53176e" providerId="ADAL" clId="{26DB6F5D-945F-4FE1-A5DB-FD26DC280476}" dt="2025-02-17T11:00:41.449" v="1797" actId="26606"/>
          <ac:spMkLst>
            <pc:docMk/>
            <pc:sldMk cId="2339745716" sldId="284"/>
            <ac:spMk id="21" creationId="{CF236821-17FE-429B-8D2C-08E13A64EA40}"/>
          </ac:spMkLst>
        </pc:spChg>
        <pc:spChg chg="add del">
          <ac:chgData name="Nguyễn Hồng Minh" userId="b7df7bd5-dfee-49f3-a67b-ef7a4d53176e" providerId="ADAL" clId="{26DB6F5D-945F-4FE1-A5DB-FD26DC280476}" dt="2025-02-17T11:00:41.449" v="1797" actId="26606"/>
          <ac:spMkLst>
            <pc:docMk/>
            <pc:sldMk cId="2339745716" sldId="284"/>
            <ac:spMk id="23" creationId="{C0BDBCD2-E081-43AB-9119-C55465E59757}"/>
          </ac:spMkLst>
        </pc:spChg>
        <pc:spChg chg="add del">
          <ac:chgData name="Nguyễn Hồng Minh" userId="b7df7bd5-dfee-49f3-a67b-ef7a4d53176e" providerId="ADAL" clId="{26DB6F5D-945F-4FE1-A5DB-FD26DC280476}" dt="2025-02-17T11:00:41.449" v="1797" actId="26606"/>
          <ac:spMkLst>
            <pc:docMk/>
            <pc:sldMk cId="2339745716" sldId="284"/>
            <ac:spMk id="25" creationId="{98E79BE4-34FE-485A-98A5-92CE8F7C4743}"/>
          </ac:spMkLst>
        </pc:spChg>
        <pc:spChg chg="add del">
          <ac:chgData name="Nguyễn Hồng Minh" userId="b7df7bd5-dfee-49f3-a67b-ef7a4d53176e" providerId="ADAL" clId="{26DB6F5D-945F-4FE1-A5DB-FD26DC280476}" dt="2025-02-17T11:00:41.449" v="1797" actId="26606"/>
          <ac:spMkLst>
            <pc:docMk/>
            <pc:sldMk cId="2339745716" sldId="284"/>
            <ac:spMk id="27" creationId="{7A5F0580-5EE9-419F-96EE-B6529EF6E7D0}"/>
          </ac:spMkLst>
        </pc:spChg>
        <pc:spChg chg="add del">
          <ac:chgData name="Nguyễn Hồng Minh" userId="b7df7bd5-dfee-49f3-a67b-ef7a4d53176e" providerId="ADAL" clId="{26DB6F5D-945F-4FE1-A5DB-FD26DC280476}" dt="2025-02-17T15:49:01.553" v="4646"/>
          <ac:spMkLst>
            <pc:docMk/>
            <pc:sldMk cId="2339745716" sldId="284"/>
            <ac:spMk id="41" creationId="{743AA782-23D1-4521-8CAD-47662984AA08}"/>
          </ac:spMkLst>
        </pc:spChg>
        <pc:spChg chg="add del">
          <ac:chgData name="Nguyễn Hồng Minh" userId="b7df7bd5-dfee-49f3-a67b-ef7a4d53176e" providerId="ADAL" clId="{26DB6F5D-945F-4FE1-A5DB-FD26DC280476}" dt="2025-02-17T15:49:01.553" v="4646"/>
          <ac:spMkLst>
            <pc:docMk/>
            <pc:sldMk cId="2339745716" sldId="284"/>
            <ac:spMk id="43" creationId="{71877DBC-BB60-40F0-AC93-2ACDBAAE60CE}"/>
          </ac:spMkLst>
        </pc:spChg>
        <pc:grpChg chg="add del">
          <ac:chgData name="Nguyễn Hồng Minh" userId="b7df7bd5-dfee-49f3-a67b-ef7a4d53176e" providerId="ADAL" clId="{26DB6F5D-945F-4FE1-A5DB-FD26DC280476}" dt="2025-02-17T11:17:50.393" v="2019" actId="26606"/>
          <ac:grpSpMkLst>
            <pc:docMk/>
            <pc:sldMk cId="2339745716" sldId="284"/>
            <ac:grpSpMk id="32" creationId="{114ED94A-C85D-4CD3-4205-438D21CE6B38}"/>
          </ac:grpSpMkLst>
        </pc:grpChg>
        <pc:picChg chg="add mod">
          <ac:chgData name="Nguyễn Hồng Minh" userId="b7df7bd5-dfee-49f3-a67b-ef7a4d53176e" providerId="ADAL" clId="{26DB6F5D-945F-4FE1-A5DB-FD26DC280476}" dt="2025-02-18T03:46:11.142" v="6200"/>
          <ac:picMkLst>
            <pc:docMk/>
            <pc:sldMk cId="2339745716" sldId="284"/>
            <ac:picMk id="3" creationId="{2A2E57EE-556E-3EA7-8AB6-21B7EE0FAA5C}"/>
          </ac:picMkLst>
        </pc:picChg>
        <pc:picChg chg="mod ord">
          <ac:chgData name="Nguyễn Hồng Minh" userId="b7df7bd5-dfee-49f3-a67b-ef7a4d53176e" providerId="ADAL" clId="{26DB6F5D-945F-4FE1-A5DB-FD26DC280476}" dt="2025-02-17T15:28:46.214" v="4361" actId="1076"/>
          <ac:picMkLst>
            <pc:docMk/>
            <pc:sldMk cId="2339745716" sldId="284"/>
            <ac:picMk id="6" creationId="{3DCDBE2D-656F-0488-3FF4-C47D1F7A31D1}"/>
          </ac:picMkLst>
        </pc:picChg>
        <pc:cxnChg chg="add">
          <ac:chgData name="Nguyễn Hồng Minh" userId="b7df7bd5-dfee-49f3-a67b-ef7a4d53176e" providerId="ADAL" clId="{26DB6F5D-945F-4FE1-A5DB-FD26DC280476}" dt="2025-02-17T09:56:44.637" v="25" actId="26606"/>
          <ac:cxnSpMkLst>
            <pc:docMk/>
            <pc:sldMk cId="2339745716" sldId="284"/>
            <ac:cxnSpMk id="14" creationId="{C49DA8F6-BCC1-4447-B54C-57856834B94B}"/>
          </ac:cxnSpMkLst>
        </pc:cxnChg>
        <pc:cxnChg chg="add del">
          <ac:chgData name="Nguyễn Hồng Minh" userId="b7df7bd5-dfee-49f3-a67b-ef7a4d53176e" providerId="ADAL" clId="{26DB6F5D-945F-4FE1-A5DB-FD26DC280476}" dt="2025-02-17T09:56:38.824" v="24" actId="26606"/>
          <ac:cxnSpMkLst>
            <pc:docMk/>
            <pc:sldMk cId="2339745716" sldId="284"/>
            <ac:cxnSpMk id="19" creationId="{C49DA8F6-BCC1-4447-B54C-57856834B94B}"/>
          </ac:cxnSpMkLst>
        </pc:cxnChg>
      </pc:sldChg>
      <pc:sldChg chg="addSp delSp modSp mod ord modTransition setBg delDesignElem">
        <pc:chgData name="Nguyễn Hồng Minh" userId="b7df7bd5-dfee-49f3-a67b-ef7a4d53176e" providerId="ADAL" clId="{26DB6F5D-945F-4FE1-A5DB-FD26DC280476}" dt="2025-02-18T03:59:59.461" v="6271" actId="207"/>
        <pc:sldMkLst>
          <pc:docMk/>
          <pc:sldMk cId="4128419997" sldId="285"/>
        </pc:sldMkLst>
        <pc:spChg chg="mod">
          <ac:chgData name="Nguyễn Hồng Minh" userId="b7df7bd5-dfee-49f3-a67b-ef7a4d53176e" providerId="ADAL" clId="{26DB6F5D-945F-4FE1-A5DB-FD26DC280476}" dt="2025-02-17T16:49:15.422" v="5952" actId="255"/>
          <ac:spMkLst>
            <pc:docMk/>
            <pc:sldMk cId="4128419997" sldId="285"/>
            <ac:spMk id="2" creationId="{84930E43-872C-986A-8812-9CF24AC4431E}"/>
          </ac:spMkLst>
        </pc:spChg>
        <pc:spChg chg="add mod">
          <ac:chgData name="Nguyễn Hồng Minh" userId="b7df7bd5-dfee-49f3-a67b-ef7a4d53176e" providerId="ADAL" clId="{26DB6F5D-945F-4FE1-A5DB-FD26DC280476}" dt="2025-02-18T03:59:59.461" v="6271" actId="207"/>
          <ac:spMkLst>
            <pc:docMk/>
            <pc:sldMk cId="4128419997" sldId="285"/>
            <ac:spMk id="3" creationId="{4BFC250F-835A-3EAD-FD93-266B792CCA80}"/>
          </ac:spMkLst>
        </pc:spChg>
        <pc:spChg chg="add mod">
          <ac:chgData name="Nguyễn Hồng Minh" userId="b7df7bd5-dfee-49f3-a67b-ef7a4d53176e" providerId="ADAL" clId="{26DB6F5D-945F-4FE1-A5DB-FD26DC280476}" dt="2025-02-17T15:32:56.021" v="4398"/>
          <ac:spMkLst>
            <pc:docMk/>
            <pc:sldMk cId="4128419997" sldId="285"/>
            <ac:spMk id="4" creationId="{4240EB13-9890-7913-BE34-203D057DD1F3}"/>
          </ac:spMkLst>
        </pc:spChg>
        <pc:spChg chg="add del mod">
          <ac:chgData name="Nguyễn Hồng Minh" userId="b7df7bd5-dfee-49f3-a67b-ef7a4d53176e" providerId="ADAL" clId="{26DB6F5D-945F-4FE1-A5DB-FD26DC280476}" dt="2025-02-17T10:16:37.532" v="564" actId="478"/>
          <ac:spMkLst>
            <pc:docMk/>
            <pc:sldMk cId="4128419997" sldId="285"/>
            <ac:spMk id="4" creationId="{5CDCB31E-77D2-FE5B-BCEE-B3AC8CA7183D}"/>
          </ac:spMkLst>
        </pc:spChg>
        <pc:spChg chg="mod">
          <ac:chgData name="Nguyễn Hồng Minh" userId="b7df7bd5-dfee-49f3-a67b-ef7a4d53176e" providerId="ADAL" clId="{26DB6F5D-945F-4FE1-A5DB-FD26DC280476}" dt="2025-02-18T03:55:43.053" v="6238" actId="207"/>
          <ac:spMkLst>
            <pc:docMk/>
            <pc:sldMk cId="4128419997" sldId="285"/>
            <ac:spMk id="7" creationId="{E848BC90-8D9A-41E3-0397-73BF3BE3B3BD}"/>
          </ac:spMkLst>
        </pc:spChg>
        <pc:spChg chg="add del">
          <ac:chgData name="Nguyễn Hồng Minh" userId="b7df7bd5-dfee-49f3-a67b-ef7a4d53176e" providerId="ADAL" clId="{26DB6F5D-945F-4FE1-A5DB-FD26DC280476}" dt="2025-02-17T11:01:15.202" v="1806" actId="26606"/>
          <ac:spMkLst>
            <pc:docMk/>
            <pc:sldMk cId="4128419997" sldId="285"/>
            <ac:spMk id="12" creationId="{0288C6B4-AFC3-407F-A595-EFFD38D4CCAF}"/>
          </ac:spMkLst>
        </pc:spChg>
        <pc:spChg chg="add del">
          <ac:chgData name="Nguyễn Hồng Minh" userId="b7df7bd5-dfee-49f3-a67b-ef7a4d53176e" providerId="ADAL" clId="{26DB6F5D-945F-4FE1-A5DB-FD26DC280476}" dt="2025-02-17T11:01:15.202" v="1806" actId="26606"/>
          <ac:spMkLst>
            <pc:docMk/>
            <pc:sldMk cId="4128419997" sldId="285"/>
            <ac:spMk id="14" creationId="{CF236821-17FE-429B-8D2C-08E13A64EA40}"/>
          </ac:spMkLst>
        </pc:spChg>
        <pc:spChg chg="add del">
          <ac:chgData name="Nguyễn Hồng Minh" userId="b7df7bd5-dfee-49f3-a67b-ef7a4d53176e" providerId="ADAL" clId="{26DB6F5D-945F-4FE1-A5DB-FD26DC280476}" dt="2025-02-17T11:01:15.202" v="1806" actId="26606"/>
          <ac:spMkLst>
            <pc:docMk/>
            <pc:sldMk cId="4128419997" sldId="285"/>
            <ac:spMk id="16" creationId="{C0BDBCD2-E081-43AB-9119-C55465E59757}"/>
          </ac:spMkLst>
        </pc:spChg>
        <pc:spChg chg="add del">
          <ac:chgData name="Nguyễn Hồng Minh" userId="b7df7bd5-dfee-49f3-a67b-ef7a4d53176e" providerId="ADAL" clId="{26DB6F5D-945F-4FE1-A5DB-FD26DC280476}" dt="2025-02-17T11:01:15.202" v="1806" actId="26606"/>
          <ac:spMkLst>
            <pc:docMk/>
            <pc:sldMk cId="4128419997" sldId="285"/>
            <ac:spMk id="18" creationId="{98E79BE4-34FE-485A-98A5-92CE8F7C4743}"/>
          </ac:spMkLst>
        </pc:spChg>
        <pc:spChg chg="add del">
          <ac:chgData name="Nguyễn Hồng Minh" userId="b7df7bd5-dfee-49f3-a67b-ef7a4d53176e" providerId="ADAL" clId="{26DB6F5D-945F-4FE1-A5DB-FD26DC280476}" dt="2025-02-17T11:01:15.202" v="1806" actId="26606"/>
          <ac:spMkLst>
            <pc:docMk/>
            <pc:sldMk cId="4128419997" sldId="285"/>
            <ac:spMk id="20" creationId="{7A5F0580-5EE9-419F-96EE-B6529EF6E7D0}"/>
          </ac:spMkLst>
        </pc:spChg>
        <pc:spChg chg="add del">
          <ac:chgData name="Nguyễn Hồng Minh" userId="b7df7bd5-dfee-49f3-a67b-ef7a4d53176e" providerId="ADAL" clId="{26DB6F5D-945F-4FE1-A5DB-FD26DC280476}" dt="2025-02-17T15:49:01.553" v="4646"/>
          <ac:spMkLst>
            <pc:docMk/>
            <pc:sldMk cId="4128419997" sldId="285"/>
            <ac:spMk id="31" creationId="{71877DBC-BB60-40F0-AC93-2ACDBAAE60CE}"/>
          </ac:spMkLst>
        </pc:spChg>
        <pc:spChg chg="add del">
          <ac:chgData name="Nguyễn Hồng Minh" userId="b7df7bd5-dfee-49f3-a67b-ef7a4d53176e" providerId="ADAL" clId="{26DB6F5D-945F-4FE1-A5DB-FD26DC280476}" dt="2025-02-17T15:49:01.553" v="4646"/>
          <ac:spMkLst>
            <pc:docMk/>
            <pc:sldMk cId="4128419997" sldId="285"/>
            <ac:spMk id="34" creationId="{743AA782-23D1-4521-8CAD-47662984AA08}"/>
          </ac:spMkLst>
        </pc:spChg>
        <pc:grpChg chg="add del">
          <ac:chgData name="Nguyễn Hồng Minh" userId="b7df7bd5-dfee-49f3-a67b-ef7a4d53176e" providerId="ADAL" clId="{26DB6F5D-945F-4FE1-A5DB-FD26DC280476}" dt="2025-02-17T11:18:02.929" v="2024" actId="26606"/>
          <ac:grpSpMkLst>
            <pc:docMk/>
            <pc:sldMk cId="4128419997" sldId="285"/>
            <ac:grpSpMk id="25" creationId="{114ED94A-C85D-4CD3-4205-438D21CE6B38}"/>
          </ac:grpSpMkLst>
        </pc:grpChg>
        <pc:graphicFrameChg chg="del">
          <ac:chgData name="Nguyễn Hồng Minh" userId="b7df7bd5-dfee-49f3-a67b-ef7a4d53176e" providerId="ADAL" clId="{26DB6F5D-945F-4FE1-A5DB-FD26DC280476}" dt="2025-02-17T10:16:35.678" v="563" actId="478"/>
          <ac:graphicFrameMkLst>
            <pc:docMk/>
            <pc:sldMk cId="4128419997" sldId="285"/>
            <ac:graphicFrameMk id="36" creationId="{FBBC8FBC-D7E5-B05E-BE1E-F01F9D7468E2}"/>
          </ac:graphicFrameMkLst>
        </pc:graphicFrameChg>
        <pc:picChg chg="add mod">
          <ac:chgData name="Nguyễn Hồng Minh" userId="b7df7bd5-dfee-49f3-a67b-ef7a4d53176e" providerId="ADAL" clId="{26DB6F5D-945F-4FE1-A5DB-FD26DC280476}" dt="2025-02-18T03:46:18.928" v="6205"/>
          <ac:picMkLst>
            <pc:docMk/>
            <pc:sldMk cId="4128419997" sldId="285"/>
            <ac:picMk id="5" creationId="{6415CE1E-700C-BDA4-2B83-EEEA815CB515}"/>
          </ac:picMkLst>
        </pc:picChg>
        <pc:picChg chg="del">
          <ac:chgData name="Nguyễn Hồng Minh" userId="b7df7bd5-dfee-49f3-a67b-ef7a4d53176e" providerId="ADAL" clId="{26DB6F5D-945F-4FE1-A5DB-FD26DC280476}" dt="2025-02-17T10:16:38.624" v="565" actId="478"/>
          <ac:picMkLst>
            <pc:docMk/>
            <pc:sldMk cId="4128419997" sldId="285"/>
            <ac:picMk id="5" creationId="{DDBCD4BE-4F84-FE2B-BD41-577B96DC491C}"/>
          </ac:picMkLst>
        </pc:picChg>
        <pc:picChg chg="mod ord">
          <ac:chgData name="Nguyễn Hồng Minh" userId="b7df7bd5-dfee-49f3-a67b-ef7a4d53176e" providerId="ADAL" clId="{26DB6F5D-945F-4FE1-A5DB-FD26DC280476}" dt="2025-02-17T15:33:25.458" v="4402" actId="1076"/>
          <ac:picMkLst>
            <pc:docMk/>
            <pc:sldMk cId="4128419997" sldId="285"/>
            <ac:picMk id="6" creationId="{47274026-27E5-7520-A301-D89DC62D8C53}"/>
          </ac:picMkLst>
        </pc:picChg>
      </pc:sldChg>
      <pc:sldChg chg="addSp delSp modSp mod ord modTransition setBg delDesignElem">
        <pc:chgData name="Nguyễn Hồng Minh" userId="b7df7bd5-dfee-49f3-a67b-ef7a4d53176e" providerId="ADAL" clId="{26DB6F5D-945F-4FE1-A5DB-FD26DC280476}" dt="2025-02-18T04:00:12.042" v="6273" actId="207"/>
        <pc:sldMkLst>
          <pc:docMk/>
          <pc:sldMk cId="258459254" sldId="286"/>
        </pc:sldMkLst>
        <pc:spChg chg="mod">
          <ac:chgData name="Nguyễn Hồng Minh" userId="b7df7bd5-dfee-49f3-a67b-ef7a4d53176e" providerId="ADAL" clId="{26DB6F5D-945F-4FE1-A5DB-FD26DC280476}" dt="2025-02-17T16:49:29.238" v="5955" actId="255"/>
          <ac:spMkLst>
            <pc:docMk/>
            <pc:sldMk cId="258459254" sldId="286"/>
            <ac:spMk id="2" creationId="{73FE69E0-420B-0549-D5E8-260A3A775071}"/>
          </ac:spMkLst>
        </pc:spChg>
        <pc:spChg chg="add mod">
          <ac:chgData name="Nguyễn Hồng Minh" userId="b7df7bd5-dfee-49f3-a67b-ef7a4d53176e" providerId="ADAL" clId="{26DB6F5D-945F-4FE1-A5DB-FD26DC280476}" dt="2025-02-18T04:00:12.042" v="6273" actId="207"/>
          <ac:spMkLst>
            <pc:docMk/>
            <pc:sldMk cId="258459254" sldId="286"/>
            <ac:spMk id="3" creationId="{0BA51176-9F05-6BA5-3760-925A3F0F5584}"/>
          </ac:spMkLst>
        </pc:spChg>
        <pc:spChg chg="add mod">
          <ac:chgData name="Nguyễn Hồng Minh" userId="b7df7bd5-dfee-49f3-a67b-ef7a4d53176e" providerId="ADAL" clId="{26DB6F5D-945F-4FE1-A5DB-FD26DC280476}" dt="2025-02-17T15:34:13.561" v="4413"/>
          <ac:spMkLst>
            <pc:docMk/>
            <pc:sldMk cId="258459254" sldId="286"/>
            <ac:spMk id="5" creationId="{DC5E3268-E8A7-4660-A3B6-02C415DD407E}"/>
          </ac:spMkLst>
        </pc:spChg>
        <pc:spChg chg="add del mod">
          <ac:chgData name="Nguyễn Hồng Minh" userId="b7df7bd5-dfee-49f3-a67b-ef7a4d53176e" providerId="ADAL" clId="{26DB6F5D-945F-4FE1-A5DB-FD26DC280476}" dt="2025-02-17T10:17:02.196" v="570" actId="478"/>
          <ac:spMkLst>
            <pc:docMk/>
            <pc:sldMk cId="258459254" sldId="286"/>
            <ac:spMk id="6" creationId="{4D295113-4379-8BDD-5FF4-FDA61067EE96}"/>
          </ac:spMkLst>
        </pc:spChg>
        <pc:spChg chg="mod">
          <ac:chgData name="Nguyễn Hồng Minh" userId="b7df7bd5-dfee-49f3-a67b-ef7a4d53176e" providerId="ADAL" clId="{26DB6F5D-945F-4FE1-A5DB-FD26DC280476}" dt="2025-02-18T03:56:00.308" v="6241" actId="207"/>
          <ac:spMkLst>
            <pc:docMk/>
            <pc:sldMk cId="258459254" sldId="286"/>
            <ac:spMk id="7" creationId="{F9EA8FE1-3F51-A6C7-126D-A17596B8BADA}"/>
          </ac:spMkLst>
        </pc:spChg>
        <pc:spChg chg="add del">
          <ac:chgData name="Nguyễn Hồng Minh" userId="b7df7bd5-dfee-49f3-a67b-ef7a4d53176e" providerId="ADAL" clId="{26DB6F5D-945F-4FE1-A5DB-FD26DC280476}" dt="2025-02-17T11:01:17.655" v="1807" actId="26606"/>
          <ac:spMkLst>
            <pc:docMk/>
            <pc:sldMk cId="258459254" sldId="286"/>
            <ac:spMk id="12" creationId="{0288C6B4-AFC3-407F-A595-EFFD38D4CCAF}"/>
          </ac:spMkLst>
        </pc:spChg>
        <pc:spChg chg="add del">
          <ac:chgData name="Nguyễn Hồng Minh" userId="b7df7bd5-dfee-49f3-a67b-ef7a4d53176e" providerId="ADAL" clId="{26DB6F5D-945F-4FE1-A5DB-FD26DC280476}" dt="2025-02-17T11:01:17.655" v="1807" actId="26606"/>
          <ac:spMkLst>
            <pc:docMk/>
            <pc:sldMk cId="258459254" sldId="286"/>
            <ac:spMk id="14" creationId="{CF236821-17FE-429B-8D2C-08E13A64EA40}"/>
          </ac:spMkLst>
        </pc:spChg>
        <pc:spChg chg="add del">
          <ac:chgData name="Nguyễn Hồng Minh" userId="b7df7bd5-dfee-49f3-a67b-ef7a4d53176e" providerId="ADAL" clId="{26DB6F5D-945F-4FE1-A5DB-FD26DC280476}" dt="2025-02-17T11:01:17.655" v="1807" actId="26606"/>
          <ac:spMkLst>
            <pc:docMk/>
            <pc:sldMk cId="258459254" sldId="286"/>
            <ac:spMk id="16" creationId="{C0BDBCD2-E081-43AB-9119-C55465E59757}"/>
          </ac:spMkLst>
        </pc:spChg>
        <pc:spChg chg="add del">
          <ac:chgData name="Nguyễn Hồng Minh" userId="b7df7bd5-dfee-49f3-a67b-ef7a4d53176e" providerId="ADAL" clId="{26DB6F5D-945F-4FE1-A5DB-FD26DC280476}" dt="2025-02-17T11:01:17.655" v="1807" actId="26606"/>
          <ac:spMkLst>
            <pc:docMk/>
            <pc:sldMk cId="258459254" sldId="286"/>
            <ac:spMk id="18" creationId="{98E79BE4-34FE-485A-98A5-92CE8F7C4743}"/>
          </ac:spMkLst>
        </pc:spChg>
        <pc:spChg chg="add del">
          <ac:chgData name="Nguyễn Hồng Minh" userId="b7df7bd5-dfee-49f3-a67b-ef7a4d53176e" providerId="ADAL" clId="{26DB6F5D-945F-4FE1-A5DB-FD26DC280476}" dt="2025-02-17T11:01:17.655" v="1807" actId="26606"/>
          <ac:spMkLst>
            <pc:docMk/>
            <pc:sldMk cId="258459254" sldId="286"/>
            <ac:spMk id="20" creationId="{7A5F0580-5EE9-419F-96EE-B6529EF6E7D0}"/>
          </ac:spMkLst>
        </pc:spChg>
        <pc:spChg chg="add del">
          <ac:chgData name="Nguyễn Hồng Minh" userId="b7df7bd5-dfee-49f3-a67b-ef7a4d53176e" providerId="ADAL" clId="{26DB6F5D-945F-4FE1-A5DB-FD26DC280476}" dt="2025-02-17T15:49:01.553" v="4646"/>
          <ac:spMkLst>
            <pc:docMk/>
            <pc:sldMk cId="258459254" sldId="286"/>
            <ac:spMk id="31" creationId="{71877DBC-BB60-40F0-AC93-2ACDBAAE60CE}"/>
          </ac:spMkLst>
        </pc:spChg>
        <pc:spChg chg="add del">
          <ac:chgData name="Nguyễn Hồng Minh" userId="b7df7bd5-dfee-49f3-a67b-ef7a4d53176e" providerId="ADAL" clId="{26DB6F5D-945F-4FE1-A5DB-FD26DC280476}" dt="2025-02-17T15:49:01.553" v="4646"/>
          <ac:spMkLst>
            <pc:docMk/>
            <pc:sldMk cId="258459254" sldId="286"/>
            <ac:spMk id="34" creationId="{743AA782-23D1-4521-8CAD-47662984AA08}"/>
          </ac:spMkLst>
        </pc:spChg>
        <pc:grpChg chg="add del">
          <ac:chgData name="Nguyễn Hồng Minh" userId="b7df7bd5-dfee-49f3-a67b-ef7a4d53176e" providerId="ADAL" clId="{26DB6F5D-945F-4FE1-A5DB-FD26DC280476}" dt="2025-02-17T11:18:05.097" v="2025" actId="26606"/>
          <ac:grpSpMkLst>
            <pc:docMk/>
            <pc:sldMk cId="258459254" sldId="286"/>
            <ac:grpSpMk id="25" creationId="{114ED94A-C85D-4CD3-4205-438D21CE6B38}"/>
          </ac:grpSpMkLst>
        </pc:grpChg>
        <pc:graphicFrameChg chg="del mod">
          <ac:chgData name="Nguyễn Hồng Minh" userId="b7df7bd5-dfee-49f3-a67b-ef7a4d53176e" providerId="ADAL" clId="{26DB6F5D-945F-4FE1-A5DB-FD26DC280476}" dt="2025-02-17T10:16:58.630" v="569" actId="478"/>
          <ac:graphicFrameMkLst>
            <pc:docMk/>
            <pc:sldMk cId="258459254" sldId="286"/>
            <ac:graphicFrameMk id="36" creationId="{EDD332AB-7B19-78C7-1A87-CA1F04054849}"/>
          </ac:graphicFrameMkLst>
        </pc:graphicFrameChg>
        <pc:picChg chg="mod">
          <ac:chgData name="Nguyễn Hồng Minh" userId="b7df7bd5-dfee-49f3-a67b-ef7a4d53176e" providerId="ADAL" clId="{26DB6F5D-945F-4FE1-A5DB-FD26DC280476}" dt="2025-02-17T15:34:07.892" v="4412" actId="1076"/>
          <ac:picMkLst>
            <pc:docMk/>
            <pc:sldMk cId="258459254" sldId="286"/>
            <ac:picMk id="4" creationId="{1BF92B06-BCFB-C578-BD17-1A9D70376291}"/>
          </ac:picMkLst>
        </pc:picChg>
        <pc:picChg chg="del">
          <ac:chgData name="Nguyễn Hồng Minh" userId="b7df7bd5-dfee-49f3-a67b-ef7a4d53176e" providerId="ADAL" clId="{26DB6F5D-945F-4FE1-A5DB-FD26DC280476}" dt="2025-02-17T10:16:47.975" v="567" actId="478"/>
          <ac:picMkLst>
            <pc:docMk/>
            <pc:sldMk cId="258459254" sldId="286"/>
            <ac:picMk id="5" creationId="{29516079-F4E1-5A74-A287-8A127A5907A2}"/>
          </ac:picMkLst>
        </pc:picChg>
        <pc:picChg chg="add mod">
          <ac:chgData name="Nguyễn Hồng Minh" userId="b7df7bd5-dfee-49f3-a67b-ef7a4d53176e" providerId="ADAL" clId="{26DB6F5D-945F-4FE1-A5DB-FD26DC280476}" dt="2025-02-18T03:46:20.241" v="6206"/>
          <ac:picMkLst>
            <pc:docMk/>
            <pc:sldMk cId="258459254" sldId="286"/>
            <ac:picMk id="6" creationId="{90F63B73-BC5C-CF57-B876-92E469EA47FE}"/>
          </ac:picMkLst>
        </pc:picChg>
      </pc:sldChg>
      <pc:sldChg chg="addSp delSp modSp mod ord modTransition setBg delDesignElem">
        <pc:chgData name="Nguyễn Hồng Minh" userId="b7df7bd5-dfee-49f3-a67b-ef7a4d53176e" providerId="ADAL" clId="{26DB6F5D-945F-4FE1-A5DB-FD26DC280476}" dt="2025-02-18T03:57:07.454" v="6247" actId="207"/>
        <pc:sldMkLst>
          <pc:docMk/>
          <pc:sldMk cId="777196926" sldId="287"/>
        </pc:sldMkLst>
        <pc:spChg chg="mod">
          <ac:chgData name="Nguyễn Hồng Minh" userId="b7df7bd5-dfee-49f3-a67b-ef7a4d53176e" providerId="ADAL" clId="{26DB6F5D-945F-4FE1-A5DB-FD26DC280476}" dt="2025-02-17T16:49:34.608" v="5956" actId="255"/>
          <ac:spMkLst>
            <pc:docMk/>
            <pc:sldMk cId="777196926" sldId="287"/>
            <ac:spMk id="2" creationId="{96430B91-CEB3-619D-4DAC-EEDA440044FC}"/>
          </ac:spMkLst>
        </pc:spChg>
        <pc:spChg chg="add mod">
          <ac:chgData name="Nguyễn Hồng Minh" userId="b7df7bd5-dfee-49f3-a67b-ef7a4d53176e" providerId="ADAL" clId="{26DB6F5D-945F-4FE1-A5DB-FD26DC280476}" dt="2025-02-18T03:57:07.454" v="6247" actId="207"/>
          <ac:spMkLst>
            <pc:docMk/>
            <pc:sldMk cId="777196926" sldId="287"/>
            <ac:spMk id="3" creationId="{197C4492-076B-97B9-D001-37D7A8A2BD79}"/>
          </ac:spMkLst>
        </pc:spChg>
        <pc:spChg chg="add mod">
          <ac:chgData name="Nguyễn Hồng Minh" userId="b7df7bd5-dfee-49f3-a67b-ef7a4d53176e" providerId="ADAL" clId="{26DB6F5D-945F-4FE1-A5DB-FD26DC280476}" dt="2025-02-17T15:35:38.064" v="4426"/>
          <ac:spMkLst>
            <pc:docMk/>
            <pc:sldMk cId="777196926" sldId="287"/>
            <ac:spMk id="4" creationId="{6C1E3DF3-C159-38F2-3261-E7D0822217FE}"/>
          </ac:spMkLst>
        </pc:spChg>
        <pc:spChg chg="add del mod">
          <ac:chgData name="Nguyễn Hồng Minh" userId="b7df7bd5-dfee-49f3-a67b-ef7a4d53176e" providerId="ADAL" clId="{26DB6F5D-945F-4FE1-A5DB-FD26DC280476}" dt="2025-02-17T10:17:14.572" v="573" actId="478"/>
          <ac:spMkLst>
            <pc:docMk/>
            <pc:sldMk cId="777196926" sldId="287"/>
            <ac:spMk id="4" creationId="{7792A0FB-F2AF-FD36-6214-CC2C0E575D4E}"/>
          </ac:spMkLst>
        </pc:spChg>
        <pc:spChg chg="mod">
          <ac:chgData name="Nguyễn Hồng Minh" userId="b7df7bd5-dfee-49f3-a67b-ef7a4d53176e" providerId="ADAL" clId="{26DB6F5D-945F-4FE1-A5DB-FD26DC280476}" dt="2025-02-18T03:56:53.675" v="6245" actId="207"/>
          <ac:spMkLst>
            <pc:docMk/>
            <pc:sldMk cId="777196926" sldId="287"/>
            <ac:spMk id="7" creationId="{45A2D7DA-D18F-761B-390B-791570671F68}"/>
          </ac:spMkLst>
        </pc:spChg>
        <pc:spChg chg="add del">
          <ac:chgData name="Nguyễn Hồng Minh" userId="b7df7bd5-dfee-49f3-a67b-ef7a4d53176e" providerId="ADAL" clId="{26DB6F5D-945F-4FE1-A5DB-FD26DC280476}" dt="2025-02-17T11:52:09.119" v="3735" actId="26606"/>
          <ac:spMkLst>
            <pc:docMk/>
            <pc:sldMk cId="777196926" sldId="287"/>
            <ac:spMk id="12" creationId="{8F7AFB9A-7364-478C-B48B-8523CDD9AE8D}"/>
          </ac:spMkLst>
        </pc:spChg>
        <pc:spChg chg="add del">
          <ac:chgData name="Nguyễn Hồng Minh" userId="b7df7bd5-dfee-49f3-a67b-ef7a4d53176e" providerId="ADAL" clId="{26DB6F5D-945F-4FE1-A5DB-FD26DC280476}" dt="2025-02-17T11:52:09.119" v="3735" actId="26606"/>
          <ac:spMkLst>
            <pc:docMk/>
            <pc:sldMk cId="777196926" sldId="287"/>
            <ac:spMk id="14" creationId="{36678033-86B6-40E6-BE90-78D8ED4E3A31}"/>
          </ac:spMkLst>
        </pc:spChg>
        <pc:spChg chg="add del">
          <ac:chgData name="Nguyễn Hồng Minh" userId="b7df7bd5-dfee-49f3-a67b-ef7a4d53176e" providerId="ADAL" clId="{26DB6F5D-945F-4FE1-A5DB-FD26DC280476}" dt="2025-02-17T11:52:09.119" v="3735" actId="26606"/>
          <ac:spMkLst>
            <pc:docMk/>
            <pc:sldMk cId="777196926" sldId="287"/>
            <ac:spMk id="16" creationId="{D2542E1A-076E-4A34-BB67-2BF961754E0C}"/>
          </ac:spMkLst>
        </pc:spChg>
        <pc:spChg chg="add del">
          <ac:chgData name="Nguyễn Hồng Minh" userId="b7df7bd5-dfee-49f3-a67b-ef7a4d53176e" providerId="ADAL" clId="{26DB6F5D-945F-4FE1-A5DB-FD26DC280476}" dt="2025-02-17T11:52:09.119" v="3735" actId="26606"/>
          <ac:spMkLst>
            <pc:docMk/>
            <pc:sldMk cId="777196926" sldId="287"/>
            <ac:spMk id="18" creationId="{75C56826-D4E5-42ED-8529-079651CB3005}"/>
          </ac:spMkLst>
        </pc:spChg>
        <pc:spChg chg="add del">
          <ac:chgData name="Nguyễn Hồng Minh" userId="b7df7bd5-dfee-49f3-a67b-ef7a4d53176e" providerId="ADAL" clId="{26DB6F5D-945F-4FE1-A5DB-FD26DC280476}" dt="2025-02-17T11:52:09.119" v="3735" actId="26606"/>
          <ac:spMkLst>
            <pc:docMk/>
            <pc:sldMk cId="777196926" sldId="287"/>
            <ac:spMk id="20" creationId="{82095FCE-EF05-4443-B97A-85DEE3A5CA17}"/>
          </ac:spMkLst>
        </pc:spChg>
        <pc:spChg chg="add del">
          <ac:chgData name="Nguyễn Hồng Minh" userId="b7df7bd5-dfee-49f3-a67b-ef7a4d53176e" providerId="ADAL" clId="{26DB6F5D-945F-4FE1-A5DB-FD26DC280476}" dt="2025-02-17T15:49:01.553" v="4646"/>
          <ac:spMkLst>
            <pc:docMk/>
            <pc:sldMk cId="777196926" sldId="287"/>
            <ac:spMk id="25" creationId="{352BEC0E-22F8-46D0-9632-375DB541B06C}"/>
          </ac:spMkLst>
        </pc:spChg>
        <pc:spChg chg="add del">
          <ac:chgData name="Nguyễn Hồng Minh" userId="b7df7bd5-dfee-49f3-a67b-ef7a4d53176e" providerId="ADAL" clId="{26DB6F5D-945F-4FE1-A5DB-FD26DC280476}" dt="2025-02-17T15:49:01.553" v="4646"/>
          <ac:spMkLst>
            <pc:docMk/>
            <pc:sldMk cId="777196926" sldId="287"/>
            <ac:spMk id="27" creationId="{3FCFB1DE-0B7E-48CC-BA90-B2AB0889F9D6}"/>
          </ac:spMkLst>
        </pc:spChg>
        <pc:graphicFrameChg chg="del">
          <ac:chgData name="Nguyễn Hồng Minh" userId="b7df7bd5-dfee-49f3-a67b-ef7a4d53176e" providerId="ADAL" clId="{26DB6F5D-945F-4FE1-A5DB-FD26DC280476}" dt="2025-02-17T10:17:11.243" v="572" actId="21"/>
          <ac:graphicFrameMkLst>
            <pc:docMk/>
            <pc:sldMk cId="777196926" sldId="287"/>
            <ac:graphicFrameMk id="36" creationId="{449D69AF-4AAE-05C4-429B-F213C2F01B77}"/>
          </ac:graphicFrameMkLst>
        </pc:graphicFrameChg>
        <pc:picChg chg="mod ord">
          <ac:chgData name="Nguyễn Hồng Minh" userId="b7df7bd5-dfee-49f3-a67b-ef7a4d53176e" providerId="ADAL" clId="{26DB6F5D-945F-4FE1-A5DB-FD26DC280476}" dt="2025-02-17T11:52:09.119" v="3735" actId="26606"/>
          <ac:picMkLst>
            <pc:docMk/>
            <pc:sldMk cId="777196926" sldId="287"/>
            <ac:picMk id="5" creationId="{6E5C0BE7-7BC3-3472-0F6F-A5DB0A711AB8}"/>
          </ac:picMkLst>
        </pc:picChg>
        <pc:picChg chg="mod">
          <ac:chgData name="Nguyễn Hồng Minh" userId="b7df7bd5-dfee-49f3-a67b-ef7a4d53176e" providerId="ADAL" clId="{26DB6F5D-945F-4FE1-A5DB-FD26DC280476}" dt="2025-02-17T15:35:26.384" v="4424" actId="1076"/>
          <ac:picMkLst>
            <pc:docMk/>
            <pc:sldMk cId="777196926" sldId="287"/>
            <ac:picMk id="6" creationId="{FDEEC34E-B962-DBA2-EB92-D0B7F7F10AED}"/>
          </ac:picMkLst>
        </pc:picChg>
        <pc:picChg chg="add mod">
          <ac:chgData name="Nguyễn Hồng Minh" userId="b7df7bd5-dfee-49f3-a67b-ef7a4d53176e" providerId="ADAL" clId="{26DB6F5D-945F-4FE1-A5DB-FD26DC280476}" dt="2025-02-18T03:46:21.582" v="6207"/>
          <ac:picMkLst>
            <pc:docMk/>
            <pc:sldMk cId="777196926" sldId="287"/>
            <ac:picMk id="8" creationId="{1F477989-DC7C-4CF4-FCC9-A5B76C08678E}"/>
          </ac:picMkLst>
        </pc:picChg>
      </pc:sldChg>
      <pc:sldChg chg="addSp delSp modSp mod ord modTransition setBg delDesignElem">
        <pc:chgData name="Nguyễn Hồng Minh" userId="b7df7bd5-dfee-49f3-a67b-ef7a4d53176e" providerId="ADAL" clId="{26DB6F5D-945F-4FE1-A5DB-FD26DC280476}" dt="2025-02-18T03:57:26.902" v="6251" actId="207"/>
        <pc:sldMkLst>
          <pc:docMk/>
          <pc:sldMk cId="213952215" sldId="288"/>
        </pc:sldMkLst>
        <pc:spChg chg="mod">
          <ac:chgData name="Nguyễn Hồng Minh" userId="b7df7bd5-dfee-49f3-a67b-ef7a4d53176e" providerId="ADAL" clId="{26DB6F5D-945F-4FE1-A5DB-FD26DC280476}" dt="2025-02-17T16:49:42.333" v="5957" actId="255"/>
          <ac:spMkLst>
            <pc:docMk/>
            <pc:sldMk cId="213952215" sldId="288"/>
            <ac:spMk id="2" creationId="{C34CDBAF-F087-A3DF-57A0-F8B6ABBB91BF}"/>
          </ac:spMkLst>
        </pc:spChg>
        <pc:spChg chg="add mod">
          <ac:chgData name="Nguyễn Hồng Minh" userId="b7df7bd5-dfee-49f3-a67b-ef7a4d53176e" providerId="ADAL" clId="{26DB6F5D-945F-4FE1-A5DB-FD26DC280476}" dt="2025-02-18T03:57:26.902" v="6251" actId="207"/>
          <ac:spMkLst>
            <pc:docMk/>
            <pc:sldMk cId="213952215" sldId="288"/>
            <ac:spMk id="3" creationId="{AC717648-52CE-5824-2B08-3AF314FF876A}"/>
          </ac:spMkLst>
        </pc:spChg>
        <pc:spChg chg="add mod">
          <ac:chgData name="Nguyễn Hồng Minh" userId="b7df7bd5-dfee-49f3-a67b-ef7a4d53176e" providerId="ADAL" clId="{26DB6F5D-945F-4FE1-A5DB-FD26DC280476}" dt="2025-02-17T15:36:28.132" v="4437"/>
          <ac:spMkLst>
            <pc:docMk/>
            <pc:sldMk cId="213952215" sldId="288"/>
            <ac:spMk id="5" creationId="{E26CB08A-0071-FC31-5169-8D331D82A57E}"/>
          </ac:spMkLst>
        </pc:spChg>
        <pc:spChg chg="add del mod">
          <ac:chgData name="Nguyễn Hồng Minh" userId="b7df7bd5-dfee-49f3-a67b-ef7a4d53176e" providerId="ADAL" clId="{26DB6F5D-945F-4FE1-A5DB-FD26DC280476}" dt="2025-02-17T10:13:14.689" v="526" actId="478"/>
          <ac:spMkLst>
            <pc:docMk/>
            <pc:sldMk cId="213952215" sldId="288"/>
            <ac:spMk id="6" creationId="{E0D51432-9C69-6E22-F0AF-03218D76F11C}"/>
          </ac:spMkLst>
        </pc:spChg>
        <pc:spChg chg="mod">
          <ac:chgData name="Nguyễn Hồng Minh" userId="b7df7bd5-dfee-49f3-a67b-ef7a4d53176e" providerId="ADAL" clId="{26DB6F5D-945F-4FE1-A5DB-FD26DC280476}" dt="2025-02-18T03:57:21.949" v="6250" actId="207"/>
          <ac:spMkLst>
            <pc:docMk/>
            <pc:sldMk cId="213952215" sldId="288"/>
            <ac:spMk id="7" creationId="{A32AF88A-F068-332C-BC1F-2E5587DD9D5D}"/>
          </ac:spMkLst>
        </pc:spChg>
        <pc:spChg chg="add del">
          <ac:chgData name="Nguyễn Hồng Minh" userId="b7df7bd5-dfee-49f3-a67b-ef7a4d53176e" providerId="ADAL" clId="{26DB6F5D-945F-4FE1-A5DB-FD26DC280476}" dt="2025-02-17T11:01:28.667" v="1809" actId="26606"/>
          <ac:spMkLst>
            <pc:docMk/>
            <pc:sldMk cId="213952215" sldId="288"/>
            <ac:spMk id="12" creationId="{0288C6B4-AFC3-407F-A595-EFFD38D4CCAF}"/>
          </ac:spMkLst>
        </pc:spChg>
        <pc:spChg chg="add del">
          <ac:chgData name="Nguyễn Hồng Minh" userId="b7df7bd5-dfee-49f3-a67b-ef7a4d53176e" providerId="ADAL" clId="{26DB6F5D-945F-4FE1-A5DB-FD26DC280476}" dt="2025-02-17T11:01:28.667" v="1809" actId="26606"/>
          <ac:spMkLst>
            <pc:docMk/>
            <pc:sldMk cId="213952215" sldId="288"/>
            <ac:spMk id="14" creationId="{CF236821-17FE-429B-8D2C-08E13A64EA40}"/>
          </ac:spMkLst>
        </pc:spChg>
        <pc:spChg chg="add del">
          <ac:chgData name="Nguyễn Hồng Minh" userId="b7df7bd5-dfee-49f3-a67b-ef7a4d53176e" providerId="ADAL" clId="{26DB6F5D-945F-4FE1-A5DB-FD26DC280476}" dt="2025-02-17T11:01:28.667" v="1809" actId="26606"/>
          <ac:spMkLst>
            <pc:docMk/>
            <pc:sldMk cId="213952215" sldId="288"/>
            <ac:spMk id="16" creationId="{C0BDBCD2-E081-43AB-9119-C55465E59757}"/>
          </ac:spMkLst>
        </pc:spChg>
        <pc:spChg chg="add del">
          <ac:chgData name="Nguyễn Hồng Minh" userId="b7df7bd5-dfee-49f3-a67b-ef7a4d53176e" providerId="ADAL" clId="{26DB6F5D-945F-4FE1-A5DB-FD26DC280476}" dt="2025-02-17T11:01:28.667" v="1809" actId="26606"/>
          <ac:spMkLst>
            <pc:docMk/>
            <pc:sldMk cId="213952215" sldId="288"/>
            <ac:spMk id="18" creationId="{98E79BE4-34FE-485A-98A5-92CE8F7C4743}"/>
          </ac:spMkLst>
        </pc:spChg>
        <pc:spChg chg="add del">
          <ac:chgData name="Nguyễn Hồng Minh" userId="b7df7bd5-dfee-49f3-a67b-ef7a4d53176e" providerId="ADAL" clId="{26DB6F5D-945F-4FE1-A5DB-FD26DC280476}" dt="2025-02-17T11:01:28.667" v="1809" actId="26606"/>
          <ac:spMkLst>
            <pc:docMk/>
            <pc:sldMk cId="213952215" sldId="288"/>
            <ac:spMk id="20" creationId="{7A5F0580-5EE9-419F-96EE-B6529EF6E7D0}"/>
          </ac:spMkLst>
        </pc:spChg>
        <pc:spChg chg="add del">
          <ac:chgData name="Nguyễn Hồng Minh" userId="b7df7bd5-dfee-49f3-a67b-ef7a4d53176e" providerId="ADAL" clId="{26DB6F5D-945F-4FE1-A5DB-FD26DC280476}" dt="2025-02-17T15:49:01.553" v="4646"/>
          <ac:spMkLst>
            <pc:docMk/>
            <pc:sldMk cId="213952215" sldId="288"/>
            <ac:spMk id="31" creationId="{71877DBC-BB60-40F0-AC93-2ACDBAAE60CE}"/>
          </ac:spMkLst>
        </pc:spChg>
        <pc:spChg chg="add del">
          <ac:chgData name="Nguyễn Hồng Minh" userId="b7df7bd5-dfee-49f3-a67b-ef7a4d53176e" providerId="ADAL" clId="{26DB6F5D-945F-4FE1-A5DB-FD26DC280476}" dt="2025-02-17T15:49:01.553" v="4646"/>
          <ac:spMkLst>
            <pc:docMk/>
            <pc:sldMk cId="213952215" sldId="288"/>
            <ac:spMk id="34" creationId="{743AA782-23D1-4521-8CAD-47662984AA08}"/>
          </ac:spMkLst>
        </pc:spChg>
        <pc:grpChg chg="add del">
          <ac:chgData name="Nguyễn Hồng Minh" userId="b7df7bd5-dfee-49f3-a67b-ef7a4d53176e" providerId="ADAL" clId="{26DB6F5D-945F-4FE1-A5DB-FD26DC280476}" dt="2025-02-17T11:18:07.883" v="2026" actId="26606"/>
          <ac:grpSpMkLst>
            <pc:docMk/>
            <pc:sldMk cId="213952215" sldId="288"/>
            <ac:grpSpMk id="25" creationId="{114ED94A-C85D-4CD3-4205-438D21CE6B38}"/>
          </ac:grpSpMkLst>
        </pc:grpChg>
        <pc:graphicFrameChg chg="del">
          <ac:chgData name="Nguyễn Hồng Minh" userId="b7df7bd5-dfee-49f3-a67b-ef7a4d53176e" providerId="ADAL" clId="{26DB6F5D-945F-4FE1-A5DB-FD26DC280476}" dt="2025-02-17T10:13:13.367" v="525" actId="21"/>
          <ac:graphicFrameMkLst>
            <pc:docMk/>
            <pc:sldMk cId="213952215" sldId="288"/>
            <ac:graphicFrameMk id="36" creationId="{C861D68A-A877-9408-DBC3-3B4331789FD6}"/>
          </ac:graphicFrameMkLst>
        </pc:graphicFrameChg>
        <pc:picChg chg="mod">
          <ac:chgData name="Nguyễn Hồng Minh" userId="b7df7bd5-dfee-49f3-a67b-ef7a4d53176e" providerId="ADAL" clId="{26DB6F5D-945F-4FE1-A5DB-FD26DC280476}" dt="2025-02-17T15:36:22.785" v="4436" actId="1076"/>
          <ac:picMkLst>
            <pc:docMk/>
            <pc:sldMk cId="213952215" sldId="288"/>
            <ac:picMk id="4" creationId="{E680AD79-A036-EFB7-90C9-728A5B9D5F88}"/>
          </ac:picMkLst>
        </pc:picChg>
        <pc:picChg chg="del">
          <ac:chgData name="Nguyễn Hồng Minh" userId="b7df7bd5-dfee-49f3-a67b-ef7a4d53176e" providerId="ADAL" clId="{26DB6F5D-945F-4FE1-A5DB-FD26DC280476}" dt="2025-02-17T10:13:10.425" v="524" actId="478"/>
          <ac:picMkLst>
            <pc:docMk/>
            <pc:sldMk cId="213952215" sldId="288"/>
            <ac:picMk id="5" creationId="{894A8E0A-7EEB-96C2-7818-068E495A5BA8}"/>
          </ac:picMkLst>
        </pc:picChg>
        <pc:picChg chg="add mod">
          <ac:chgData name="Nguyễn Hồng Minh" userId="b7df7bd5-dfee-49f3-a67b-ef7a4d53176e" providerId="ADAL" clId="{26DB6F5D-945F-4FE1-A5DB-FD26DC280476}" dt="2025-02-18T03:46:22.812" v="6208"/>
          <ac:picMkLst>
            <pc:docMk/>
            <pc:sldMk cId="213952215" sldId="288"/>
            <ac:picMk id="6" creationId="{22A27A4C-7B43-C3D8-93C8-7A4BDC521205}"/>
          </ac:picMkLst>
        </pc:picChg>
      </pc:sldChg>
      <pc:sldChg chg="addSp delSp modSp mod ord modTransition setBg delDesignElem">
        <pc:chgData name="Nguyễn Hồng Minh" userId="b7df7bd5-dfee-49f3-a67b-ef7a4d53176e" providerId="ADAL" clId="{26DB6F5D-945F-4FE1-A5DB-FD26DC280476}" dt="2025-02-18T03:46:24.418" v="6209"/>
        <pc:sldMkLst>
          <pc:docMk/>
          <pc:sldMk cId="4016022784" sldId="289"/>
        </pc:sldMkLst>
        <pc:spChg chg="mod">
          <ac:chgData name="Nguyễn Hồng Minh" userId="b7df7bd5-dfee-49f3-a67b-ef7a4d53176e" providerId="ADAL" clId="{26DB6F5D-945F-4FE1-A5DB-FD26DC280476}" dt="2025-02-17T16:49:51.664" v="5959" actId="255"/>
          <ac:spMkLst>
            <pc:docMk/>
            <pc:sldMk cId="4016022784" sldId="289"/>
            <ac:spMk id="2" creationId="{799E46B7-5C51-6E24-976B-49C210C1EF88}"/>
          </ac:spMkLst>
        </pc:spChg>
        <pc:spChg chg="add del mod">
          <ac:chgData name="Nguyễn Hồng Minh" userId="b7df7bd5-dfee-49f3-a67b-ef7a4d53176e" providerId="ADAL" clId="{26DB6F5D-945F-4FE1-A5DB-FD26DC280476}" dt="2025-02-17T15:38:18.258" v="4459" actId="21"/>
          <ac:spMkLst>
            <pc:docMk/>
            <pc:sldMk cId="4016022784" sldId="289"/>
            <ac:spMk id="3" creationId="{AC0D1F83-1E7E-29DE-29CC-54373E2704EC}"/>
          </ac:spMkLst>
        </pc:spChg>
        <pc:spChg chg="add del mod">
          <ac:chgData name="Nguyễn Hồng Minh" userId="b7df7bd5-dfee-49f3-a67b-ef7a4d53176e" providerId="ADAL" clId="{26DB6F5D-945F-4FE1-A5DB-FD26DC280476}" dt="2025-02-17T15:38:18.258" v="4459" actId="21"/>
          <ac:spMkLst>
            <pc:docMk/>
            <pc:sldMk cId="4016022784" sldId="289"/>
            <ac:spMk id="5" creationId="{E8C8A4E8-06D2-FE2A-E9B4-7C2CA0077E73}"/>
          </ac:spMkLst>
        </pc:spChg>
        <pc:spChg chg="add del mod">
          <ac:chgData name="Nguyễn Hồng Minh" userId="b7df7bd5-dfee-49f3-a67b-ef7a4d53176e" providerId="ADAL" clId="{26DB6F5D-945F-4FE1-A5DB-FD26DC280476}" dt="2025-02-17T10:14:24.586" v="529" actId="478"/>
          <ac:spMkLst>
            <pc:docMk/>
            <pc:sldMk cId="4016022784" sldId="289"/>
            <ac:spMk id="6" creationId="{ABA955BA-BFD3-0789-4B37-4FAC736BDD5D}"/>
          </ac:spMkLst>
        </pc:spChg>
        <pc:spChg chg="mod">
          <ac:chgData name="Nguyễn Hồng Minh" userId="b7df7bd5-dfee-49f3-a67b-ef7a4d53176e" providerId="ADAL" clId="{26DB6F5D-945F-4FE1-A5DB-FD26DC280476}" dt="2025-02-17T11:18:10.153" v="2027" actId="26606"/>
          <ac:spMkLst>
            <pc:docMk/>
            <pc:sldMk cId="4016022784" sldId="289"/>
            <ac:spMk id="7" creationId="{F467392C-3A2A-90E3-1627-7EA7CC8F0299}"/>
          </ac:spMkLst>
        </pc:spChg>
        <pc:spChg chg="add del">
          <ac:chgData name="Nguyễn Hồng Minh" userId="b7df7bd5-dfee-49f3-a67b-ef7a4d53176e" providerId="ADAL" clId="{26DB6F5D-945F-4FE1-A5DB-FD26DC280476}" dt="2025-02-17T10:15:15.842" v="540" actId="26606"/>
          <ac:spMkLst>
            <pc:docMk/>
            <pc:sldMk cId="4016022784" sldId="289"/>
            <ac:spMk id="9" creationId="{8F7AFB9A-7364-478C-B48B-8523CDD9AE8D}"/>
          </ac:spMkLst>
        </pc:spChg>
        <pc:spChg chg="add del">
          <ac:chgData name="Nguyễn Hồng Minh" userId="b7df7bd5-dfee-49f3-a67b-ef7a4d53176e" providerId="ADAL" clId="{26DB6F5D-945F-4FE1-A5DB-FD26DC280476}" dt="2025-02-17T10:15:15.842" v="540" actId="26606"/>
          <ac:spMkLst>
            <pc:docMk/>
            <pc:sldMk cId="4016022784" sldId="289"/>
            <ac:spMk id="10" creationId="{36678033-86B6-40E6-BE90-78D8ED4E3A31}"/>
          </ac:spMkLst>
        </pc:spChg>
        <pc:spChg chg="add del">
          <ac:chgData name="Nguyễn Hồng Minh" userId="b7df7bd5-dfee-49f3-a67b-ef7a4d53176e" providerId="ADAL" clId="{26DB6F5D-945F-4FE1-A5DB-FD26DC280476}" dt="2025-02-17T10:15:15.842" v="540" actId="26606"/>
          <ac:spMkLst>
            <pc:docMk/>
            <pc:sldMk cId="4016022784" sldId="289"/>
            <ac:spMk id="11" creationId="{D2542E1A-076E-4A34-BB67-2BF961754E0C}"/>
          </ac:spMkLst>
        </pc:spChg>
        <pc:spChg chg="add del">
          <ac:chgData name="Nguyễn Hồng Minh" userId="b7df7bd5-dfee-49f3-a67b-ef7a4d53176e" providerId="ADAL" clId="{26DB6F5D-945F-4FE1-A5DB-FD26DC280476}" dt="2025-02-17T10:14:43.389" v="533" actId="26606"/>
          <ac:spMkLst>
            <pc:docMk/>
            <pc:sldMk cId="4016022784" sldId="289"/>
            <ac:spMk id="12" creationId="{FB33DC6A-1F1C-4A06-834E-CFF88F1C0BB9}"/>
          </ac:spMkLst>
        </pc:spChg>
        <pc:spChg chg="add del">
          <ac:chgData name="Nguyễn Hồng Minh" userId="b7df7bd5-dfee-49f3-a67b-ef7a4d53176e" providerId="ADAL" clId="{26DB6F5D-945F-4FE1-A5DB-FD26DC280476}" dt="2025-02-17T10:15:15.842" v="540" actId="26606"/>
          <ac:spMkLst>
            <pc:docMk/>
            <pc:sldMk cId="4016022784" sldId="289"/>
            <ac:spMk id="13" creationId="{75C56826-D4E5-42ED-8529-079651CB3005}"/>
          </ac:spMkLst>
        </pc:spChg>
        <pc:spChg chg="add del">
          <ac:chgData name="Nguyễn Hồng Minh" userId="b7df7bd5-dfee-49f3-a67b-ef7a4d53176e" providerId="ADAL" clId="{26DB6F5D-945F-4FE1-A5DB-FD26DC280476}" dt="2025-02-17T10:14:43.389" v="533" actId="26606"/>
          <ac:spMkLst>
            <pc:docMk/>
            <pc:sldMk cId="4016022784" sldId="289"/>
            <ac:spMk id="14" creationId="{0FE1D5CF-87B8-4A8A-AD3C-01D06A60769B}"/>
          </ac:spMkLst>
        </pc:spChg>
        <pc:spChg chg="add del">
          <ac:chgData name="Nguyễn Hồng Minh" userId="b7df7bd5-dfee-49f3-a67b-ef7a4d53176e" providerId="ADAL" clId="{26DB6F5D-945F-4FE1-A5DB-FD26DC280476}" dt="2025-02-17T10:15:15.842" v="540" actId="26606"/>
          <ac:spMkLst>
            <pc:docMk/>
            <pc:sldMk cId="4016022784" sldId="289"/>
            <ac:spMk id="15" creationId="{82095FCE-EF05-4443-B97A-85DEE3A5CA17}"/>
          </ac:spMkLst>
        </pc:spChg>
        <pc:spChg chg="add del">
          <ac:chgData name="Nguyễn Hồng Minh" userId="b7df7bd5-dfee-49f3-a67b-ef7a4d53176e" providerId="ADAL" clId="{26DB6F5D-945F-4FE1-A5DB-FD26DC280476}" dt="2025-02-17T10:14:43.389" v="533" actId="26606"/>
          <ac:spMkLst>
            <pc:docMk/>
            <pc:sldMk cId="4016022784" sldId="289"/>
            <ac:spMk id="16" creationId="{60926200-45C2-41E9-839F-31CD5FE4CD59}"/>
          </ac:spMkLst>
        </pc:spChg>
        <pc:spChg chg="add del">
          <ac:chgData name="Nguyễn Hồng Minh" userId="b7df7bd5-dfee-49f3-a67b-ef7a4d53176e" providerId="ADAL" clId="{26DB6F5D-945F-4FE1-A5DB-FD26DC280476}" dt="2025-02-17T11:01:31.837" v="1810" actId="26606"/>
          <ac:spMkLst>
            <pc:docMk/>
            <pc:sldMk cId="4016022784" sldId="289"/>
            <ac:spMk id="17" creationId="{0288C6B4-AFC3-407F-A595-EFFD38D4CCAF}"/>
          </ac:spMkLst>
        </pc:spChg>
        <pc:spChg chg="add del">
          <ac:chgData name="Nguyễn Hồng Minh" userId="b7df7bd5-dfee-49f3-a67b-ef7a4d53176e" providerId="ADAL" clId="{26DB6F5D-945F-4FE1-A5DB-FD26DC280476}" dt="2025-02-17T10:14:43.389" v="533" actId="26606"/>
          <ac:spMkLst>
            <pc:docMk/>
            <pc:sldMk cId="4016022784" sldId="289"/>
            <ac:spMk id="18" creationId="{AF2F604E-43BE-4DC3-B983-E071523364F8}"/>
          </ac:spMkLst>
        </pc:spChg>
        <pc:spChg chg="add del">
          <ac:chgData name="Nguyễn Hồng Minh" userId="b7df7bd5-dfee-49f3-a67b-ef7a4d53176e" providerId="ADAL" clId="{26DB6F5D-945F-4FE1-A5DB-FD26DC280476}" dt="2025-02-17T11:01:31.837" v="1810" actId="26606"/>
          <ac:spMkLst>
            <pc:docMk/>
            <pc:sldMk cId="4016022784" sldId="289"/>
            <ac:spMk id="19" creationId="{CF236821-17FE-429B-8D2C-08E13A64EA40}"/>
          </ac:spMkLst>
        </pc:spChg>
        <pc:spChg chg="add del">
          <ac:chgData name="Nguyễn Hồng Minh" userId="b7df7bd5-dfee-49f3-a67b-ef7a4d53176e" providerId="ADAL" clId="{26DB6F5D-945F-4FE1-A5DB-FD26DC280476}" dt="2025-02-17T10:14:43.389" v="533" actId="26606"/>
          <ac:spMkLst>
            <pc:docMk/>
            <pc:sldMk cId="4016022784" sldId="289"/>
            <ac:spMk id="20" creationId="{08C9B587-E65E-4B52-B37C-ABEBB6E87928}"/>
          </ac:spMkLst>
        </pc:spChg>
        <pc:spChg chg="add del">
          <ac:chgData name="Nguyễn Hồng Minh" userId="b7df7bd5-dfee-49f3-a67b-ef7a4d53176e" providerId="ADAL" clId="{26DB6F5D-945F-4FE1-A5DB-FD26DC280476}" dt="2025-02-17T11:01:31.837" v="1810" actId="26606"/>
          <ac:spMkLst>
            <pc:docMk/>
            <pc:sldMk cId="4016022784" sldId="289"/>
            <ac:spMk id="21" creationId="{C0BDBCD2-E081-43AB-9119-C55465E59757}"/>
          </ac:spMkLst>
        </pc:spChg>
        <pc:spChg chg="add del">
          <ac:chgData name="Nguyễn Hồng Minh" userId="b7df7bd5-dfee-49f3-a67b-ef7a4d53176e" providerId="ADAL" clId="{26DB6F5D-945F-4FE1-A5DB-FD26DC280476}" dt="2025-02-17T11:01:31.837" v="1810" actId="26606"/>
          <ac:spMkLst>
            <pc:docMk/>
            <pc:sldMk cId="4016022784" sldId="289"/>
            <ac:spMk id="22" creationId="{98E79BE4-34FE-485A-98A5-92CE8F7C4743}"/>
          </ac:spMkLst>
        </pc:spChg>
        <pc:spChg chg="add del">
          <ac:chgData name="Nguyễn Hồng Minh" userId="b7df7bd5-dfee-49f3-a67b-ef7a4d53176e" providerId="ADAL" clId="{26DB6F5D-945F-4FE1-A5DB-FD26DC280476}" dt="2025-02-17T11:01:31.837" v="1810" actId="26606"/>
          <ac:spMkLst>
            <pc:docMk/>
            <pc:sldMk cId="4016022784" sldId="289"/>
            <ac:spMk id="23" creationId="{7A5F0580-5EE9-419F-96EE-B6529EF6E7D0}"/>
          </ac:spMkLst>
        </pc:spChg>
        <pc:spChg chg="add del">
          <ac:chgData name="Nguyễn Hồng Minh" userId="b7df7bd5-dfee-49f3-a67b-ef7a4d53176e" providerId="ADAL" clId="{26DB6F5D-945F-4FE1-A5DB-FD26DC280476}" dt="2025-02-17T10:14:42.091" v="532" actId="26606"/>
          <ac:spMkLst>
            <pc:docMk/>
            <pc:sldMk cId="4016022784" sldId="289"/>
            <ac:spMk id="29" creationId="{D2542E1A-076E-4A34-BB67-2BF961754E0C}"/>
          </ac:spMkLst>
        </pc:spChg>
        <pc:spChg chg="add del">
          <ac:chgData name="Nguyễn Hồng Minh" userId="b7df7bd5-dfee-49f3-a67b-ef7a4d53176e" providerId="ADAL" clId="{26DB6F5D-945F-4FE1-A5DB-FD26DC280476}" dt="2025-02-17T10:14:42.091" v="532" actId="26606"/>
          <ac:spMkLst>
            <pc:docMk/>
            <pc:sldMk cId="4016022784" sldId="289"/>
            <ac:spMk id="31" creationId="{75C56826-D4E5-42ED-8529-079651CB3005}"/>
          </ac:spMkLst>
        </pc:spChg>
        <pc:spChg chg="add del">
          <ac:chgData name="Nguyễn Hồng Minh" userId="b7df7bd5-dfee-49f3-a67b-ef7a4d53176e" providerId="ADAL" clId="{26DB6F5D-945F-4FE1-A5DB-FD26DC280476}" dt="2025-02-17T10:14:42.091" v="532" actId="26606"/>
          <ac:spMkLst>
            <pc:docMk/>
            <pc:sldMk cId="4016022784" sldId="289"/>
            <ac:spMk id="33" creationId="{82095FCE-EF05-4443-B97A-85DEE3A5CA17}"/>
          </ac:spMkLst>
        </pc:spChg>
        <pc:spChg chg="add del">
          <ac:chgData name="Nguyễn Hồng Minh" userId="b7df7bd5-dfee-49f3-a67b-ef7a4d53176e" providerId="ADAL" clId="{26DB6F5D-945F-4FE1-A5DB-FD26DC280476}" dt="2025-02-17T15:49:01.553" v="4646"/>
          <ac:spMkLst>
            <pc:docMk/>
            <pc:sldMk cId="4016022784" sldId="289"/>
            <ac:spMk id="39" creationId="{743AA782-23D1-4521-8CAD-47662984AA08}"/>
          </ac:spMkLst>
        </pc:spChg>
        <pc:spChg chg="add del">
          <ac:chgData name="Nguyễn Hồng Minh" userId="b7df7bd5-dfee-49f3-a67b-ef7a4d53176e" providerId="ADAL" clId="{26DB6F5D-945F-4FE1-A5DB-FD26DC280476}" dt="2025-02-17T15:49:01.553" v="4646"/>
          <ac:spMkLst>
            <pc:docMk/>
            <pc:sldMk cId="4016022784" sldId="289"/>
            <ac:spMk id="41" creationId="{71877DBC-BB60-40F0-AC93-2ACDBAAE60CE}"/>
          </ac:spMkLst>
        </pc:spChg>
        <pc:grpChg chg="add del">
          <ac:chgData name="Nguyễn Hồng Minh" userId="b7df7bd5-dfee-49f3-a67b-ef7a4d53176e" providerId="ADAL" clId="{26DB6F5D-945F-4FE1-A5DB-FD26DC280476}" dt="2025-02-17T11:18:10.153" v="2027" actId="26606"/>
          <ac:grpSpMkLst>
            <pc:docMk/>
            <pc:sldMk cId="4016022784" sldId="289"/>
            <ac:grpSpMk id="28" creationId="{114ED94A-C85D-4CD3-4205-438D21CE6B38}"/>
          </ac:grpSpMkLst>
        </pc:grpChg>
        <pc:graphicFrameChg chg="del">
          <ac:chgData name="Nguyễn Hồng Minh" userId="b7df7bd5-dfee-49f3-a67b-ef7a4d53176e" providerId="ADAL" clId="{26DB6F5D-945F-4FE1-A5DB-FD26DC280476}" dt="2025-02-17T10:14:23.641" v="528" actId="478"/>
          <ac:graphicFrameMkLst>
            <pc:docMk/>
            <pc:sldMk cId="4016022784" sldId="289"/>
            <ac:graphicFrameMk id="36" creationId="{4AD3A38D-3334-CAE6-D444-0B9224C47F4F}"/>
          </ac:graphicFrameMkLst>
        </pc:graphicFrameChg>
        <pc:picChg chg="mod">
          <ac:chgData name="Nguyễn Hồng Minh" userId="b7df7bd5-dfee-49f3-a67b-ef7a4d53176e" providerId="ADAL" clId="{26DB6F5D-945F-4FE1-A5DB-FD26DC280476}" dt="2025-02-17T15:37:09.483" v="4446" actId="1076"/>
          <ac:picMkLst>
            <pc:docMk/>
            <pc:sldMk cId="4016022784" sldId="289"/>
            <ac:picMk id="4" creationId="{9D17E2FD-FDC4-152E-6AC9-41C28156EF53}"/>
          </ac:picMkLst>
        </pc:picChg>
        <pc:picChg chg="add del mod ord">
          <ac:chgData name="Nguyễn Hồng Minh" userId="b7df7bd5-dfee-49f3-a67b-ef7a4d53176e" providerId="ADAL" clId="{26DB6F5D-945F-4FE1-A5DB-FD26DC280476}" dt="2025-02-17T10:15:20.072" v="541" actId="478"/>
          <ac:picMkLst>
            <pc:docMk/>
            <pc:sldMk cId="4016022784" sldId="289"/>
            <ac:picMk id="5" creationId="{EC93BF66-61FF-0CF0-C666-7BD63C8FF211}"/>
          </ac:picMkLst>
        </pc:picChg>
        <pc:picChg chg="add mod">
          <ac:chgData name="Nguyễn Hồng Minh" userId="b7df7bd5-dfee-49f3-a67b-ef7a4d53176e" providerId="ADAL" clId="{26DB6F5D-945F-4FE1-A5DB-FD26DC280476}" dt="2025-02-18T03:46:24.418" v="6209"/>
          <ac:picMkLst>
            <pc:docMk/>
            <pc:sldMk cId="4016022784" sldId="289"/>
            <ac:picMk id="6" creationId="{235612E2-500D-F502-04A4-D3DA8D4069F6}"/>
          </ac:picMkLst>
        </pc:picChg>
      </pc:sldChg>
      <pc:sldChg chg="addSp delSp modSp mod ord modTransition setBg delDesignElem">
        <pc:chgData name="Nguyễn Hồng Minh" userId="b7df7bd5-dfee-49f3-a67b-ef7a4d53176e" providerId="ADAL" clId="{26DB6F5D-945F-4FE1-A5DB-FD26DC280476}" dt="2025-02-18T03:58:11.891" v="6260" actId="113"/>
        <pc:sldMkLst>
          <pc:docMk/>
          <pc:sldMk cId="2468506716" sldId="290"/>
        </pc:sldMkLst>
        <pc:spChg chg="mod">
          <ac:chgData name="Nguyễn Hồng Minh" userId="b7df7bd5-dfee-49f3-a67b-ef7a4d53176e" providerId="ADAL" clId="{26DB6F5D-945F-4FE1-A5DB-FD26DC280476}" dt="2025-02-17T16:50:07.566" v="5961" actId="14100"/>
          <ac:spMkLst>
            <pc:docMk/>
            <pc:sldMk cId="2468506716" sldId="290"/>
            <ac:spMk id="2" creationId="{B65DA6F7-1762-8E59-0EEA-8A2C84911314}"/>
          </ac:spMkLst>
        </pc:spChg>
        <pc:spChg chg="add mod">
          <ac:chgData name="Nguyễn Hồng Minh" userId="b7df7bd5-dfee-49f3-a67b-ef7a4d53176e" providerId="ADAL" clId="{26DB6F5D-945F-4FE1-A5DB-FD26DC280476}" dt="2025-02-18T03:58:11.891" v="6260" actId="113"/>
          <ac:spMkLst>
            <pc:docMk/>
            <pc:sldMk cId="2468506716" sldId="290"/>
            <ac:spMk id="3" creationId="{0CFD3AED-612A-EC64-C444-99CAC0104E42}"/>
          </ac:spMkLst>
        </pc:spChg>
        <pc:spChg chg="add mod">
          <ac:chgData name="Nguyễn Hồng Minh" userId="b7df7bd5-dfee-49f3-a67b-ef7a4d53176e" providerId="ADAL" clId="{26DB6F5D-945F-4FE1-A5DB-FD26DC280476}" dt="2025-02-17T15:39:04.092" v="4470" actId="1076"/>
          <ac:spMkLst>
            <pc:docMk/>
            <pc:sldMk cId="2468506716" sldId="290"/>
            <ac:spMk id="4" creationId="{9FD3DEBD-10DD-A88B-1173-E8F4A1FCD435}"/>
          </ac:spMkLst>
        </pc:spChg>
        <pc:spChg chg="add del mod">
          <ac:chgData name="Nguyễn Hồng Minh" userId="b7df7bd5-dfee-49f3-a67b-ef7a4d53176e" providerId="ADAL" clId="{26DB6F5D-945F-4FE1-A5DB-FD26DC280476}" dt="2025-02-17T10:15:34.744" v="546" actId="478"/>
          <ac:spMkLst>
            <pc:docMk/>
            <pc:sldMk cId="2468506716" sldId="290"/>
            <ac:spMk id="4" creationId="{F0F1499A-265D-018F-A4CA-5634D752D7F0}"/>
          </ac:spMkLst>
        </pc:spChg>
        <pc:spChg chg="mod">
          <ac:chgData name="Nguyễn Hồng Minh" userId="b7df7bd5-dfee-49f3-a67b-ef7a4d53176e" providerId="ADAL" clId="{26DB6F5D-945F-4FE1-A5DB-FD26DC280476}" dt="2025-02-18T03:57:49.330" v="6255" actId="207"/>
          <ac:spMkLst>
            <pc:docMk/>
            <pc:sldMk cId="2468506716" sldId="290"/>
            <ac:spMk id="7" creationId="{D34646C1-C479-5396-B66F-463AD3319C86}"/>
          </ac:spMkLst>
        </pc:spChg>
        <pc:spChg chg="add del">
          <ac:chgData name="Nguyễn Hồng Minh" userId="b7df7bd5-dfee-49f3-a67b-ef7a4d53176e" providerId="ADAL" clId="{26DB6F5D-945F-4FE1-A5DB-FD26DC280476}" dt="2025-02-17T11:01:34.691" v="1811" actId="26606"/>
          <ac:spMkLst>
            <pc:docMk/>
            <pc:sldMk cId="2468506716" sldId="290"/>
            <ac:spMk id="12" creationId="{0288C6B4-AFC3-407F-A595-EFFD38D4CCAF}"/>
          </ac:spMkLst>
        </pc:spChg>
        <pc:spChg chg="add del">
          <ac:chgData name="Nguyễn Hồng Minh" userId="b7df7bd5-dfee-49f3-a67b-ef7a4d53176e" providerId="ADAL" clId="{26DB6F5D-945F-4FE1-A5DB-FD26DC280476}" dt="2025-02-17T11:01:34.691" v="1811" actId="26606"/>
          <ac:spMkLst>
            <pc:docMk/>
            <pc:sldMk cId="2468506716" sldId="290"/>
            <ac:spMk id="14" creationId="{CF236821-17FE-429B-8D2C-08E13A64EA40}"/>
          </ac:spMkLst>
        </pc:spChg>
        <pc:spChg chg="add del">
          <ac:chgData name="Nguyễn Hồng Minh" userId="b7df7bd5-dfee-49f3-a67b-ef7a4d53176e" providerId="ADAL" clId="{26DB6F5D-945F-4FE1-A5DB-FD26DC280476}" dt="2025-02-17T11:01:34.691" v="1811" actId="26606"/>
          <ac:spMkLst>
            <pc:docMk/>
            <pc:sldMk cId="2468506716" sldId="290"/>
            <ac:spMk id="16" creationId="{C0BDBCD2-E081-43AB-9119-C55465E59757}"/>
          </ac:spMkLst>
        </pc:spChg>
        <pc:spChg chg="add del">
          <ac:chgData name="Nguyễn Hồng Minh" userId="b7df7bd5-dfee-49f3-a67b-ef7a4d53176e" providerId="ADAL" clId="{26DB6F5D-945F-4FE1-A5DB-FD26DC280476}" dt="2025-02-17T11:01:34.691" v="1811" actId="26606"/>
          <ac:spMkLst>
            <pc:docMk/>
            <pc:sldMk cId="2468506716" sldId="290"/>
            <ac:spMk id="18" creationId="{98E79BE4-34FE-485A-98A5-92CE8F7C4743}"/>
          </ac:spMkLst>
        </pc:spChg>
        <pc:spChg chg="add del">
          <ac:chgData name="Nguyễn Hồng Minh" userId="b7df7bd5-dfee-49f3-a67b-ef7a4d53176e" providerId="ADAL" clId="{26DB6F5D-945F-4FE1-A5DB-FD26DC280476}" dt="2025-02-17T11:01:34.691" v="1811" actId="26606"/>
          <ac:spMkLst>
            <pc:docMk/>
            <pc:sldMk cId="2468506716" sldId="290"/>
            <ac:spMk id="20" creationId="{7A5F0580-5EE9-419F-96EE-B6529EF6E7D0}"/>
          </ac:spMkLst>
        </pc:spChg>
        <pc:spChg chg="add del">
          <ac:chgData name="Nguyễn Hồng Minh" userId="b7df7bd5-dfee-49f3-a67b-ef7a4d53176e" providerId="ADAL" clId="{26DB6F5D-945F-4FE1-A5DB-FD26DC280476}" dt="2025-02-17T15:49:01.553" v="4646"/>
          <ac:spMkLst>
            <pc:docMk/>
            <pc:sldMk cId="2468506716" sldId="290"/>
            <ac:spMk id="31" creationId="{71877DBC-BB60-40F0-AC93-2ACDBAAE60CE}"/>
          </ac:spMkLst>
        </pc:spChg>
        <pc:spChg chg="add del">
          <ac:chgData name="Nguyễn Hồng Minh" userId="b7df7bd5-dfee-49f3-a67b-ef7a4d53176e" providerId="ADAL" clId="{26DB6F5D-945F-4FE1-A5DB-FD26DC280476}" dt="2025-02-17T15:49:01.553" v="4646"/>
          <ac:spMkLst>
            <pc:docMk/>
            <pc:sldMk cId="2468506716" sldId="290"/>
            <ac:spMk id="34" creationId="{743AA782-23D1-4521-8CAD-47662984AA08}"/>
          </ac:spMkLst>
        </pc:spChg>
        <pc:grpChg chg="add del">
          <ac:chgData name="Nguyễn Hồng Minh" userId="b7df7bd5-dfee-49f3-a67b-ef7a4d53176e" providerId="ADAL" clId="{26DB6F5D-945F-4FE1-A5DB-FD26DC280476}" dt="2025-02-17T11:18:12.497" v="2028" actId="26606"/>
          <ac:grpSpMkLst>
            <pc:docMk/>
            <pc:sldMk cId="2468506716" sldId="290"/>
            <ac:grpSpMk id="25" creationId="{114ED94A-C85D-4CD3-4205-438D21CE6B38}"/>
          </ac:grpSpMkLst>
        </pc:grpChg>
        <pc:graphicFrameChg chg="del">
          <ac:chgData name="Nguyễn Hồng Minh" userId="b7df7bd5-dfee-49f3-a67b-ef7a4d53176e" providerId="ADAL" clId="{26DB6F5D-945F-4FE1-A5DB-FD26DC280476}" dt="2025-02-17T10:15:32.952" v="545" actId="478"/>
          <ac:graphicFrameMkLst>
            <pc:docMk/>
            <pc:sldMk cId="2468506716" sldId="290"/>
            <ac:graphicFrameMk id="36" creationId="{E2E79AD4-A05A-193E-0608-DA0AC6EB309F}"/>
          </ac:graphicFrameMkLst>
        </pc:graphicFrameChg>
        <pc:picChg chg="del">
          <ac:chgData name="Nguyễn Hồng Minh" userId="b7df7bd5-dfee-49f3-a67b-ef7a4d53176e" providerId="ADAL" clId="{26DB6F5D-945F-4FE1-A5DB-FD26DC280476}" dt="2025-02-17T10:15:30.575" v="544" actId="478"/>
          <ac:picMkLst>
            <pc:docMk/>
            <pc:sldMk cId="2468506716" sldId="290"/>
            <ac:picMk id="5" creationId="{1BC57BE9-DADB-2385-B38A-6348BAA2D2C1}"/>
          </ac:picMkLst>
        </pc:picChg>
        <pc:picChg chg="add mod">
          <ac:chgData name="Nguyễn Hồng Minh" userId="b7df7bd5-dfee-49f3-a67b-ef7a4d53176e" providerId="ADAL" clId="{26DB6F5D-945F-4FE1-A5DB-FD26DC280476}" dt="2025-02-18T03:46:25.678" v="6210"/>
          <ac:picMkLst>
            <pc:docMk/>
            <pc:sldMk cId="2468506716" sldId="290"/>
            <ac:picMk id="5" creationId="{D5732195-46C1-E36E-0AC9-563D0ED1D16B}"/>
          </ac:picMkLst>
        </pc:picChg>
        <pc:picChg chg="mod">
          <ac:chgData name="Nguyễn Hồng Minh" userId="b7df7bd5-dfee-49f3-a67b-ef7a4d53176e" providerId="ADAL" clId="{26DB6F5D-945F-4FE1-A5DB-FD26DC280476}" dt="2025-02-17T15:38:13.623" v="4457" actId="1076"/>
          <ac:picMkLst>
            <pc:docMk/>
            <pc:sldMk cId="2468506716" sldId="290"/>
            <ac:picMk id="6" creationId="{FD078F9B-FC51-FC93-9903-65CA7C2B0961}"/>
          </ac:picMkLst>
        </pc:picChg>
      </pc:sldChg>
      <pc:sldChg chg="modSp del mod modTransition setBg">
        <pc:chgData name="Nguyễn Hồng Minh" userId="b7df7bd5-dfee-49f3-a67b-ef7a4d53176e" providerId="ADAL" clId="{26DB6F5D-945F-4FE1-A5DB-FD26DC280476}" dt="2025-02-17T15:42:32.332" v="4498" actId="47"/>
        <pc:sldMkLst>
          <pc:docMk/>
          <pc:sldMk cId="1534318905" sldId="291"/>
        </pc:sldMkLst>
        <pc:spChg chg="mod">
          <ac:chgData name="Nguyễn Hồng Minh" userId="b7df7bd5-dfee-49f3-a67b-ef7a4d53176e" providerId="ADAL" clId="{26DB6F5D-945F-4FE1-A5DB-FD26DC280476}" dt="2025-02-17T15:39:50.525" v="4475" actId="207"/>
          <ac:spMkLst>
            <pc:docMk/>
            <pc:sldMk cId="1534318905" sldId="291"/>
            <ac:spMk id="2" creationId="{B2148D79-2716-5FAD-36E5-C1811F88F646}"/>
          </ac:spMkLst>
        </pc:spChg>
        <pc:spChg chg="mod">
          <ac:chgData name="Nguyễn Hồng Minh" userId="b7df7bd5-dfee-49f3-a67b-ef7a4d53176e" providerId="ADAL" clId="{26DB6F5D-945F-4FE1-A5DB-FD26DC280476}" dt="2025-02-17T15:39:50.525" v="4475" actId="207"/>
          <ac:spMkLst>
            <pc:docMk/>
            <pc:sldMk cId="1534318905" sldId="291"/>
            <ac:spMk id="7" creationId="{C80CCBB0-0EE6-799D-945D-FA3D64B71048}"/>
          </ac:spMkLst>
        </pc:spChg>
        <pc:spChg chg="mod">
          <ac:chgData name="Nguyễn Hồng Minh" userId="b7df7bd5-dfee-49f3-a67b-ef7a4d53176e" providerId="ADAL" clId="{26DB6F5D-945F-4FE1-A5DB-FD26DC280476}" dt="2025-02-17T15:39:50.525" v="4475" actId="207"/>
          <ac:spMkLst>
            <pc:docMk/>
            <pc:sldMk cId="1534318905" sldId="291"/>
            <ac:spMk id="9" creationId="{C61E0C05-64CB-DCCA-13F1-B5CA034A2299}"/>
          </ac:spMkLst>
        </pc:spChg>
        <pc:spChg chg="mod">
          <ac:chgData name="Nguyễn Hồng Minh" userId="b7df7bd5-dfee-49f3-a67b-ef7a4d53176e" providerId="ADAL" clId="{26DB6F5D-945F-4FE1-A5DB-FD26DC280476}" dt="2025-02-17T15:39:50.525" v="4475" actId="207"/>
          <ac:spMkLst>
            <pc:docMk/>
            <pc:sldMk cId="1534318905" sldId="291"/>
            <ac:spMk id="10" creationId="{27067D84-173C-B708-11A9-4341546AB3A9}"/>
          </ac:spMkLst>
        </pc:spChg>
        <pc:spChg chg="mod">
          <ac:chgData name="Nguyễn Hồng Minh" userId="b7df7bd5-dfee-49f3-a67b-ef7a4d53176e" providerId="ADAL" clId="{26DB6F5D-945F-4FE1-A5DB-FD26DC280476}" dt="2025-02-17T15:39:50.525" v="4475" actId="207"/>
          <ac:spMkLst>
            <pc:docMk/>
            <pc:sldMk cId="1534318905" sldId="291"/>
            <ac:spMk id="11" creationId="{A870256E-0AFB-2B8D-8EED-BC332C53ACD9}"/>
          </ac:spMkLst>
        </pc:spChg>
        <pc:spChg chg="mod">
          <ac:chgData name="Nguyễn Hồng Minh" userId="b7df7bd5-dfee-49f3-a67b-ef7a4d53176e" providerId="ADAL" clId="{26DB6F5D-945F-4FE1-A5DB-FD26DC280476}" dt="2025-02-17T15:39:50.525" v="4475" actId="207"/>
          <ac:spMkLst>
            <pc:docMk/>
            <pc:sldMk cId="1534318905" sldId="291"/>
            <ac:spMk id="12" creationId="{D23A123D-D45E-51A8-CB01-7279A01C3BA9}"/>
          </ac:spMkLst>
        </pc:spChg>
      </pc:sldChg>
      <pc:sldChg chg="addSp delSp modSp mod ord modTransition setBg delDesignElem">
        <pc:chgData name="Nguyễn Hồng Minh" userId="b7df7bd5-dfee-49f3-a67b-ef7a4d53176e" providerId="ADAL" clId="{26DB6F5D-945F-4FE1-A5DB-FD26DC280476}" dt="2025-02-18T03:46:29.668" v="6212"/>
        <pc:sldMkLst>
          <pc:docMk/>
          <pc:sldMk cId="4119750737" sldId="292"/>
        </pc:sldMkLst>
        <pc:spChg chg="mod">
          <ac:chgData name="Nguyễn Hồng Minh" userId="b7df7bd5-dfee-49f3-a67b-ef7a4d53176e" providerId="ADAL" clId="{26DB6F5D-945F-4FE1-A5DB-FD26DC280476}" dt="2025-02-17T16:50:26.463" v="5964" actId="255"/>
          <ac:spMkLst>
            <pc:docMk/>
            <pc:sldMk cId="4119750737" sldId="292"/>
            <ac:spMk id="2" creationId="{6E42EB5F-5768-0FD2-6C08-06B1314950B8}"/>
          </ac:spMkLst>
        </pc:spChg>
        <pc:spChg chg="add mod">
          <ac:chgData name="Nguyễn Hồng Minh" userId="b7df7bd5-dfee-49f3-a67b-ef7a4d53176e" providerId="ADAL" clId="{26DB6F5D-945F-4FE1-A5DB-FD26DC280476}" dt="2025-02-17T15:43:52.978" v="4516" actId="207"/>
          <ac:spMkLst>
            <pc:docMk/>
            <pc:sldMk cId="4119750737" sldId="292"/>
            <ac:spMk id="3" creationId="{BECDF257-2951-88C5-47EF-93A354C49307}"/>
          </ac:spMkLst>
        </pc:spChg>
        <pc:spChg chg="add mod">
          <ac:chgData name="Nguyễn Hồng Minh" userId="b7df7bd5-dfee-49f3-a67b-ef7a4d53176e" providerId="ADAL" clId="{26DB6F5D-945F-4FE1-A5DB-FD26DC280476}" dt="2025-02-17T15:43:21.419" v="4505" actId="1076"/>
          <ac:spMkLst>
            <pc:docMk/>
            <pc:sldMk cId="4119750737" sldId="292"/>
            <ac:spMk id="5" creationId="{6A39778A-853F-A6B9-7365-4C469655244A}"/>
          </ac:spMkLst>
        </pc:spChg>
        <pc:spChg chg="add del mod">
          <ac:chgData name="Nguyễn Hồng Minh" userId="b7df7bd5-dfee-49f3-a67b-ef7a4d53176e" providerId="ADAL" clId="{26DB6F5D-945F-4FE1-A5DB-FD26DC280476}" dt="2025-02-17T10:17:34.398" v="576" actId="478"/>
          <ac:spMkLst>
            <pc:docMk/>
            <pc:sldMk cId="4119750737" sldId="292"/>
            <ac:spMk id="5" creationId="{7DFD3BD0-5658-791E-50F6-CB1150E2EC59}"/>
          </ac:spMkLst>
        </pc:spChg>
        <pc:spChg chg="mod">
          <ac:chgData name="Nguyễn Hồng Minh" userId="b7df7bd5-dfee-49f3-a67b-ef7a4d53176e" providerId="ADAL" clId="{26DB6F5D-945F-4FE1-A5DB-FD26DC280476}" dt="2025-02-17T15:42:42.110" v="4500" actId="207"/>
          <ac:spMkLst>
            <pc:docMk/>
            <pc:sldMk cId="4119750737" sldId="292"/>
            <ac:spMk id="7" creationId="{9319FF87-FDCC-42E3-DCD5-6F10904BA6E6}"/>
          </ac:spMkLst>
        </pc:spChg>
        <pc:spChg chg="add del">
          <ac:chgData name="Nguyễn Hồng Minh" userId="b7df7bd5-dfee-49f3-a67b-ef7a4d53176e" providerId="ADAL" clId="{26DB6F5D-945F-4FE1-A5DB-FD26DC280476}" dt="2025-02-17T11:01:39.045" v="1812" actId="26606"/>
          <ac:spMkLst>
            <pc:docMk/>
            <pc:sldMk cId="4119750737" sldId="292"/>
            <ac:spMk id="12" creationId="{0288C6B4-AFC3-407F-A595-EFFD38D4CCAF}"/>
          </ac:spMkLst>
        </pc:spChg>
        <pc:spChg chg="add del">
          <ac:chgData name="Nguyễn Hồng Minh" userId="b7df7bd5-dfee-49f3-a67b-ef7a4d53176e" providerId="ADAL" clId="{26DB6F5D-945F-4FE1-A5DB-FD26DC280476}" dt="2025-02-17T11:01:39.045" v="1812" actId="26606"/>
          <ac:spMkLst>
            <pc:docMk/>
            <pc:sldMk cId="4119750737" sldId="292"/>
            <ac:spMk id="14" creationId="{CF236821-17FE-429B-8D2C-08E13A64EA40}"/>
          </ac:spMkLst>
        </pc:spChg>
        <pc:spChg chg="add del">
          <ac:chgData name="Nguyễn Hồng Minh" userId="b7df7bd5-dfee-49f3-a67b-ef7a4d53176e" providerId="ADAL" clId="{26DB6F5D-945F-4FE1-A5DB-FD26DC280476}" dt="2025-02-17T11:01:39.045" v="1812" actId="26606"/>
          <ac:spMkLst>
            <pc:docMk/>
            <pc:sldMk cId="4119750737" sldId="292"/>
            <ac:spMk id="16" creationId="{C0BDBCD2-E081-43AB-9119-C55465E59757}"/>
          </ac:spMkLst>
        </pc:spChg>
        <pc:spChg chg="add del">
          <ac:chgData name="Nguyễn Hồng Minh" userId="b7df7bd5-dfee-49f3-a67b-ef7a4d53176e" providerId="ADAL" clId="{26DB6F5D-945F-4FE1-A5DB-FD26DC280476}" dt="2025-02-17T11:01:39.045" v="1812" actId="26606"/>
          <ac:spMkLst>
            <pc:docMk/>
            <pc:sldMk cId="4119750737" sldId="292"/>
            <ac:spMk id="18" creationId="{98E79BE4-34FE-485A-98A5-92CE8F7C4743}"/>
          </ac:spMkLst>
        </pc:spChg>
        <pc:spChg chg="add del">
          <ac:chgData name="Nguyễn Hồng Minh" userId="b7df7bd5-dfee-49f3-a67b-ef7a4d53176e" providerId="ADAL" clId="{26DB6F5D-945F-4FE1-A5DB-FD26DC280476}" dt="2025-02-17T11:01:39.045" v="1812" actId="26606"/>
          <ac:spMkLst>
            <pc:docMk/>
            <pc:sldMk cId="4119750737" sldId="292"/>
            <ac:spMk id="20" creationId="{7A5F0580-5EE9-419F-96EE-B6529EF6E7D0}"/>
          </ac:spMkLst>
        </pc:spChg>
        <pc:spChg chg="add del">
          <ac:chgData name="Nguyễn Hồng Minh" userId="b7df7bd5-dfee-49f3-a67b-ef7a4d53176e" providerId="ADAL" clId="{26DB6F5D-945F-4FE1-A5DB-FD26DC280476}" dt="2025-02-17T15:49:01.553" v="4646"/>
          <ac:spMkLst>
            <pc:docMk/>
            <pc:sldMk cId="4119750737" sldId="292"/>
            <ac:spMk id="31" creationId="{71877DBC-BB60-40F0-AC93-2ACDBAAE60CE}"/>
          </ac:spMkLst>
        </pc:spChg>
        <pc:spChg chg="add del">
          <ac:chgData name="Nguyễn Hồng Minh" userId="b7df7bd5-dfee-49f3-a67b-ef7a4d53176e" providerId="ADAL" clId="{26DB6F5D-945F-4FE1-A5DB-FD26DC280476}" dt="2025-02-17T15:49:01.553" v="4646"/>
          <ac:spMkLst>
            <pc:docMk/>
            <pc:sldMk cId="4119750737" sldId="292"/>
            <ac:spMk id="34" creationId="{743AA782-23D1-4521-8CAD-47662984AA08}"/>
          </ac:spMkLst>
        </pc:spChg>
        <pc:grpChg chg="add del">
          <ac:chgData name="Nguyễn Hồng Minh" userId="b7df7bd5-dfee-49f3-a67b-ef7a4d53176e" providerId="ADAL" clId="{26DB6F5D-945F-4FE1-A5DB-FD26DC280476}" dt="2025-02-17T11:18:15.289" v="2029" actId="26606"/>
          <ac:grpSpMkLst>
            <pc:docMk/>
            <pc:sldMk cId="4119750737" sldId="292"/>
            <ac:grpSpMk id="25" creationId="{114ED94A-C85D-4CD3-4205-438D21CE6B38}"/>
          </ac:grpSpMkLst>
        </pc:grpChg>
        <pc:graphicFrameChg chg="del">
          <ac:chgData name="Nguyễn Hồng Minh" userId="b7df7bd5-dfee-49f3-a67b-ef7a4d53176e" providerId="ADAL" clId="{26DB6F5D-945F-4FE1-A5DB-FD26DC280476}" dt="2025-02-17T10:17:33.456" v="575" actId="478"/>
          <ac:graphicFrameMkLst>
            <pc:docMk/>
            <pc:sldMk cId="4119750737" sldId="292"/>
            <ac:graphicFrameMk id="36" creationId="{B28ED568-6D3D-A33E-A72E-CBE87A469E61}"/>
          </ac:graphicFrameMkLst>
        </pc:graphicFrameChg>
        <pc:picChg chg="mod">
          <ac:chgData name="Nguyễn Hồng Minh" userId="b7df7bd5-dfee-49f3-a67b-ef7a4d53176e" providerId="ADAL" clId="{26DB6F5D-945F-4FE1-A5DB-FD26DC280476}" dt="2025-02-17T15:43:02.419" v="4501" actId="1076"/>
          <ac:picMkLst>
            <pc:docMk/>
            <pc:sldMk cId="4119750737" sldId="292"/>
            <ac:picMk id="4" creationId="{4B1D4693-A6E4-8197-6F9F-06E49E4E9D6E}"/>
          </ac:picMkLst>
        </pc:picChg>
        <pc:picChg chg="add mod">
          <ac:chgData name="Nguyễn Hồng Minh" userId="b7df7bd5-dfee-49f3-a67b-ef7a4d53176e" providerId="ADAL" clId="{26DB6F5D-945F-4FE1-A5DB-FD26DC280476}" dt="2025-02-18T03:46:29.668" v="6212"/>
          <ac:picMkLst>
            <pc:docMk/>
            <pc:sldMk cId="4119750737" sldId="292"/>
            <ac:picMk id="6" creationId="{3CC92046-5B71-96E7-C876-93D5892C4E5C}"/>
          </ac:picMkLst>
        </pc:picChg>
      </pc:sldChg>
      <pc:sldChg chg="del">
        <pc:chgData name="Nguyễn Hồng Minh" userId="b7df7bd5-dfee-49f3-a67b-ef7a4d53176e" providerId="ADAL" clId="{26DB6F5D-945F-4FE1-A5DB-FD26DC280476}" dt="2025-02-17T10:19:49.371" v="597" actId="47"/>
        <pc:sldMkLst>
          <pc:docMk/>
          <pc:sldMk cId="124114459" sldId="293"/>
        </pc:sldMkLst>
      </pc:sldChg>
      <pc:sldChg chg="del">
        <pc:chgData name="Nguyễn Hồng Minh" userId="b7df7bd5-dfee-49f3-a67b-ef7a4d53176e" providerId="ADAL" clId="{26DB6F5D-945F-4FE1-A5DB-FD26DC280476}" dt="2025-02-17T10:20:19.278" v="604" actId="47"/>
        <pc:sldMkLst>
          <pc:docMk/>
          <pc:sldMk cId="1106733989" sldId="294"/>
        </pc:sldMkLst>
      </pc:sldChg>
      <pc:sldChg chg="del">
        <pc:chgData name="Nguyễn Hồng Minh" userId="b7df7bd5-dfee-49f3-a67b-ef7a4d53176e" providerId="ADAL" clId="{26DB6F5D-945F-4FE1-A5DB-FD26DC280476}" dt="2025-02-17T10:22:28.424" v="628" actId="2696"/>
        <pc:sldMkLst>
          <pc:docMk/>
          <pc:sldMk cId="4225796516" sldId="295"/>
        </pc:sldMkLst>
      </pc:sldChg>
      <pc:sldChg chg="addSp delSp modSp mod ord modTransition setBg delDesignElem">
        <pc:chgData name="Nguyễn Hồng Minh" userId="b7df7bd5-dfee-49f3-a67b-ef7a4d53176e" providerId="ADAL" clId="{26DB6F5D-945F-4FE1-A5DB-FD26DC280476}" dt="2025-02-18T03:46:09.493" v="6199"/>
        <pc:sldMkLst>
          <pc:docMk/>
          <pc:sldMk cId="2585254205" sldId="296"/>
        </pc:sldMkLst>
        <pc:spChg chg="mod">
          <ac:chgData name="Nguyễn Hồng Minh" userId="b7df7bd5-dfee-49f3-a67b-ef7a4d53176e" providerId="ADAL" clId="{26DB6F5D-945F-4FE1-A5DB-FD26DC280476}" dt="2025-02-17T16:47:20.907" v="5941" actId="1076"/>
          <ac:spMkLst>
            <pc:docMk/>
            <pc:sldMk cId="2585254205" sldId="296"/>
            <ac:spMk id="2" creationId="{7989A8AF-020E-3CF2-DBB0-7148547BB013}"/>
          </ac:spMkLst>
        </pc:spChg>
        <pc:spChg chg="mod ord">
          <ac:chgData name="Nguyễn Hồng Minh" userId="b7df7bd5-dfee-49f3-a67b-ef7a4d53176e" providerId="ADAL" clId="{26DB6F5D-945F-4FE1-A5DB-FD26DC280476}" dt="2025-02-17T15:28:01.366" v="4355" actId="113"/>
          <ac:spMkLst>
            <pc:docMk/>
            <pc:sldMk cId="2585254205" sldId="296"/>
            <ac:spMk id="10" creationId="{D8E8B8FA-E169-FFFE-BDCE-AB3D3D52C8D9}"/>
          </ac:spMkLst>
        </pc:spChg>
        <pc:spChg chg="add del">
          <ac:chgData name="Nguyễn Hồng Minh" userId="b7df7bd5-dfee-49f3-a67b-ef7a4d53176e" providerId="ADAL" clId="{26DB6F5D-945F-4FE1-A5DB-FD26DC280476}" dt="2025-02-17T09:56:27.014" v="19" actId="26606"/>
          <ac:spMkLst>
            <pc:docMk/>
            <pc:sldMk cId="2585254205" sldId="296"/>
            <ac:spMk id="15" creationId="{2B97F24A-32CE-4C1C-A50D-3016B394DCFB}"/>
          </ac:spMkLst>
        </pc:spChg>
        <pc:spChg chg="add del">
          <ac:chgData name="Nguyễn Hồng Minh" userId="b7df7bd5-dfee-49f3-a67b-ef7a4d53176e" providerId="ADAL" clId="{26DB6F5D-945F-4FE1-A5DB-FD26DC280476}" dt="2025-02-17T09:56:27.014" v="19" actId="26606"/>
          <ac:spMkLst>
            <pc:docMk/>
            <pc:sldMk cId="2585254205" sldId="296"/>
            <ac:spMk id="17" creationId="{CD8B4F24-440B-49E9-B85D-733523DC064B}"/>
          </ac:spMkLst>
        </pc:spChg>
        <pc:spChg chg="add del">
          <ac:chgData name="Nguyễn Hồng Minh" userId="b7df7bd5-dfee-49f3-a67b-ef7a4d53176e" providerId="ADAL" clId="{26DB6F5D-945F-4FE1-A5DB-FD26DC280476}" dt="2025-02-17T09:56:28.733" v="21" actId="26606"/>
          <ac:spMkLst>
            <pc:docMk/>
            <pc:sldMk cId="2585254205" sldId="296"/>
            <ac:spMk id="19" creationId="{2B97F24A-32CE-4C1C-A50D-3016B394DCFB}"/>
          </ac:spMkLst>
        </pc:spChg>
        <pc:spChg chg="add del">
          <ac:chgData name="Nguyễn Hồng Minh" userId="b7df7bd5-dfee-49f3-a67b-ef7a4d53176e" providerId="ADAL" clId="{26DB6F5D-945F-4FE1-A5DB-FD26DC280476}" dt="2025-02-17T09:56:28.733" v="21" actId="26606"/>
          <ac:spMkLst>
            <pc:docMk/>
            <pc:sldMk cId="2585254205" sldId="296"/>
            <ac:spMk id="20" creationId="{6357EC4F-235E-4222-A36F-C7878ACE37F2}"/>
          </ac:spMkLst>
        </pc:spChg>
        <pc:spChg chg="add del">
          <ac:chgData name="Nguyễn Hồng Minh" userId="b7df7bd5-dfee-49f3-a67b-ef7a4d53176e" providerId="ADAL" clId="{26DB6F5D-945F-4FE1-A5DB-FD26DC280476}" dt="2025-02-17T09:58:03.476" v="34" actId="26606"/>
          <ac:spMkLst>
            <pc:docMk/>
            <pc:sldMk cId="2585254205" sldId="296"/>
            <ac:spMk id="22" creationId="{A2679492-7988-4050-9056-542444452411}"/>
          </ac:spMkLst>
        </pc:spChg>
        <pc:spChg chg="add del">
          <ac:chgData name="Nguyễn Hồng Minh" userId="b7df7bd5-dfee-49f3-a67b-ef7a4d53176e" providerId="ADAL" clId="{26DB6F5D-945F-4FE1-A5DB-FD26DC280476}" dt="2025-02-17T09:58:03.476" v="34" actId="26606"/>
          <ac:spMkLst>
            <pc:docMk/>
            <pc:sldMk cId="2585254205" sldId="296"/>
            <ac:spMk id="23" creationId="{B091B163-7D61-4891-ABCF-5C13D9C418D0}"/>
          </ac:spMkLst>
        </pc:spChg>
        <pc:spChg chg="add del">
          <ac:chgData name="Nguyễn Hồng Minh" userId="b7df7bd5-dfee-49f3-a67b-ef7a4d53176e" providerId="ADAL" clId="{26DB6F5D-945F-4FE1-A5DB-FD26DC280476}" dt="2025-02-17T11:00:38.842" v="1796" actId="26606"/>
          <ac:spMkLst>
            <pc:docMk/>
            <pc:sldMk cId="2585254205" sldId="296"/>
            <ac:spMk id="29" creationId="{0288C6B4-AFC3-407F-A595-EFFD38D4CCAF}"/>
          </ac:spMkLst>
        </pc:spChg>
        <pc:spChg chg="add del">
          <ac:chgData name="Nguyễn Hồng Minh" userId="b7df7bd5-dfee-49f3-a67b-ef7a4d53176e" providerId="ADAL" clId="{26DB6F5D-945F-4FE1-A5DB-FD26DC280476}" dt="2025-02-17T11:00:38.842" v="1796" actId="26606"/>
          <ac:spMkLst>
            <pc:docMk/>
            <pc:sldMk cId="2585254205" sldId="296"/>
            <ac:spMk id="31" creationId="{CF236821-17FE-429B-8D2C-08E13A64EA40}"/>
          </ac:spMkLst>
        </pc:spChg>
        <pc:spChg chg="add del">
          <ac:chgData name="Nguyễn Hồng Minh" userId="b7df7bd5-dfee-49f3-a67b-ef7a4d53176e" providerId="ADAL" clId="{26DB6F5D-945F-4FE1-A5DB-FD26DC280476}" dt="2025-02-17T11:00:38.842" v="1796" actId="26606"/>
          <ac:spMkLst>
            <pc:docMk/>
            <pc:sldMk cId="2585254205" sldId="296"/>
            <ac:spMk id="33" creationId="{C0BDBCD2-E081-43AB-9119-C55465E59757}"/>
          </ac:spMkLst>
        </pc:spChg>
        <pc:spChg chg="add del">
          <ac:chgData name="Nguyễn Hồng Minh" userId="b7df7bd5-dfee-49f3-a67b-ef7a4d53176e" providerId="ADAL" clId="{26DB6F5D-945F-4FE1-A5DB-FD26DC280476}" dt="2025-02-17T11:00:38.842" v="1796" actId="26606"/>
          <ac:spMkLst>
            <pc:docMk/>
            <pc:sldMk cId="2585254205" sldId="296"/>
            <ac:spMk id="35" creationId="{98E79BE4-34FE-485A-98A5-92CE8F7C4743}"/>
          </ac:spMkLst>
        </pc:spChg>
        <pc:spChg chg="add del">
          <ac:chgData name="Nguyễn Hồng Minh" userId="b7df7bd5-dfee-49f3-a67b-ef7a4d53176e" providerId="ADAL" clId="{26DB6F5D-945F-4FE1-A5DB-FD26DC280476}" dt="2025-02-17T11:00:38.842" v="1796" actId="26606"/>
          <ac:spMkLst>
            <pc:docMk/>
            <pc:sldMk cId="2585254205" sldId="296"/>
            <ac:spMk id="37" creationId="{7A5F0580-5EE9-419F-96EE-B6529EF6E7D0}"/>
          </ac:spMkLst>
        </pc:spChg>
        <pc:spChg chg="add del">
          <ac:chgData name="Nguyễn Hồng Minh" userId="b7df7bd5-dfee-49f3-a67b-ef7a4d53176e" providerId="ADAL" clId="{26DB6F5D-945F-4FE1-A5DB-FD26DC280476}" dt="2025-02-17T11:33:45.642" v="2311" actId="26606"/>
          <ac:spMkLst>
            <pc:docMk/>
            <pc:sldMk cId="2585254205" sldId="296"/>
            <ac:spMk id="51" creationId="{743AA782-23D1-4521-8CAD-47662984AA08}"/>
          </ac:spMkLst>
        </pc:spChg>
        <pc:spChg chg="add del">
          <ac:chgData name="Nguyễn Hồng Minh" userId="b7df7bd5-dfee-49f3-a67b-ef7a4d53176e" providerId="ADAL" clId="{26DB6F5D-945F-4FE1-A5DB-FD26DC280476}" dt="2025-02-17T11:33:45.642" v="2311" actId="26606"/>
          <ac:spMkLst>
            <pc:docMk/>
            <pc:sldMk cId="2585254205" sldId="296"/>
            <ac:spMk id="53" creationId="{71877DBC-BB60-40F0-AC93-2ACDBAAE60CE}"/>
          </ac:spMkLst>
        </pc:spChg>
        <pc:spChg chg="add del">
          <ac:chgData name="Nguyễn Hồng Minh" userId="b7df7bd5-dfee-49f3-a67b-ef7a4d53176e" providerId="ADAL" clId="{26DB6F5D-945F-4FE1-A5DB-FD26DC280476}" dt="2025-02-17T15:49:01.553" v="4646"/>
          <ac:spMkLst>
            <pc:docMk/>
            <pc:sldMk cId="2585254205" sldId="296"/>
            <ac:spMk id="58" creationId="{743AA782-23D1-4521-8CAD-47662984AA08}"/>
          </ac:spMkLst>
        </pc:spChg>
        <pc:spChg chg="add del">
          <ac:chgData name="Nguyễn Hồng Minh" userId="b7df7bd5-dfee-49f3-a67b-ef7a4d53176e" providerId="ADAL" clId="{26DB6F5D-945F-4FE1-A5DB-FD26DC280476}" dt="2025-02-17T15:49:01.553" v="4646"/>
          <ac:spMkLst>
            <pc:docMk/>
            <pc:sldMk cId="2585254205" sldId="296"/>
            <ac:spMk id="60" creationId="{71877DBC-BB60-40F0-AC93-2ACDBAAE60CE}"/>
          </ac:spMkLst>
        </pc:spChg>
        <pc:grpChg chg="add del">
          <ac:chgData name="Nguyễn Hồng Minh" userId="b7df7bd5-dfee-49f3-a67b-ef7a4d53176e" providerId="ADAL" clId="{26DB6F5D-945F-4FE1-A5DB-FD26DC280476}" dt="2025-02-17T11:17:46.695" v="2018" actId="26606"/>
          <ac:grpSpMkLst>
            <pc:docMk/>
            <pc:sldMk cId="2585254205" sldId="296"/>
            <ac:grpSpMk id="42" creationId="{114ED94A-C85D-4CD3-4205-438D21CE6B38}"/>
          </ac:grpSpMkLst>
        </pc:grpChg>
        <pc:picChg chg="add mod">
          <ac:chgData name="Nguyễn Hồng Minh" userId="b7df7bd5-dfee-49f3-a67b-ef7a4d53176e" providerId="ADAL" clId="{26DB6F5D-945F-4FE1-A5DB-FD26DC280476}" dt="2025-02-18T03:46:09.493" v="6199"/>
          <ac:picMkLst>
            <pc:docMk/>
            <pc:sldMk cId="2585254205" sldId="296"/>
            <ac:picMk id="3" creationId="{D4CA8BAF-583E-E800-BFA9-668AA79CD8B3}"/>
          </ac:picMkLst>
        </pc:picChg>
        <pc:picChg chg="mod ord">
          <ac:chgData name="Nguyễn Hồng Minh" userId="b7df7bd5-dfee-49f3-a67b-ef7a4d53176e" providerId="ADAL" clId="{26DB6F5D-945F-4FE1-A5DB-FD26DC280476}" dt="2025-02-17T15:28:50.847" v="4363" actId="1076"/>
          <ac:picMkLst>
            <pc:docMk/>
            <pc:sldMk cId="2585254205" sldId="296"/>
            <ac:picMk id="5" creationId="{8273534C-3949-03F7-7BA2-234970E9C2C7}"/>
          </ac:picMkLst>
        </pc:picChg>
        <pc:cxnChg chg="add">
          <ac:chgData name="Nguyễn Hồng Minh" userId="b7df7bd5-dfee-49f3-a67b-ef7a4d53176e" providerId="ADAL" clId="{26DB6F5D-945F-4FE1-A5DB-FD26DC280476}" dt="2025-02-17T09:56:28.739" v="22" actId="26606"/>
          <ac:cxnSpMkLst>
            <pc:docMk/>
            <pc:sldMk cId="2585254205" sldId="296"/>
            <ac:cxnSpMk id="24" creationId="{C49DA8F6-BCC1-4447-B54C-57856834B94B}"/>
          </ac:cxnSpMkLst>
        </pc:cxnChg>
      </pc:sldChg>
      <pc:sldChg chg="addSp delSp modSp mod ord modTransition setBg delDesignElem">
        <pc:chgData name="Nguyễn Hồng Minh" userId="b7df7bd5-dfee-49f3-a67b-ef7a4d53176e" providerId="ADAL" clId="{26DB6F5D-945F-4FE1-A5DB-FD26DC280476}" dt="2025-02-18T03:46:12.695" v="6201"/>
        <pc:sldMkLst>
          <pc:docMk/>
          <pc:sldMk cId="3353595131" sldId="297"/>
        </pc:sldMkLst>
        <pc:spChg chg="mod">
          <ac:chgData name="Nguyễn Hồng Minh" userId="b7df7bd5-dfee-49f3-a67b-ef7a4d53176e" providerId="ADAL" clId="{26DB6F5D-945F-4FE1-A5DB-FD26DC280476}" dt="2025-02-17T16:48:56.950" v="5949" actId="1076"/>
          <ac:spMkLst>
            <pc:docMk/>
            <pc:sldMk cId="3353595131" sldId="297"/>
            <ac:spMk id="2" creationId="{23BA9A92-3270-4280-3879-6CB2993003F0}"/>
          </ac:spMkLst>
        </pc:spChg>
        <pc:spChg chg="add mod">
          <ac:chgData name="Nguyễn Hồng Minh" userId="b7df7bd5-dfee-49f3-a67b-ef7a4d53176e" providerId="ADAL" clId="{26DB6F5D-945F-4FE1-A5DB-FD26DC280476}" dt="2025-02-17T15:29:38.835" v="4366"/>
          <ac:spMkLst>
            <pc:docMk/>
            <pc:sldMk cId="3353595131" sldId="297"/>
            <ac:spMk id="3" creationId="{AF2CC047-3685-96F7-7330-9D21A6470C3C}"/>
          </ac:spMkLst>
        </pc:spChg>
        <pc:spChg chg="add mod">
          <ac:chgData name="Nguyễn Hồng Minh" userId="b7df7bd5-dfee-49f3-a67b-ef7a4d53176e" providerId="ADAL" clId="{26DB6F5D-945F-4FE1-A5DB-FD26DC280476}" dt="2025-02-17T15:29:25.687" v="4365"/>
          <ac:spMkLst>
            <pc:docMk/>
            <pc:sldMk cId="3353595131" sldId="297"/>
            <ac:spMk id="5" creationId="{AC28598A-9840-3C3E-610A-E537DC1094E9}"/>
          </ac:spMkLst>
        </pc:spChg>
        <pc:spChg chg="add del mod">
          <ac:chgData name="Nguyễn Hồng Minh" userId="b7df7bd5-dfee-49f3-a67b-ef7a4d53176e" providerId="ADAL" clId="{26DB6F5D-945F-4FE1-A5DB-FD26DC280476}" dt="2025-02-17T09:56:57.159" v="27" actId="478"/>
          <ac:spMkLst>
            <pc:docMk/>
            <pc:sldMk cId="3353595131" sldId="297"/>
            <ac:spMk id="6" creationId="{E19F9CEB-C5AA-565D-50EF-87474B8F4CDA}"/>
          </ac:spMkLst>
        </pc:spChg>
        <pc:spChg chg="mod ord">
          <ac:chgData name="Nguyễn Hồng Minh" userId="b7df7bd5-dfee-49f3-a67b-ef7a4d53176e" providerId="ADAL" clId="{26DB6F5D-945F-4FE1-A5DB-FD26DC280476}" dt="2025-02-17T11:17:52.577" v="2020" actId="26606"/>
          <ac:spMkLst>
            <pc:docMk/>
            <pc:sldMk cId="3353595131" sldId="297"/>
            <ac:spMk id="7" creationId="{B2BA3A3C-4178-4EA2-69A3-670F71292BFC}"/>
          </ac:spMkLst>
        </pc:spChg>
        <pc:spChg chg="add del">
          <ac:chgData name="Nguyễn Hồng Minh" userId="b7df7bd5-dfee-49f3-a67b-ef7a4d53176e" providerId="ADAL" clId="{26DB6F5D-945F-4FE1-A5DB-FD26DC280476}" dt="2025-02-17T09:57:49.600" v="32" actId="26606"/>
          <ac:spMkLst>
            <pc:docMk/>
            <pc:sldMk cId="3353595131" sldId="297"/>
            <ac:spMk id="12" creationId="{A2679492-7988-4050-9056-542444452411}"/>
          </ac:spMkLst>
        </pc:spChg>
        <pc:spChg chg="add del">
          <ac:chgData name="Nguyễn Hồng Minh" userId="b7df7bd5-dfee-49f3-a67b-ef7a4d53176e" providerId="ADAL" clId="{26DB6F5D-945F-4FE1-A5DB-FD26DC280476}" dt="2025-02-17T09:57:49.600" v="32" actId="26606"/>
          <ac:spMkLst>
            <pc:docMk/>
            <pc:sldMk cId="3353595131" sldId="297"/>
            <ac:spMk id="14" creationId="{B091B163-7D61-4891-ABCF-5C13D9C418D0}"/>
          </ac:spMkLst>
        </pc:spChg>
        <pc:spChg chg="add del">
          <ac:chgData name="Nguyễn Hồng Minh" userId="b7df7bd5-dfee-49f3-a67b-ef7a4d53176e" providerId="ADAL" clId="{26DB6F5D-945F-4FE1-A5DB-FD26DC280476}" dt="2025-02-17T11:00:43.742" v="1798" actId="26606"/>
          <ac:spMkLst>
            <pc:docMk/>
            <pc:sldMk cId="3353595131" sldId="297"/>
            <ac:spMk id="21" creationId="{0288C6B4-AFC3-407F-A595-EFFD38D4CCAF}"/>
          </ac:spMkLst>
        </pc:spChg>
        <pc:spChg chg="add del">
          <ac:chgData name="Nguyễn Hồng Minh" userId="b7df7bd5-dfee-49f3-a67b-ef7a4d53176e" providerId="ADAL" clId="{26DB6F5D-945F-4FE1-A5DB-FD26DC280476}" dt="2025-02-17T11:00:43.742" v="1798" actId="26606"/>
          <ac:spMkLst>
            <pc:docMk/>
            <pc:sldMk cId="3353595131" sldId="297"/>
            <ac:spMk id="23" creationId="{CF236821-17FE-429B-8D2C-08E13A64EA40}"/>
          </ac:spMkLst>
        </pc:spChg>
        <pc:spChg chg="add del">
          <ac:chgData name="Nguyễn Hồng Minh" userId="b7df7bd5-dfee-49f3-a67b-ef7a4d53176e" providerId="ADAL" clId="{26DB6F5D-945F-4FE1-A5DB-FD26DC280476}" dt="2025-02-17T11:00:43.742" v="1798" actId="26606"/>
          <ac:spMkLst>
            <pc:docMk/>
            <pc:sldMk cId="3353595131" sldId="297"/>
            <ac:spMk id="25" creationId="{C0BDBCD2-E081-43AB-9119-C55465E59757}"/>
          </ac:spMkLst>
        </pc:spChg>
        <pc:spChg chg="add del">
          <ac:chgData name="Nguyễn Hồng Minh" userId="b7df7bd5-dfee-49f3-a67b-ef7a4d53176e" providerId="ADAL" clId="{26DB6F5D-945F-4FE1-A5DB-FD26DC280476}" dt="2025-02-17T11:00:43.742" v="1798" actId="26606"/>
          <ac:spMkLst>
            <pc:docMk/>
            <pc:sldMk cId="3353595131" sldId="297"/>
            <ac:spMk id="27" creationId="{98E79BE4-34FE-485A-98A5-92CE8F7C4743}"/>
          </ac:spMkLst>
        </pc:spChg>
        <pc:spChg chg="add del">
          <ac:chgData name="Nguyễn Hồng Minh" userId="b7df7bd5-dfee-49f3-a67b-ef7a4d53176e" providerId="ADAL" clId="{26DB6F5D-945F-4FE1-A5DB-FD26DC280476}" dt="2025-02-17T11:00:43.742" v="1798" actId="26606"/>
          <ac:spMkLst>
            <pc:docMk/>
            <pc:sldMk cId="3353595131" sldId="297"/>
            <ac:spMk id="29" creationId="{7A5F0580-5EE9-419F-96EE-B6529EF6E7D0}"/>
          </ac:spMkLst>
        </pc:spChg>
        <pc:spChg chg="add del">
          <ac:chgData name="Nguyễn Hồng Minh" userId="b7df7bd5-dfee-49f3-a67b-ef7a4d53176e" providerId="ADAL" clId="{26DB6F5D-945F-4FE1-A5DB-FD26DC280476}" dt="2025-02-17T15:49:01.553" v="4646"/>
          <ac:spMkLst>
            <pc:docMk/>
            <pc:sldMk cId="3353595131" sldId="297"/>
            <ac:spMk id="43" creationId="{743AA782-23D1-4521-8CAD-47662984AA08}"/>
          </ac:spMkLst>
        </pc:spChg>
        <pc:spChg chg="add del">
          <ac:chgData name="Nguyễn Hồng Minh" userId="b7df7bd5-dfee-49f3-a67b-ef7a4d53176e" providerId="ADAL" clId="{26DB6F5D-945F-4FE1-A5DB-FD26DC280476}" dt="2025-02-17T15:49:01.553" v="4646"/>
          <ac:spMkLst>
            <pc:docMk/>
            <pc:sldMk cId="3353595131" sldId="297"/>
            <ac:spMk id="45" creationId="{71877DBC-BB60-40F0-AC93-2ACDBAAE60CE}"/>
          </ac:spMkLst>
        </pc:spChg>
        <pc:grpChg chg="add del">
          <ac:chgData name="Nguyễn Hồng Minh" userId="b7df7bd5-dfee-49f3-a67b-ef7a4d53176e" providerId="ADAL" clId="{26DB6F5D-945F-4FE1-A5DB-FD26DC280476}" dt="2025-02-17T11:17:52.577" v="2020" actId="26606"/>
          <ac:grpSpMkLst>
            <pc:docMk/>
            <pc:sldMk cId="3353595131" sldId="297"/>
            <ac:grpSpMk id="34" creationId="{114ED94A-C85D-4CD3-4205-438D21CE6B38}"/>
          </ac:grpSpMkLst>
        </pc:grpChg>
        <pc:graphicFrameChg chg="del">
          <ac:chgData name="Nguyễn Hồng Minh" userId="b7df7bd5-dfee-49f3-a67b-ef7a4d53176e" providerId="ADAL" clId="{26DB6F5D-945F-4FE1-A5DB-FD26DC280476}" dt="2025-02-17T09:56:55.056" v="26" actId="478"/>
          <ac:graphicFrameMkLst>
            <pc:docMk/>
            <pc:sldMk cId="3353595131" sldId="297"/>
            <ac:graphicFrameMk id="36" creationId="{F13F31A0-344E-2358-7BE3-FF3C0815C980}"/>
          </ac:graphicFrameMkLst>
        </pc:graphicFrameChg>
        <pc:picChg chg="mod ord">
          <ac:chgData name="Nguyễn Hồng Minh" userId="b7df7bd5-dfee-49f3-a67b-ef7a4d53176e" providerId="ADAL" clId="{26DB6F5D-945F-4FE1-A5DB-FD26DC280476}" dt="2025-02-17T15:29:14.010" v="4364" actId="1076"/>
          <ac:picMkLst>
            <pc:docMk/>
            <pc:sldMk cId="3353595131" sldId="297"/>
            <ac:picMk id="4" creationId="{4B2ED152-F882-6671-32F2-68C864395119}"/>
          </ac:picMkLst>
        </pc:picChg>
        <pc:picChg chg="del">
          <ac:chgData name="Nguyễn Hồng Minh" userId="b7df7bd5-dfee-49f3-a67b-ef7a4d53176e" providerId="ADAL" clId="{26DB6F5D-945F-4FE1-A5DB-FD26DC280476}" dt="2025-02-17T09:57:18.795" v="29" actId="478"/>
          <ac:picMkLst>
            <pc:docMk/>
            <pc:sldMk cId="3353595131" sldId="297"/>
            <ac:picMk id="5" creationId="{77D9609C-CCDA-33BD-5650-66DF7863BFE5}"/>
          </ac:picMkLst>
        </pc:picChg>
        <pc:picChg chg="add mod">
          <ac:chgData name="Nguyễn Hồng Minh" userId="b7df7bd5-dfee-49f3-a67b-ef7a4d53176e" providerId="ADAL" clId="{26DB6F5D-945F-4FE1-A5DB-FD26DC280476}" dt="2025-02-18T03:46:12.695" v="6201"/>
          <ac:picMkLst>
            <pc:docMk/>
            <pc:sldMk cId="3353595131" sldId="297"/>
            <ac:picMk id="6" creationId="{C4DE5A15-6593-D78C-B789-65EDB826E9A4}"/>
          </ac:picMkLst>
        </pc:picChg>
        <pc:cxnChg chg="add">
          <ac:chgData name="Nguyễn Hồng Minh" userId="b7df7bd5-dfee-49f3-a67b-ef7a4d53176e" providerId="ADAL" clId="{26DB6F5D-945F-4FE1-A5DB-FD26DC280476}" dt="2025-02-17T09:57:20.486" v="31" actId="26606"/>
          <ac:cxnSpMkLst>
            <pc:docMk/>
            <pc:sldMk cId="3353595131" sldId="297"/>
            <ac:cxnSpMk id="16" creationId="{C49DA8F6-BCC1-4447-B54C-57856834B94B}"/>
          </ac:cxnSpMkLst>
        </pc:cxnChg>
      </pc:sldChg>
      <pc:sldChg chg="addSp delSp modSp mod ord modTransition setBg delDesignElem">
        <pc:chgData name="Nguyễn Hồng Minh" userId="b7df7bd5-dfee-49f3-a67b-ef7a4d53176e" providerId="ADAL" clId="{26DB6F5D-945F-4FE1-A5DB-FD26DC280476}" dt="2025-02-18T03:59:35.450" v="6267" actId="207"/>
        <pc:sldMkLst>
          <pc:docMk/>
          <pc:sldMk cId="92565683" sldId="298"/>
        </pc:sldMkLst>
        <pc:spChg chg="mod">
          <ac:chgData name="Nguyễn Hồng Minh" userId="b7df7bd5-dfee-49f3-a67b-ef7a4d53176e" providerId="ADAL" clId="{26DB6F5D-945F-4FE1-A5DB-FD26DC280476}" dt="2025-02-17T16:31:23.300" v="5768" actId="3062"/>
          <ac:spMkLst>
            <pc:docMk/>
            <pc:sldMk cId="92565683" sldId="298"/>
            <ac:spMk id="2" creationId="{A2F7E1C9-0489-998D-B344-0EEE4CE39F21}"/>
          </ac:spMkLst>
        </pc:spChg>
        <pc:spChg chg="add mod">
          <ac:chgData name="Nguyễn Hồng Minh" userId="b7df7bd5-dfee-49f3-a67b-ef7a4d53176e" providerId="ADAL" clId="{26DB6F5D-945F-4FE1-A5DB-FD26DC280476}" dt="2025-02-18T03:59:35.450" v="6267" actId="207"/>
          <ac:spMkLst>
            <pc:docMk/>
            <pc:sldMk cId="92565683" sldId="298"/>
            <ac:spMk id="3" creationId="{3CBE7F6D-73F2-599C-BB65-E694E722D9EF}"/>
          </ac:spMkLst>
        </pc:spChg>
        <pc:spChg chg="add mod">
          <ac:chgData name="Nguyễn Hồng Minh" userId="b7df7bd5-dfee-49f3-a67b-ef7a4d53176e" providerId="ADAL" clId="{26DB6F5D-945F-4FE1-A5DB-FD26DC280476}" dt="2025-02-17T15:30:20.610" v="4371"/>
          <ac:spMkLst>
            <pc:docMk/>
            <pc:sldMk cId="92565683" sldId="298"/>
            <ac:spMk id="5" creationId="{2A7B4900-C88A-308A-0B19-1F957A392DB9}"/>
          </ac:spMkLst>
        </pc:spChg>
        <pc:spChg chg="add del mod">
          <ac:chgData name="Nguyễn Hồng Minh" userId="b7df7bd5-dfee-49f3-a67b-ef7a4d53176e" providerId="ADAL" clId="{26DB6F5D-945F-4FE1-A5DB-FD26DC280476}" dt="2025-02-17T10:15:56.686" v="550" actId="478"/>
          <ac:spMkLst>
            <pc:docMk/>
            <pc:sldMk cId="92565683" sldId="298"/>
            <ac:spMk id="6" creationId="{FC98A0A2-7B1B-EB0E-BF03-C36B6F27FDC1}"/>
          </ac:spMkLst>
        </pc:spChg>
        <pc:spChg chg="mod">
          <ac:chgData name="Nguyễn Hồng Minh" userId="b7df7bd5-dfee-49f3-a67b-ef7a4d53176e" providerId="ADAL" clId="{26DB6F5D-945F-4FE1-A5DB-FD26DC280476}" dt="2025-02-17T16:04:08.774" v="5432" actId="27636"/>
          <ac:spMkLst>
            <pc:docMk/>
            <pc:sldMk cId="92565683" sldId="298"/>
            <ac:spMk id="7" creationId="{781E2648-29B6-9960-3ABC-129F0FFC35A9}"/>
          </ac:spMkLst>
        </pc:spChg>
        <pc:spChg chg="add del">
          <ac:chgData name="Nguyễn Hồng Minh" userId="b7df7bd5-dfee-49f3-a67b-ef7a4d53176e" providerId="ADAL" clId="{26DB6F5D-945F-4FE1-A5DB-FD26DC280476}" dt="2025-02-17T11:00:46.673" v="1799" actId="26606"/>
          <ac:spMkLst>
            <pc:docMk/>
            <pc:sldMk cId="92565683" sldId="298"/>
            <ac:spMk id="9" creationId="{0288C6B4-AFC3-407F-A595-EFFD38D4CCAF}"/>
          </ac:spMkLst>
        </pc:spChg>
        <pc:spChg chg="add del">
          <ac:chgData name="Nguyễn Hồng Minh" userId="b7df7bd5-dfee-49f3-a67b-ef7a4d53176e" providerId="ADAL" clId="{26DB6F5D-945F-4FE1-A5DB-FD26DC280476}" dt="2025-02-17T11:00:46.673" v="1799" actId="26606"/>
          <ac:spMkLst>
            <pc:docMk/>
            <pc:sldMk cId="92565683" sldId="298"/>
            <ac:spMk id="10" creationId="{CF236821-17FE-429B-8D2C-08E13A64EA40}"/>
          </ac:spMkLst>
        </pc:spChg>
        <pc:spChg chg="add del">
          <ac:chgData name="Nguyễn Hồng Minh" userId="b7df7bd5-dfee-49f3-a67b-ef7a4d53176e" providerId="ADAL" clId="{26DB6F5D-945F-4FE1-A5DB-FD26DC280476}" dt="2025-02-17T11:00:46.673" v="1799" actId="26606"/>
          <ac:spMkLst>
            <pc:docMk/>
            <pc:sldMk cId="92565683" sldId="298"/>
            <ac:spMk id="11" creationId="{C0BDBCD2-E081-43AB-9119-C55465E59757}"/>
          </ac:spMkLst>
        </pc:spChg>
        <pc:spChg chg="add del">
          <ac:chgData name="Nguyễn Hồng Minh" userId="b7df7bd5-dfee-49f3-a67b-ef7a4d53176e" providerId="ADAL" clId="{26DB6F5D-945F-4FE1-A5DB-FD26DC280476}" dt="2025-02-17T10:16:10.444" v="552" actId="26606"/>
          <ac:spMkLst>
            <pc:docMk/>
            <pc:sldMk cId="92565683" sldId="298"/>
            <ac:spMk id="12" creationId="{8F7AFB9A-7364-478C-B48B-8523CDD9AE8D}"/>
          </ac:spMkLst>
        </pc:spChg>
        <pc:spChg chg="add del">
          <ac:chgData name="Nguyễn Hồng Minh" userId="b7df7bd5-dfee-49f3-a67b-ef7a4d53176e" providerId="ADAL" clId="{26DB6F5D-945F-4FE1-A5DB-FD26DC280476}" dt="2025-02-17T11:00:46.673" v="1799" actId="26606"/>
          <ac:spMkLst>
            <pc:docMk/>
            <pc:sldMk cId="92565683" sldId="298"/>
            <ac:spMk id="13" creationId="{98E79BE4-34FE-485A-98A5-92CE8F7C4743}"/>
          </ac:spMkLst>
        </pc:spChg>
        <pc:spChg chg="add del">
          <ac:chgData name="Nguyễn Hồng Minh" userId="b7df7bd5-dfee-49f3-a67b-ef7a4d53176e" providerId="ADAL" clId="{26DB6F5D-945F-4FE1-A5DB-FD26DC280476}" dt="2025-02-17T10:16:10.444" v="552" actId="26606"/>
          <ac:spMkLst>
            <pc:docMk/>
            <pc:sldMk cId="92565683" sldId="298"/>
            <ac:spMk id="14" creationId="{36678033-86B6-40E6-BE90-78D8ED4E3A31}"/>
          </ac:spMkLst>
        </pc:spChg>
        <pc:spChg chg="add del">
          <ac:chgData name="Nguyễn Hồng Minh" userId="b7df7bd5-dfee-49f3-a67b-ef7a4d53176e" providerId="ADAL" clId="{26DB6F5D-945F-4FE1-A5DB-FD26DC280476}" dt="2025-02-17T11:00:46.673" v="1799" actId="26606"/>
          <ac:spMkLst>
            <pc:docMk/>
            <pc:sldMk cId="92565683" sldId="298"/>
            <ac:spMk id="15" creationId="{7A5F0580-5EE9-419F-96EE-B6529EF6E7D0}"/>
          </ac:spMkLst>
        </pc:spChg>
        <pc:spChg chg="add del">
          <ac:chgData name="Nguyễn Hồng Minh" userId="b7df7bd5-dfee-49f3-a67b-ef7a4d53176e" providerId="ADAL" clId="{26DB6F5D-945F-4FE1-A5DB-FD26DC280476}" dt="2025-02-17T10:16:10.444" v="552" actId="26606"/>
          <ac:spMkLst>
            <pc:docMk/>
            <pc:sldMk cId="92565683" sldId="298"/>
            <ac:spMk id="16" creationId="{D2542E1A-076E-4A34-BB67-2BF961754E0C}"/>
          </ac:spMkLst>
        </pc:spChg>
        <pc:spChg chg="add del">
          <ac:chgData name="Nguyễn Hồng Minh" userId="b7df7bd5-dfee-49f3-a67b-ef7a4d53176e" providerId="ADAL" clId="{26DB6F5D-945F-4FE1-A5DB-FD26DC280476}" dt="2025-02-17T10:16:10.444" v="552" actId="26606"/>
          <ac:spMkLst>
            <pc:docMk/>
            <pc:sldMk cId="92565683" sldId="298"/>
            <ac:spMk id="18" creationId="{75C56826-D4E5-42ED-8529-079651CB3005}"/>
          </ac:spMkLst>
        </pc:spChg>
        <pc:spChg chg="add del">
          <ac:chgData name="Nguyễn Hồng Minh" userId="b7df7bd5-dfee-49f3-a67b-ef7a4d53176e" providerId="ADAL" clId="{26DB6F5D-945F-4FE1-A5DB-FD26DC280476}" dt="2025-02-17T10:16:10.444" v="552" actId="26606"/>
          <ac:spMkLst>
            <pc:docMk/>
            <pc:sldMk cId="92565683" sldId="298"/>
            <ac:spMk id="20" creationId="{82095FCE-EF05-4443-B97A-85DEE3A5CA17}"/>
          </ac:spMkLst>
        </pc:spChg>
        <pc:spChg chg="add del">
          <ac:chgData name="Nguyễn Hồng Minh" userId="b7df7bd5-dfee-49f3-a67b-ef7a4d53176e" providerId="ADAL" clId="{26DB6F5D-945F-4FE1-A5DB-FD26DC280476}" dt="2025-02-17T15:49:01.553" v="4646"/>
          <ac:spMkLst>
            <pc:docMk/>
            <pc:sldMk cId="92565683" sldId="298"/>
            <ac:spMk id="29" creationId="{743AA782-23D1-4521-8CAD-47662984AA08}"/>
          </ac:spMkLst>
        </pc:spChg>
        <pc:spChg chg="add del">
          <ac:chgData name="Nguyễn Hồng Minh" userId="b7df7bd5-dfee-49f3-a67b-ef7a4d53176e" providerId="ADAL" clId="{26DB6F5D-945F-4FE1-A5DB-FD26DC280476}" dt="2025-02-17T15:49:01.553" v="4646"/>
          <ac:spMkLst>
            <pc:docMk/>
            <pc:sldMk cId="92565683" sldId="298"/>
            <ac:spMk id="31" creationId="{71877DBC-BB60-40F0-AC93-2ACDBAAE60CE}"/>
          </ac:spMkLst>
        </pc:spChg>
        <pc:grpChg chg="add del">
          <ac:chgData name="Nguyễn Hồng Minh" userId="b7df7bd5-dfee-49f3-a67b-ef7a4d53176e" providerId="ADAL" clId="{26DB6F5D-945F-4FE1-A5DB-FD26DC280476}" dt="2025-02-17T11:17:54.927" v="2021" actId="26606"/>
          <ac:grpSpMkLst>
            <pc:docMk/>
            <pc:sldMk cId="92565683" sldId="298"/>
            <ac:grpSpMk id="17" creationId="{114ED94A-C85D-4CD3-4205-438D21CE6B38}"/>
          </ac:grpSpMkLst>
        </pc:grpChg>
        <pc:graphicFrameChg chg="del mod">
          <ac:chgData name="Nguyễn Hồng Minh" userId="b7df7bd5-dfee-49f3-a67b-ef7a4d53176e" providerId="ADAL" clId="{26DB6F5D-945F-4FE1-A5DB-FD26DC280476}" dt="2025-02-17T10:15:55.443" v="549" actId="478"/>
          <ac:graphicFrameMkLst>
            <pc:docMk/>
            <pc:sldMk cId="92565683" sldId="298"/>
            <ac:graphicFrameMk id="36" creationId="{DAFC67A0-3776-338F-E771-CBA7AC61D674}"/>
          </ac:graphicFrameMkLst>
        </pc:graphicFrameChg>
        <pc:picChg chg="mod">
          <ac:chgData name="Nguyễn Hồng Minh" userId="b7df7bd5-dfee-49f3-a67b-ef7a4d53176e" providerId="ADAL" clId="{26DB6F5D-945F-4FE1-A5DB-FD26DC280476}" dt="2025-02-17T15:30:12.203" v="4370" actId="1076"/>
          <ac:picMkLst>
            <pc:docMk/>
            <pc:sldMk cId="92565683" sldId="298"/>
            <ac:picMk id="4" creationId="{8F7E0131-795C-AD97-D816-064A70BE4128}"/>
          </ac:picMkLst>
        </pc:picChg>
        <pc:picChg chg="del mod ord">
          <ac:chgData name="Nguyễn Hồng Minh" userId="b7df7bd5-dfee-49f3-a67b-ef7a4d53176e" providerId="ADAL" clId="{26DB6F5D-945F-4FE1-A5DB-FD26DC280476}" dt="2025-02-17T10:16:13.193" v="554" actId="478"/>
          <ac:picMkLst>
            <pc:docMk/>
            <pc:sldMk cId="92565683" sldId="298"/>
            <ac:picMk id="5" creationId="{85F4AC9D-F9CD-CD6E-CEB0-24DD36AE6300}"/>
          </ac:picMkLst>
        </pc:picChg>
        <pc:picChg chg="add mod">
          <ac:chgData name="Nguyễn Hồng Minh" userId="b7df7bd5-dfee-49f3-a67b-ef7a4d53176e" providerId="ADAL" clId="{26DB6F5D-945F-4FE1-A5DB-FD26DC280476}" dt="2025-02-18T03:46:14.488" v="6202"/>
          <ac:picMkLst>
            <pc:docMk/>
            <pc:sldMk cId="92565683" sldId="298"/>
            <ac:picMk id="6" creationId="{536D9CD5-986F-0E51-262B-D9B8B1676681}"/>
          </ac:picMkLst>
        </pc:picChg>
      </pc:sldChg>
      <pc:sldChg chg="addSp delSp modSp mod ord modTransition setBg delDesignElem">
        <pc:chgData name="Nguyễn Hồng Minh" userId="b7df7bd5-dfee-49f3-a67b-ef7a4d53176e" providerId="ADAL" clId="{26DB6F5D-945F-4FE1-A5DB-FD26DC280476}" dt="2025-02-18T03:55:24.028" v="6235" actId="207"/>
        <pc:sldMkLst>
          <pc:docMk/>
          <pc:sldMk cId="3641920878" sldId="299"/>
        </pc:sldMkLst>
        <pc:spChg chg="mod">
          <ac:chgData name="Nguyễn Hồng Minh" userId="b7df7bd5-dfee-49f3-a67b-ef7a4d53176e" providerId="ADAL" clId="{26DB6F5D-945F-4FE1-A5DB-FD26DC280476}" dt="2025-02-17T16:49:03.521" v="5950" actId="255"/>
          <ac:spMkLst>
            <pc:docMk/>
            <pc:sldMk cId="3641920878" sldId="299"/>
            <ac:spMk id="2" creationId="{3522392D-5F71-EF91-F970-0EA2765BCA00}"/>
          </ac:spMkLst>
        </pc:spChg>
        <pc:spChg chg="add mod">
          <ac:chgData name="Nguyễn Hồng Minh" userId="b7df7bd5-dfee-49f3-a67b-ef7a4d53176e" providerId="ADAL" clId="{26DB6F5D-945F-4FE1-A5DB-FD26DC280476}" dt="2025-02-17T15:32:00.434" v="4390" actId="108"/>
          <ac:spMkLst>
            <pc:docMk/>
            <pc:sldMk cId="3641920878" sldId="299"/>
            <ac:spMk id="3" creationId="{6903102D-E1E4-CF6F-A2FB-EC8340E4125F}"/>
          </ac:spMkLst>
        </pc:spChg>
        <pc:spChg chg="add mod">
          <ac:chgData name="Nguyễn Hồng Minh" userId="b7df7bd5-dfee-49f3-a67b-ef7a4d53176e" providerId="ADAL" clId="{26DB6F5D-945F-4FE1-A5DB-FD26DC280476}" dt="2025-02-17T15:31:30.380" v="4386"/>
          <ac:spMkLst>
            <pc:docMk/>
            <pc:sldMk cId="3641920878" sldId="299"/>
            <ac:spMk id="4" creationId="{166A7D49-AC14-C36C-08D4-A1B7878D4D05}"/>
          </ac:spMkLst>
        </pc:spChg>
        <pc:spChg chg="add del mod">
          <ac:chgData name="Nguyễn Hồng Minh" userId="b7df7bd5-dfee-49f3-a67b-ef7a4d53176e" providerId="ADAL" clId="{26DB6F5D-945F-4FE1-A5DB-FD26DC280476}" dt="2025-02-17T10:16:22.663" v="559" actId="478"/>
          <ac:spMkLst>
            <pc:docMk/>
            <pc:sldMk cId="3641920878" sldId="299"/>
            <ac:spMk id="4" creationId="{651EF595-78DC-9CA3-3E78-5E53943BAA6B}"/>
          </ac:spMkLst>
        </pc:spChg>
        <pc:spChg chg="mod">
          <ac:chgData name="Nguyễn Hồng Minh" userId="b7df7bd5-dfee-49f3-a67b-ef7a4d53176e" providerId="ADAL" clId="{26DB6F5D-945F-4FE1-A5DB-FD26DC280476}" dt="2025-02-18T03:55:24.028" v="6235" actId="207"/>
          <ac:spMkLst>
            <pc:docMk/>
            <pc:sldMk cId="3641920878" sldId="299"/>
            <ac:spMk id="7" creationId="{16BC4C05-4D63-8615-F494-74733E605321}"/>
          </ac:spMkLst>
        </pc:spChg>
        <pc:spChg chg="add del">
          <ac:chgData name="Nguyễn Hồng Minh" userId="b7df7bd5-dfee-49f3-a67b-ef7a4d53176e" providerId="ADAL" clId="{26DB6F5D-945F-4FE1-A5DB-FD26DC280476}" dt="2025-02-17T11:00:48.986" v="1800" actId="26606"/>
          <ac:spMkLst>
            <pc:docMk/>
            <pc:sldMk cId="3641920878" sldId="299"/>
            <ac:spMk id="12" creationId="{0288C6B4-AFC3-407F-A595-EFFD38D4CCAF}"/>
          </ac:spMkLst>
        </pc:spChg>
        <pc:spChg chg="add del">
          <ac:chgData name="Nguyễn Hồng Minh" userId="b7df7bd5-dfee-49f3-a67b-ef7a4d53176e" providerId="ADAL" clId="{26DB6F5D-945F-4FE1-A5DB-FD26DC280476}" dt="2025-02-17T11:00:48.986" v="1800" actId="26606"/>
          <ac:spMkLst>
            <pc:docMk/>
            <pc:sldMk cId="3641920878" sldId="299"/>
            <ac:spMk id="14" creationId="{CF236821-17FE-429B-8D2C-08E13A64EA40}"/>
          </ac:spMkLst>
        </pc:spChg>
        <pc:spChg chg="add del">
          <ac:chgData name="Nguyễn Hồng Minh" userId="b7df7bd5-dfee-49f3-a67b-ef7a4d53176e" providerId="ADAL" clId="{26DB6F5D-945F-4FE1-A5DB-FD26DC280476}" dt="2025-02-17T11:00:48.986" v="1800" actId="26606"/>
          <ac:spMkLst>
            <pc:docMk/>
            <pc:sldMk cId="3641920878" sldId="299"/>
            <ac:spMk id="16" creationId="{C0BDBCD2-E081-43AB-9119-C55465E59757}"/>
          </ac:spMkLst>
        </pc:spChg>
        <pc:spChg chg="add del">
          <ac:chgData name="Nguyễn Hồng Minh" userId="b7df7bd5-dfee-49f3-a67b-ef7a4d53176e" providerId="ADAL" clId="{26DB6F5D-945F-4FE1-A5DB-FD26DC280476}" dt="2025-02-17T11:00:48.986" v="1800" actId="26606"/>
          <ac:spMkLst>
            <pc:docMk/>
            <pc:sldMk cId="3641920878" sldId="299"/>
            <ac:spMk id="18" creationId="{98E79BE4-34FE-485A-98A5-92CE8F7C4743}"/>
          </ac:spMkLst>
        </pc:spChg>
        <pc:spChg chg="add del">
          <ac:chgData name="Nguyễn Hồng Minh" userId="b7df7bd5-dfee-49f3-a67b-ef7a4d53176e" providerId="ADAL" clId="{26DB6F5D-945F-4FE1-A5DB-FD26DC280476}" dt="2025-02-17T11:00:48.986" v="1800" actId="26606"/>
          <ac:spMkLst>
            <pc:docMk/>
            <pc:sldMk cId="3641920878" sldId="299"/>
            <ac:spMk id="20" creationId="{7A5F0580-5EE9-419F-96EE-B6529EF6E7D0}"/>
          </ac:spMkLst>
        </pc:spChg>
        <pc:spChg chg="add del">
          <ac:chgData name="Nguyễn Hồng Minh" userId="b7df7bd5-dfee-49f3-a67b-ef7a4d53176e" providerId="ADAL" clId="{26DB6F5D-945F-4FE1-A5DB-FD26DC280476}" dt="2025-02-17T15:49:01.553" v="4646"/>
          <ac:spMkLst>
            <pc:docMk/>
            <pc:sldMk cId="3641920878" sldId="299"/>
            <ac:spMk id="31" creationId="{71877DBC-BB60-40F0-AC93-2ACDBAAE60CE}"/>
          </ac:spMkLst>
        </pc:spChg>
        <pc:spChg chg="add del">
          <ac:chgData name="Nguyễn Hồng Minh" userId="b7df7bd5-dfee-49f3-a67b-ef7a4d53176e" providerId="ADAL" clId="{26DB6F5D-945F-4FE1-A5DB-FD26DC280476}" dt="2025-02-17T15:49:01.553" v="4646"/>
          <ac:spMkLst>
            <pc:docMk/>
            <pc:sldMk cId="3641920878" sldId="299"/>
            <ac:spMk id="34" creationId="{743AA782-23D1-4521-8CAD-47662984AA08}"/>
          </ac:spMkLst>
        </pc:spChg>
        <pc:grpChg chg="add del">
          <ac:chgData name="Nguyễn Hồng Minh" userId="b7df7bd5-dfee-49f3-a67b-ef7a4d53176e" providerId="ADAL" clId="{26DB6F5D-945F-4FE1-A5DB-FD26DC280476}" dt="2025-02-17T11:17:57.507" v="2022" actId="26606"/>
          <ac:grpSpMkLst>
            <pc:docMk/>
            <pc:sldMk cId="3641920878" sldId="299"/>
            <ac:grpSpMk id="25" creationId="{114ED94A-C85D-4CD3-4205-438D21CE6B38}"/>
          </ac:grpSpMkLst>
        </pc:grpChg>
        <pc:graphicFrameChg chg="del">
          <ac:chgData name="Nguyễn Hồng Minh" userId="b7df7bd5-dfee-49f3-a67b-ef7a4d53176e" providerId="ADAL" clId="{26DB6F5D-945F-4FE1-A5DB-FD26DC280476}" dt="2025-02-17T10:16:20.866" v="558" actId="478"/>
          <ac:graphicFrameMkLst>
            <pc:docMk/>
            <pc:sldMk cId="3641920878" sldId="299"/>
            <ac:graphicFrameMk id="36" creationId="{25871DF4-B69B-2F5F-E6C5-67019D55D520}"/>
          </ac:graphicFrameMkLst>
        </pc:graphicFrameChg>
        <pc:picChg chg="del">
          <ac:chgData name="Nguyễn Hồng Minh" userId="b7df7bd5-dfee-49f3-a67b-ef7a4d53176e" providerId="ADAL" clId="{26DB6F5D-945F-4FE1-A5DB-FD26DC280476}" dt="2025-02-17T10:16:19.022" v="557" actId="478"/>
          <ac:picMkLst>
            <pc:docMk/>
            <pc:sldMk cId="3641920878" sldId="299"/>
            <ac:picMk id="5" creationId="{15015BF9-86E3-1FC4-70D5-C8B0FE1715C5}"/>
          </ac:picMkLst>
        </pc:picChg>
        <pc:picChg chg="add mod">
          <ac:chgData name="Nguyễn Hồng Minh" userId="b7df7bd5-dfee-49f3-a67b-ef7a4d53176e" providerId="ADAL" clId="{26DB6F5D-945F-4FE1-A5DB-FD26DC280476}" dt="2025-02-18T03:46:16.071" v="6203"/>
          <ac:picMkLst>
            <pc:docMk/>
            <pc:sldMk cId="3641920878" sldId="299"/>
            <ac:picMk id="5" creationId="{FEAD56F5-39BF-B431-4E98-9DC7E863A597}"/>
          </ac:picMkLst>
        </pc:picChg>
        <pc:picChg chg="add del mod">
          <ac:chgData name="Nguyễn Hồng Minh" userId="b7df7bd5-dfee-49f3-a67b-ef7a4d53176e" providerId="ADAL" clId="{26DB6F5D-945F-4FE1-A5DB-FD26DC280476}" dt="2025-02-17T15:31:24.625" v="4385" actId="1076"/>
          <ac:picMkLst>
            <pc:docMk/>
            <pc:sldMk cId="3641920878" sldId="299"/>
            <ac:picMk id="6" creationId="{868296C4-C621-2FF1-EF43-BEB635473E8F}"/>
          </ac:picMkLst>
        </pc:picChg>
      </pc:sldChg>
      <pc:sldChg chg="addSp delSp modSp mod ord modTransition setBg delDesignElem">
        <pc:chgData name="Nguyễn Hồng Minh" userId="b7df7bd5-dfee-49f3-a67b-ef7a4d53176e" providerId="ADAL" clId="{26DB6F5D-945F-4FE1-A5DB-FD26DC280476}" dt="2025-02-18T03:46:17.435" v="6204"/>
        <pc:sldMkLst>
          <pc:docMk/>
          <pc:sldMk cId="2557074447" sldId="300"/>
        </pc:sldMkLst>
        <pc:spChg chg="mod">
          <ac:chgData name="Nguyễn Hồng Minh" userId="b7df7bd5-dfee-49f3-a67b-ef7a4d53176e" providerId="ADAL" clId="{26DB6F5D-945F-4FE1-A5DB-FD26DC280476}" dt="2025-02-17T17:06:55.811" v="6152"/>
          <ac:spMkLst>
            <pc:docMk/>
            <pc:sldMk cId="2557074447" sldId="300"/>
            <ac:spMk id="2" creationId="{6E2AA6F2-9A25-8533-6C32-A95C6C14538A}"/>
          </ac:spMkLst>
        </pc:spChg>
        <pc:spChg chg="mod">
          <ac:chgData name="Nguyễn Hồng Minh" userId="b7df7bd5-dfee-49f3-a67b-ef7a4d53176e" providerId="ADAL" clId="{26DB6F5D-945F-4FE1-A5DB-FD26DC280476}" dt="2025-02-17T15:32:18.573" v="4392" actId="403"/>
          <ac:spMkLst>
            <pc:docMk/>
            <pc:sldMk cId="2557074447" sldId="300"/>
            <ac:spMk id="7" creationId="{E81175AE-624E-8AB0-5F7E-F18E091E29AB}"/>
          </ac:spMkLst>
        </pc:spChg>
        <pc:spChg chg="add del">
          <ac:chgData name="Nguyễn Hồng Minh" userId="b7df7bd5-dfee-49f3-a67b-ef7a4d53176e" providerId="ADAL" clId="{26DB6F5D-945F-4FE1-A5DB-FD26DC280476}" dt="2025-02-17T11:01:10.549" v="1804" actId="26606"/>
          <ac:spMkLst>
            <pc:docMk/>
            <pc:sldMk cId="2557074447" sldId="300"/>
            <ac:spMk id="12" creationId="{0288C6B4-AFC3-407F-A595-EFFD38D4CCAF}"/>
          </ac:spMkLst>
        </pc:spChg>
        <pc:spChg chg="add del">
          <ac:chgData name="Nguyễn Hồng Minh" userId="b7df7bd5-dfee-49f3-a67b-ef7a4d53176e" providerId="ADAL" clId="{26DB6F5D-945F-4FE1-A5DB-FD26DC280476}" dt="2025-02-17T11:01:10.549" v="1804" actId="26606"/>
          <ac:spMkLst>
            <pc:docMk/>
            <pc:sldMk cId="2557074447" sldId="300"/>
            <ac:spMk id="14" creationId="{CF236821-17FE-429B-8D2C-08E13A64EA40}"/>
          </ac:spMkLst>
        </pc:spChg>
        <pc:spChg chg="add del">
          <ac:chgData name="Nguyễn Hồng Minh" userId="b7df7bd5-dfee-49f3-a67b-ef7a4d53176e" providerId="ADAL" clId="{26DB6F5D-945F-4FE1-A5DB-FD26DC280476}" dt="2025-02-17T11:01:10.549" v="1804" actId="26606"/>
          <ac:spMkLst>
            <pc:docMk/>
            <pc:sldMk cId="2557074447" sldId="300"/>
            <ac:spMk id="16" creationId="{C0BDBCD2-E081-43AB-9119-C55465E59757}"/>
          </ac:spMkLst>
        </pc:spChg>
        <pc:spChg chg="add del">
          <ac:chgData name="Nguyễn Hồng Minh" userId="b7df7bd5-dfee-49f3-a67b-ef7a4d53176e" providerId="ADAL" clId="{26DB6F5D-945F-4FE1-A5DB-FD26DC280476}" dt="2025-02-17T11:01:10.549" v="1804" actId="26606"/>
          <ac:spMkLst>
            <pc:docMk/>
            <pc:sldMk cId="2557074447" sldId="300"/>
            <ac:spMk id="18" creationId="{98E79BE4-34FE-485A-98A5-92CE8F7C4743}"/>
          </ac:spMkLst>
        </pc:spChg>
        <pc:spChg chg="add del">
          <ac:chgData name="Nguyễn Hồng Minh" userId="b7df7bd5-dfee-49f3-a67b-ef7a4d53176e" providerId="ADAL" clId="{26DB6F5D-945F-4FE1-A5DB-FD26DC280476}" dt="2025-02-17T11:01:10.549" v="1804" actId="26606"/>
          <ac:spMkLst>
            <pc:docMk/>
            <pc:sldMk cId="2557074447" sldId="300"/>
            <ac:spMk id="20" creationId="{7A5F0580-5EE9-419F-96EE-B6529EF6E7D0}"/>
          </ac:spMkLst>
        </pc:spChg>
        <pc:spChg chg="add del">
          <ac:chgData name="Nguyễn Hồng Minh" userId="b7df7bd5-dfee-49f3-a67b-ef7a4d53176e" providerId="ADAL" clId="{26DB6F5D-945F-4FE1-A5DB-FD26DC280476}" dt="2025-02-17T15:49:01.553" v="4646"/>
          <ac:spMkLst>
            <pc:docMk/>
            <pc:sldMk cId="2557074447" sldId="300"/>
            <ac:spMk id="34" creationId="{100EDD19-6802-4EC3-95CE-CFFAB042CFD6}"/>
          </ac:spMkLst>
        </pc:spChg>
        <pc:spChg chg="add del">
          <ac:chgData name="Nguyễn Hồng Minh" userId="b7df7bd5-dfee-49f3-a67b-ef7a4d53176e" providerId="ADAL" clId="{26DB6F5D-945F-4FE1-A5DB-FD26DC280476}" dt="2025-02-17T15:49:01.553" v="4646"/>
          <ac:spMkLst>
            <pc:docMk/>
            <pc:sldMk cId="2557074447" sldId="300"/>
            <ac:spMk id="36" creationId="{DB17E863-922E-4C26-BD64-E8FD41D28661}"/>
          </ac:spMkLst>
        </pc:spChg>
        <pc:grpChg chg="add del">
          <ac:chgData name="Nguyễn Hồng Minh" userId="b7df7bd5-dfee-49f3-a67b-ef7a4d53176e" providerId="ADAL" clId="{26DB6F5D-945F-4FE1-A5DB-FD26DC280476}" dt="2025-02-17T11:17:59.681" v="2023" actId="26606"/>
          <ac:grpSpMkLst>
            <pc:docMk/>
            <pc:sldMk cId="2557074447" sldId="300"/>
            <ac:grpSpMk id="25" creationId="{114ED94A-C85D-4CD3-4205-438D21CE6B38}"/>
          </ac:grpSpMkLst>
        </pc:grpChg>
        <pc:picChg chg="add mod">
          <ac:chgData name="Nguyễn Hồng Minh" userId="b7df7bd5-dfee-49f3-a67b-ef7a4d53176e" providerId="ADAL" clId="{26DB6F5D-945F-4FE1-A5DB-FD26DC280476}" dt="2025-02-18T03:46:17.435" v="6204"/>
          <ac:picMkLst>
            <pc:docMk/>
            <pc:sldMk cId="2557074447" sldId="300"/>
            <ac:picMk id="3" creationId="{23D5B955-C62A-A181-31D2-2620F2135F7F}"/>
          </ac:picMkLst>
        </pc:picChg>
        <pc:picChg chg="add del mod">
          <ac:chgData name="Nguyễn Hồng Minh" userId="b7df7bd5-dfee-49f3-a67b-ef7a4d53176e" providerId="ADAL" clId="{26DB6F5D-945F-4FE1-A5DB-FD26DC280476}" dt="2025-02-17T11:01:12.343" v="1805" actId="478"/>
          <ac:picMkLst>
            <pc:docMk/>
            <pc:sldMk cId="2557074447" sldId="300"/>
            <ac:picMk id="3" creationId="{96415ACD-6A2D-FF1C-BA6D-2A195B2B9A5E}"/>
          </ac:picMkLst>
        </pc:picChg>
        <pc:picChg chg="del mod ord">
          <ac:chgData name="Nguyễn Hồng Minh" userId="b7df7bd5-dfee-49f3-a67b-ef7a4d53176e" providerId="ADAL" clId="{26DB6F5D-945F-4FE1-A5DB-FD26DC280476}" dt="2025-02-17T10:16:30.321" v="562" actId="478"/>
          <ac:picMkLst>
            <pc:docMk/>
            <pc:sldMk cId="2557074447" sldId="300"/>
            <ac:picMk id="5" creationId="{FC31C188-EA11-2738-76BE-7E8E6558CB5B}"/>
          </ac:picMkLst>
        </pc:picChg>
      </pc:sldChg>
      <pc:sldChg chg="del">
        <pc:chgData name="Nguyễn Hồng Minh" userId="b7df7bd5-dfee-49f3-a67b-ef7a4d53176e" providerId="ADAL" clId="{26DB6F5D-945F-4FE1-A5DB-FD26DC280476}" dt="2025-02-17T10:24:19.932" v="652" actId="2696"/>
        <pc:sldMkLst>
          <pc:docMk/>
          <pc:sldMk cId="2225515898" sldId="301"/>
        </pc:sldMkLst>
      </pc:sldChg>
      <pc:sldChg chg="addSp delSp modSp mod ord modTransition setBg delDesignElem">
        <pc:chgData name="Nguyễn Hồng Minh" userId="b7df7bd5-dfee-49f3-a67b-ef7a4d53176e" providerId="ADAL" clId="{26DB6F5D-945F-4FE1-A5DB-FD26DC280476}" dt="2025-02-18T03:46:38.803" v="6217"/>
        <pc:sldMkLst>
          <pc:docMk/>
          <pc:sldMk cId="497800424" sldId="303"/>
        </pc:sldMkLst>
        <pc:spChg chg="mod">
          <ac:chgData name="Nguyễn Hồng Minh" userId="b7df7bd5-dfee-49f3-a67b-ef7a4d53176e" providerId="ADAL" clId="{26DB6F5D-945F-4FE1-A5DB-FD26DC280476}" dt="2025-02-17T17:06:55.811" v="6152"/>
          <ac:spMkLst>
            <pc:docMk/>
            <pc:sldMk cId="497800424" sldId="303"/>
            <ac:spMk id="2" creationId="{0E9F7BF5-7931-E86C-4FBF-A03C382621E1}"/>
          </ac:spMkLst>
        </pc:spChg>
        <pc:spChg chg="mod">
          <ac:chgData name="Nguyễn Hồng Minh" userId="b7df7bd5-dfee-49f3-a67b-ef7a4d53176e" providerId="ADAL" clId="{26DB6F5D-945F-4FE1-A5DB-FD26DC280476}" dt="2025-02-17T11:47:46.657" v="3325" actId="14100"/>
          <ac:spMkLst>
            <pc:docMk/>
            <pc:sldMk cId="497800424" sldId="303"/>
            <ac:spMk id="3" creationId="{0DFC51D5-CBA7-2125-F83A-F5EC2A3FD7CE}"/>
          </ac:spMkLst>
        </pc:spChg>
        <pc:spChg chg="add del">
          <ac:chgData name="Nguyễn Hồng Minh" userId="b7df7bd5-dfee-49f3-a67b-ef7a4d53176e" providerId="ADAL" clId="{26DB6F5D-945F-4FE1-A5DB-FD26DC280476}" dt="2025-02-17T11:39:52.523" v="2953" actId="26606"/>
          <ac:spMkLst>
            <pc:docMk/>
            <pc:sldMk cId="497800424" sldId="303"/>
            <ac:spMk id="6" creationId="{1C799903-48D5-4A31-A1A2-541072D9771E}"/>
          </ac:spMkLst>
        </pc:spChg>
        <pc:spChg chg="add del">
          <ac:chgData name="Nguyễn Hồng Minh" userId="b7df7bd5-dfee-49f3-a67b-ef7a4d53176e" providerId="ADAL" clId="{26DB6F5D-945F-4FE1-A5DB-FD26DC280476}" dt="2025-02-17T11:39:52.523" v="2953" actId="26606"/>
          <ac:spMkLst>
            <pc:docMk/>
            <pc:sldMk cId="497800424" sldId="303"/>
            <ac:spMk id="7" creationId="{8EFFF109-FC58-4FD3-BE05-9775A1310F55}"/>
          </ac:spMkLst>
        </pc:spChg>
        <pc:spChg chg="add del">
          <ac:chgData name="Nguyễn Hồng Minh" userId="b7df7bd5-dfee-49f3-a67b-ef7a4d53176e" providerId="ADAL" clId="{26DB6F5D-945F-4FE1-A5DB-FD26DC280476}" dt="2025-02-17T10:25:25.652" v="656" actId="26606"/>
          <ac:spMkLst>
            <pc:docMk/>
            <pc:sldMk cId="497800424" sldId="303"/>
            <ac:spMk id="8" creationId="{1C799903-48D5-4A31-A1A2-541072D9771E}"/>
          </ac:spMkLst>
        </pc:spChg>
        <pc:spChg chg="add del">
          <ac:chgData name="Nguyễn Hồng Minh" userId="b7df7bd5-dfee-49f3-a67b-ef7a4d53176e" providerId="ADAL" clId="{26DB6F5D-945F-4FE1-A5DB-FD26DC280476}" dt="2025-02-17T11:39:52.523" v="2953" actId="26606"/>
          <ac:spMkLst>
            <pc:docMk/>
            <pc:sldMk cId="497800424" sldId="303"/>
            <ac:spMk id="9" creationId="{E1B96AD6-92A9-4273-A62B-96A1C3E0BA95}"/>
          </ac:spMkLst>
        </pc:spChg>
        <pc:spChg chg="add del">
          <ac:chgData name="Nguyễn Hồng Minh" userId="b7df7bd5-dfee-49f3-a67b-ef7a4d53176e" providerId="ADAL" clId="{26DB6F5D-945F-4FE1-A5DB-FD26DC280476}" dt="2025-02-17T10:25:25.652" v="656" actId="26606"/>
          <ac:spMkLst>
            <pc:docMk/>
            <pc:sldMk cId="497800424" sldId="303"/>
            <ac:spMk id="10" creationId="{8EFFF109-FC58-4FD3-BE05-9775A1310F55}"/>
          </ac:spMkLst>
        </pc:spChg>
        <pc:spChg chg="add del">
          <ac:chgData name="Nguyễn Hồng Minh" userId="b7df7bd5-dfee-49f3-a67b-ef7a4d53176e" providerId="ADAL" clId="{26DB6F5D-945F-4FE1-A5DB-FD26DC280476}" dt="2025-02-17T11:39:52.523" v="2953" actId="26606"/>
          <ac:spMkLst>
            <pc:docMk/>
            <pc:sldMk cId="497800424" sldId="303"/>
            <ac:spMk id="11" creationId="{463EEC44-1BA3-44ED-81FC-A644B04B2A44}"/>
          </ac:spMkLst>
        </pc:spChg>
        <pc:spChg chg="add del">
          <ac:chgData name="Nguyễn Hồng Minh" userId="b7df7bd5-dfee-49f3-a67b-ef7a4d53176e" providerId="ADAL" clId="{26DB6F5D-945F-4FE1-A5DB-FD26DC280476}" dt="2025-02-17T10:25:25.652" v="656" actId="26606"/>
          <ac:spMkLst>
            <pc:docMk/>
            <pc:sldMk cId="497800424" sldId="303"/>
            <ac:spMk id="12" creationId="{E1B96AD6-92A9-4273-A62B-96A1C3E0BA95}"/>
          </ac:spMkLst>
        </pc:spChg>
        <pc:spChg chg="add del">
          <ac:chgData name="Nguyễn Hồng Minh" userId="b7df7bd5-dfee-49f3-a67b-ef7a4d53176e" providerId="ADAL" clId="{26DB6F5D-945F-4FE1-A5DB-FD26DC280476}" dt="2025-02-17T10:25:25.652" v="656" actId="26606"/>
          <ac:spMkLst>
            <pc:docMk/>
            <pc:sldMk cId="497800424" sldId="303"/>
            <ac:spMk id="14" creationId="{463EEC44-1BA3-44ED-81FC-A644B04B2A44}"/>
          </ac:spMkLst>
        </pc:spChg>
        <pc:spChg chg="add del">
          <ac:chgData name="Nguyễn Hồng Minh" userId="b7df7bd5-dfee-49f3-a67b-ef7a4d53176e" providerId="ADAL" clId="{26DB6F5D-945F-4FE1-A5DB-FD26DC280476}" dt="2025-02-17T11:47:22.409" v="3320" actId="26606"/>
          <ac:spMkLst>
            <pc:docMk/>
            <pc:sldMk cId="497800424" sldId="303"/>
            <ac:spMk id="16" creationId="{777A147A-9ED8-46B4-8660-1B3C2AA880B5}"/>
          </ac:spMkLst>
        </pc:spChg>
        <pc:spChg chg="add del">
          <ac:chgData name="Nguyễn Hồng Minh" userId="b7df7bd5-dfee-49f3-a67b-ef7a4d53176e" providerId="ADAL" clId="{26DB6F5D-945F-4FE1-A5DB-FD26DC280476}" dt="2025-02-17T11:47:22.409" v="3320" actId="26606"/>
          <ac:spMkLst>
            <pc:docMk/>
            <pc:sldMk cId="497800424" sldId="303"/>
            <ac:spMk id="18" creationId="{5D6C15A0-C087-4593-8414-2B4EC1CDC3DE}"/>
          </ac:spMkLst>
        </pc:spChg>
        <pc:spChg chg="add del">
          <ac:chgData name="Nguyễn Hồng Minh" userId="b7df7bd5-dfee-49f3-a67b-ef7a4d53176e" providerId="ADAL" clId="{26DB6F5D-945F-4FE1-A5DB-FD26DC280476}" dt="2025-02-17T15:49:01.553" v="4646"/>
          <ac:spMkLst>
            <pc:docMk/>
            <pc:sldMk cId="497800424" sldId="303"/>
            <ac:spMk id="23" creationId="{100EDD19-6802-4EC3-95CE-CFFAB042CFD6}"/>
          </ac:spMkLst>
        </pc:spChg>
        <pc:spChg chg="add del">
          <ac:chgData name="Nguyễn Hồng Minh" userId="b7df7bd5-dfee-49f3-a67b-ef7a4d53176e" providerId="ADAL" clId="{26DB6F5D-945F-4FE1-A5DB-FD26DC280476}" dt="2025-02-17T15:49:01.553" v="4646"/>
          <ac:spMkLst>
            <pc:docMk/>
            <pc:sldMk cId="497800424" sldId="303"/>
            <ac:spMk id="25" creationId="{DB17E863-922E-4C26-BD64-E8FD41D28661}"/>
          </ac:spMkLst>
        </pc:spChg>
        <pc:picChg chg="add mod">
          <ac:chgData name="Nguyễn Hồng Minh" userId="b7df7bd5-dfee-49f3-a67b-ef7a4d53176e" providerId="ADAL" clId="{26DB6F5D-945F-4FE1-A5DB-FD26DC280476}" dt="2025-02-18T03:46:38.803" v="6217"/>
          <ac:picMkLst>
            <pc:docMk/>
            <pc:sldMk cId="497800424" sldId="303"/>
            <ac:picMk id="4" creationId="{B7F04B7C-8564-DBB0-56E2-6EC895D4F810}"/>
          </ac:picMkLst>
        </pc:picChg>
        <pc:picChg chg="del">
          <ac:chgData name="Nguyễn Hồng Minh" userId="b7df7bd5-dfee-49f3-a67b-ef7a4d53176e" providerId="ADAL" clId="{26DB6F5D-945F-4FE1-A5DB-FD26DC280476}" dt="2025-02-17T10:24:41.916" v="653" actId="478"/>
          <ac:picMkLst>
            <pc:docMk/>
            <pc:sldMk cId="497800424" sldId="303"/>
            <ac:picMk id="5" creationId="{EF05634C-EA55-B354-63C1-C912D4B3ECD1}"/>
          </ac:picMkLst>
        </pc:picChg>
      </pc:sldChg>
      <pc:sldChg chg="addSp delSp modSp mod ord modTransition setBg delDesignElem">
        <pc:chgData name="Nguyễn Hồng Minh" userId="b7df7bd5-dfee-49f3-a67b-ef7a4d53176e" providerId="ADAL" clId="{26DB6F5D-945F-4FE1-A5DB-FD26DC280476}" dt="2025-02-18T03:46:40.311" v="6218"/>
        <pc:sldMkLst>
          <pc:docMk/>
          <pc:sldMk cId="3609756876" sldId="304"/>
        </pc:sldMkLst>
        <pc:spChg chg="mod">
          <ac:chgData name="Nguyễn Hồng Minh" userId="b7df7bd5-dfee-49f3-a67b-ef7a4d53176e" providerId="ADAL" clId="{26DB6F5D-945F-4FE1-A5DB-FD26DC280476}" dt="2025-02-17T16:51:03.907" v="5973" actId="1076"/>
          <ac:spMkLst>
            <pc:docMk/>
            <pc:sldMk cId="3609756876" sldId="304"/>
            <ac:spMk id="7" creationId="{D3E8B306-F8CC-F4E1-CD9A-EAFEDD289F2C}"/>
          </ac:spMkLst>
        </pc:spChg>
        <pc:spChg chg="mod">
          <ac:chgData name="Nguyễn Hồng Minh" userId="b7df7bd5-dfee-49f3-a67b-ef7a4d53176e" providerId="ADAL" clId="{26DB6F5D-945F-4FE1-A5DB-FD26DC280476}" dt="2025-02-17T11:18:17.806" v="2030" actId="26606"/>
          <ac:spMkLst>
            <pc:docMk/>
            <pc:sldMk cId="3609756876" sldId="304"/>
            <ac:spMk id="10" creationId="{83D1D767-715C-90ED-D342-104DEE829186}"/>
          </ac:spMkLst>
        </pc:spChg>
        <pc:spChg chg="add del">
          <ac:chgData name="Nguyễn Hồng Minh" userId="b7df7bd5-dfee-49f3-a67b-ef7a4d53176e" providerId="ADAL" clId="{26DB6F5D-945F-4FE1-A5DB-FD26DC280476}" dt="2025-02-17T11:01:55.065" v="1813" actId="26606"/>
          <ac:spMkLst>
            <pc:docMk/>
            <pc:sldMk cId="3609756876" sldId="304"/>
            <ac:spMk id="15" creationId="{0288C6B4-AFC3-407F-A595-EFFD38D4CCAF}"/>
          </ac:spMkLst>
        </pc:spChg>
        <pc:spChg chg="add del">
          <ac:chgData name="Nguyễn Hồng Minh" userId="b7df7bd5-dfee-49f3-a67b-ef7a4d53176e" providerId="ADAL" clId="{26DB6F5D-945F-4FE1-A5DB-FD26DC280476}" dt="2025-02-17T11:01:55.065" v="1813" actId="26606"/>
          <ac:spMkLst>
            <pc:docMk/>
            <pc:sldMk cId="3609756876" sldId="304"/>
            <ac:spMk id="17" creationId="{CF236821-17FE-429B-8D2C-08E13A64EA40}"/>
          </ac:spMkLst>
        </pc:spChg>
        <pc:spChg chg="add del">
          <ac:chgData name="Nguyễn Hồng Minh" userId="b7df7bd5-dfee-49f3-a67b-ef7a4d53176e" providerId="ADAL" clId="{26DB6F5D-945F-4FE1-A5DB-FD26DC280476}" dt="2025-02-17T11:01:55.065" v="1813" actId="26606"/>
          <ac:spMkLst>
            <pc:docMk/>
            <pc:sldMk cId="3609756876" sldId="304"/>
            <ac:spMk id="19" creationId="{C0BDBCD2-E081-43AB-9119-C55465E59757}"/>
          </ac:spMkLst>
        </pc:spChg>
        <pc:spChg chg="add del">
          <ac:chgData name="Nguyễn Hồng Minh" userId="b7df7bd5-dfee-49f3-a67b-ef7a4d53176e" providerId="ADAL" clId="{26DB6F5D-945F-4FE1-A5DB-FD26DC280476}" dt="2025-02-17T11:01:55.065" v="1813" actId="26606"/>
          <ac:spMkLst>
            <pc:docMk/>
            <pc:sldMk cId="3609756876" sldId="304"/>
            <ac:spMk id="21" creationId="{98E79BE4-34FE-485A-98A5-92CE8F7C4743}"/>
          </ac:spMkLst>
        </pc:spChg>
        <pc:spChg chg="add del">
          <ac:chgData name="Nguyễn Hồng Minh" userId="b7df7bd5-dfee-49f3-a67b-ef7a4d53176e" providerId="ADAL" clId="{26DB6F5D-945F-4FE1-A5DB-FD26DC280476}" dt="2025-02-17T11:01:55.065" v="1813" actId="26606"/>
          <ac:spMkLst>
            <pc:docMk/>
            <pc:sldMk cId="3609756876" sldId="304"/>
            <ac:spMk id="23" creationId="{7A5F0580-5EE9-419F-96EE-B6529EF6E7D0}"/>
          </ac:spMkLst>
        </pc:spChg>
        <pc:spChg chg="add del">
          <ac:chgData name="Nguyễn Hồng Minh" userId="b7df7bd5-dfee-49f3-a67b-ef7a4d53176e" providerId="ADAL" clId="{26DB6F5D-945F-4FE1-A5DB-FD26DC280476}" dt="2025-02-17T11:39:57.151" v="2954" actId="26606"/>
          <ac:spMkLst>
            <pc:docMk/>
            <pc:sldMk cId="3609756876" sldId="304"/>
            <ac:spMk id="37" creationId="{743AA782-23D1-4521-8CAD-47662984AA08}"/>
          </ac:spMkLst>
        </pc:spChg>
        <pc:spChg chg="add del">
          <ac:chgData name="Nguyễn Hồng Minh" userId="b7df7bd5-dfee-49f3-a67b-ef7a4d53176e" providerId="ADAL" clId="{26DB6F5D-945F-4FE1-A5DB-FD26DC280476}" dt="2025-02-17T11:39:57.151" v="2954" actId="26606"/>
          <ac:spMkLst>
            <pc:docMk/>
            <pc:sldMk cId="3609756876" sldId="304"/>
            <ac:spMk id="39" creationId="{71877DBC-BB60-40F0-AC93-2ACDBAAE60CE}"/>
          </ac:spMkLst>
        </pc:spChg>
        <pc:spChg chg="add del">
          <ac:chgData name="Nguyễn Hồng Minh" userId="b7df7bd5-dfee-49f3-a67b-ef7a4d53176e" providerId="ADAL" clId="{26DB6F5D-945F-4FE1-A5DB-FD26DC280476}" dt="2025-02-17T15:49:01.553" v="4646"/>
          <ac:spMkLst>
            <pc:docMk/>
            <pc:sldMk cId="3609756876" sldId="304"/>
            <ac:spMk id="44" creationId="{743AA782-23D1-4521-8CAD-47662984AA08}"/>
          </ac:spMkLst>
        </pc:spChg>
        <pc:spChg chg="add del">
          <ac:chgData name="Nguyễn Hồng Minh" userId="b7df7bd5-dfee-49f3-a67b-ef7a4d53176e" providerId="ADAL" clId="{26DB6F5D-945F-4FE1-A5DB-FD26DC280476}" dt="2025-02-17T15:49:01.553" v="4646"/>
          <ac:spMkLst>
            <pc:docMk/>
            <pc:sldMk cId="3609756876" sldId="304"/>
            <ac:spMk id="46" creationId="{71877DBC-BB60-40F0-AC93-2ACDBAAE60CE}"/>
          </ac:spMkLst>
        </pc:spChg>
        <pc:grpChg chg="add del">
          <ac:chgData name="Nguyễn Hồng Minh" userId="b7df7bd5-dfee-49f3-a67b-ef7a4d53176e" providerId="ADAL" clId="{26DB6F5D-945F-4FE1-A5DB-FD26DC280476}" dt="2025-02-17T11:18:17.806" v="2030" actId="26606"/>
          <ac:grpSpMkLst>
            <pc:docMk/>
            <pc:sldMk cId="3609756876" sldId="304"/>
            <ac:grpSpMk id="28" creationId="{114ED94A-C85D-4CD3-4205-438D21CE6B38}"/>
          </ac:grpSpMkLst>
        </pc:grpChg>
        <pc:picChg chg="add mod">
          <ac:chgData name="Nguyễn Hồng Minh" userId="b7df7bd5-dfee-49f3-a67b-ef7a4d53176e" providerId="ADAL" clId="{26DB6F5D-945F-4FE1-A5DB-FD26DC280476}" dt="2025-02-18T03:46:40.311" v="6218"/>
          <ac:picMkLst>
            <pc:docMk/>
            <pc:sldMk cId="3609756876" sldId="304"/>
            <ac:picMk id="2" creationId="{4B52EC48-3C0F-200B-21FE-9DF4345FE6B4}"/>
          </ac:picMkLst>
        </pc:picChg>
        <pc:picChg chg="mod ord">
          <ac:chgData name="Nguyễn Hồng Minh" userId="b7df7bd5-dfee-49f3-a67b-ef7a4d53176e" providerId="ADAL" clId="{26DB6F5D-945F-4FE1-A5DB-FD26DC280476}" dt="2025-02-17T11:18:17.806" v="2030" actId="26606"/>
          <ac:picMkLst>
            <pc:docMk/>
            <pc:sldMk cId="3609756876" sldId="304"/>
            <ac:picMk id="9" creationId="{81095ABF-9651-8C76-A183-C974C13F94E6}"/>
          </ac:picMkLst>
        </pc:picChg>
      </pc:sldChg>
      <pc:sldChg chg="addSp delSp modSp mod ord modTransition setBg delDesignElem">
        <pc:chgData name="Nguyễn Hồng Minh" userId="b7df7bd5-dfee-49f3-a67b-ef7a4d53176e" providerId="ADAL" clId="{26DB6F5D-945F-4FE1-A5DB-FD26DC280476}" dt="2025-02-18T03:46:41.767" v="6219"/>
        <pc:sldMkLst>
          <pc:docMk/>
          <pc:sldMk cId="773830109" sldId="305"/>
        </pc:sldMkLst>
        <pc:spChg chg="mod">
          <ac:chgData name="Nguyễn Hồng Minh" userId="b7df7bd5-dfee-49f3-a67b-ef7a4d53176e" providerId="ADAL" clId="{26DB6F5D-945F-4FE1-A5DB-FD26DC280476}" dt="2025-02-17T16:51:14.104" v="5975" actId="1076"/>
          <ac:spMkLst>
            <pc:docMk/>
            <pc:sldMk cId="773830109" sldId="305"/>
            <ac:spMk id="7" creationId="{08261394-DC51-B4C6-9EA0-C1B9D3890F96}"/>
          </ac:spMkLst>
        </pc:spChg>
        <pc:spChg chg="add del mod">
          <ac:chgData name="Nguyễn Hồng Minh" userId="b7df7bd5-dfee-49f3-a67b-ef7a4d53176e" providerId="ADAL" clId="{26DB6F5D-945F-4FE1-A5DB-FD26DC280476}" dt="2025-02-17T10:26:17.121" v="667" actId="478"/>
          <ac:spMkLst>
            <pc:docMk/>
            <pc:sldMk cId="773830109" sldId="305"/>
            <ac:spMk id="8" creationId="{8197B007-78A3-9B31-3189-7187592DF92A}"/>
          </ac:spMkLst>
        </pc:spChg>
        <pc:spChg chg="mod">
          <ac:chgData name="Nguyễn Hồng Minh" userId="b7df7bd5-dfee-49f3-a67b-ef7a4d53176e" providerId="ADAL" clId="{26DB6F5D-945F-4FE1-A5DB-FD26DC280476}" dt="2025-02-17T16:20:43.372" v="5699" actId="14100"/>
          <ac:spMkLst>
            <pc:docMk/>
            <pc:sldMk cId="773830109" sldId="305"/>
            <ac:spMk id="10" creationId="{F2C1D819-FC05-EB54-30F9-EF20F99572D5}"/>
          </ac:spMkLst>
        </pc:spChg>
        <pc:spChg chg="add del">
          <ac:chgData name="Nguyễn Hồng Minh" userId="b7df7bd5-dfee-49f3-a67b-ef7a4d53176e" providerId="ADAL" clId="{26DB6F5D-945F-4FE1-A5DB-FD26DC280476}" dt="2025-02-17T10:26:39.618" v="673" actId="26606"/>
          <ac:spMkLst>
            <pc:docMk/>
            <pc:sldMk cId="773830109" sldId="305"/>
            <ac:spMk id="15" creationId="{8F7AFB9A-7364-478C-B48B-8523CDD9AE8D}"/>
          </ac:spMkLst>
        </pc:spChg>
        <pc:spChg chg="add del">
          <ac:chgData name="Nguyễn Hồng Minh" userId="b7df7bd5-dfee-49f3-a67b-ef7a4d53176e" providerId="ADAL" clId="{26DB6F5D-945F-4FE1-A5DB-FD26DC280476}" dt="2025-02-17T10:26:39.618" v="673" actId="26606"/>
          <ac:spMkLst>
            <pc:docMk/>
            <pc:sldMk cId="773830109" sldId="305"/>
            <ac:spMk id="17" creationId="{36678033-86B6-40E6-BE90-78D8ED4E3A31}"/>
          </ac:spMkLst>
        </pc:spChg>
        <pc:spChg chg="add del">
          <ac:chgData name="Nguyễn Hồng Minh" userId="b7df7bd5-dfee-49f3-a67b-ef7a4d53176e" providerId="ADAL" clId="{26DB6F5D-945F-4FE1-A5DB-FD26DC280476}" dt="2025-02-17T10:26:39.618" v="673" actId="26606"/>
          <ac:spMkLst>
            <pc:docMk/>
            <pc:sldMk cId="773830109" sldId="305"/>
            <ac:spMk id="19" creationId="{D2542E1A-076E-4A34-BB67-2BF961754E0C}"/>
          </ac:spMkLst>
        </pc:spChg>
        <pc:spChg chg="add del">
          <ac:chgData name="Nguyễn Hồng Minh" userId="b7df7bd5-dfee-49f3-a67b-ef7a4d53176e" providerId="ADAL" clId="{26DB6F5D-945F-4FE1-A5DB-FD26DC280476}" dt="2025-02-17T10:26:39.618" v="673" actId="26606"/>
          <ac:spMkLst>
            <pc:docMk/>
            <pc:sldMk cId="773830109" sldId="305"/>
            <ac:spMk id="21" creationId="{75C56826-D4E5-42ED-8529-079651CB3005}"/>
          </ac:spMkLst>
        </pc:spChg>
        <pc:spChg chg="add del">
          <ac:chgData name="Nguyễn Hồng Minh" userId="b7df7bd5-dfee-49f3-a67b-ef7a4d53176e" providerId="ADAL" clId="{26DB6F5D-945F-4FE1-A5DB-FD26DC280476}" dt="2025-02-17T10:26:39.618" v="673" actId="26606"/>
          <ac:spMkLst>
            <pc:docMk/>
            <pc:sldMk cId="773830109" sldId="305"/>
            <ac:spMk id="23" creationId="{82095FCE-EF05-4443-B97A-85DEE3A5CA17}"/>
          </ac:spMkLst>
        </pc:spChg>
        <pc:spChg chg="add del">
          <ac:chgData name="Nguyễn Hồng Minh" userId="b7df7bd5-dfee-49f3-a67b-ef7a4d53176e" providerId="ADAL" clId="{26DB6F5D-945F-4FE1-A5DB-FD26DC280476}" dt="2025-02-17T10:26:38.995" v="670" actId="26606"/>
          <ac:spMkLst>
            <pc:docMk/>
            <pc:sldMk cId="773830109" sldId="305"/>
            <ac:spMk id="28" creationId="{8F7AFB9A-7364-478C-B48B-8523CDD9AE8D}"/>
          </ac:spMkLst>
        </pc:spChg>
        <pc:spChg chg="add del">
          <ac:chgData name="Nguyễn Hồng Minh" userId="b7df7bd5-dfee-49f3-a67b-ef7a4d53176e" providerId="ADAL" clId="{26DB6F5D-945F-4FE1-A5DB-FD26DC280476}" dt="2025-02-17T10:26:38.995" v="670" actId="26606"/>
          <ac:spMkLst>
            <pc:docMk/>
            <pc:sldMk cId="773830109" sldId="305"/>
            <ac:spMk id="30" creationId="{36678033-86B6-40E6-BE90-78D8ED4E3A31}"/>
          </ac:spMkLst>
        </pc:spChg>
        <pc:spChg chg="add del">
          <ac:chgData name="Nguyễn Hồng Minh" userId="b7df7bd5-dfee-49f3-a67b-ef7a4d53176e" providerId="ADAL" clId="{26DB6F5D-945F-4FE1-A5DB-FD26DC280476}" dt="2025-02-17T10:26:38.995" v="670" actId="26606"/>
          <ac:spMkLst>
            <pc:docMk/>
            <pc:sldMk cId="773830109" sldId="305"/>
            <ac:spMk id="32" creationId="{D2542E1A-076E-4A34-BB67-2BF961754E0C}"/>
          </ac:spMkLst>
        </pc:spChg>
        <pc:spChg chg="add del">
          <ac:chgData name="Nguyễn Hồng Minh" userId="b7df7bd5-dfee-49f3-a67b-ef7a4d53176e" providerId="ADAL" clId="{26DB6F5D-945F-4FE1-A5DB-FD26DC280476}" dt="2025-02-17T10:26:38.995" v="670" actId="26606"/>
          <ac:spMkLst>
            <pc:docMk/>
            <pc:sldMk cId="773830109" sldId="305"/>
            <ac:spMk id="34" creationId="{75C56826-D4E5-42ED-8529-079651CB3005}"/>
          </ac:spMkLst>
        </pc:spChg>
        <pc:spChg chg="add del">
          <ac:chgData name="Nguyễn Hồng Minh" userId="b7df7bd5-dfee-49f3-a67b-ef7a4d53176e" providerId="ADAL" clId="{26DB6F5D-945F-4FE1-A5DB-FD26DC280476}" dt="2025-02-17T10:26:38.995" v="670" actId="26606"/>
          <ac:spMkLst>
            <pc:docMk/>
            <pc:sldMk cId="773830109" sldId="305"/>
            <ac:spMk id="36" creationId="{82095FCE-EF05-4443-B97A-85DEE3A5CA17}"/>
          </ac:spMkLst>
        </pc:spChg>
        <pc:spChg chg="add del">
          <ac:chgData name="Nguyễn Hồng Minh" userId="b7df7bd5-dfee-49f3-a67b-ef7a4d53176e" providerId="ADAL" clId="{26DB6F5D-945F-4FE1-A5DB-FD26DC280476}" dt="2025-02-17T10:26:39.611" v="672" actId="26606"/>
          <ac:spMkLst>
            <pc:docMk/>
            <pc:sldMk cId="773830109" sldId="305"/>
            <ac:spMk id="38" creationId="{115719BB-48A7-4AF4-BB91-DC82E0DF727D}"/>
          </ac:spMkLst>
        </pc:spChg>
        <pc:spChg chg="add del">
          <ac:chgData name="Nguyễn Hồng Minh" userId="b7df7bd5-dfee-49f3-a67b-ef7a4d53176e" providerId="ADAL" clId="{26DB6F5D-945F-4FE1-A5DB-FD26DC280476}" dt="2025-02-17T10:26:39.611" v="672" actId="26606"/>
          <ac:spMkLst>
            <pc:docMk/>
            <pc:sldMk cId="773830109" sldId="305"/>
            <ac:spMk id="39" creationId="{10973A55-5440-4A99-B526-B5812E46271E}"/>
          </ac:spMkLst>
        </pc:spChg>
        <pc:spChg chg="add del">
          <ac:chgData name="Nguyễn Hồng Minh" userId="b7df7bd5-dfee-49f3-a67b-ef7a4d53176e" providerId="ADAL" clId="{26DB6F5D-945F-4FE1-A5DB-FD26DC280476}" dt="2025-02-17T10:26:39.611" v="672" actId="26606"/>
          <ac:spMkLst>
            <pc:docMk/>
            <pc:sldMk cId="773830109" sldId="305"/>
            <ac:spMk id="40" creationId="{A9682493-588A-4D52-98F6-FBBD80C07ECB}"/>
          </ac:spMkLst>
        </pc:spChg>
        <pc:spChg chg="add del">
          <ac:chgData name="Nguyễn Hồng Minh" userId="b7df7bd5-dfee-49f3-a67b-ef7a4d53176e" providerId="ADAL" clId="{26DB6F5D-945F-4FE1-A5DB-FD26DC280476}" dt="2025-02-17T10:26:39.611" v="672" actId="26606"/>
          <ac:spMkLst>
            <pc:docMk/>
            <pc:sldMk cId="773830109" sldId="305"/>
            <ac:spMk id="41" creationId="{FBEC5A7A-ADE4-48D9-B89C-2BA1C9110632}"/>
          </ac:spMkLst>
        </pc:spChg>
        <pc:spChg chg="add del">
          <ac:chgData name="Nguyễn Hồng Minh" userId="b7df7bd5-dfee-49f3-a67b-ef7a4d53176e" providerId="ADAL" clId="{26DB6F5D-945F-4FE1-A5DB-FD26DC280476}" dt="2025-02-17T10:26:39.611" v="672" actId="26606"/>
          <ac:spMkLst>
            <pc:docMk/>
            <pc:sldMk cId="773830109" sldId="305"/>
            <ac:spMk id="42" creationId="{82095FCE-EF05-4443-B97A-85DEE3A5CA17}"/>
          </ac:spMkLst>
        </pc:spChg>
        <pc:spChg chg="add del">
          <ac:chgData name="Nguyễn Hồng Minh" userId="b7df7bd5-dfee-49f3-a67b-ef7a4d53176e" providerId="ADAL" clId="{26DB6F5D-945F-4FE1-A5DB-FD26DC280476}" dt="2025-02-17T11:39:59.994" v="2955" actId="26606"/>
          <ac:spMkLst>
            <pc:docMk/>
            <pc:sldMk cId="773830109" sldId="305"/>
            <ac:spMk id="44" creationId="{8F7AFB9A-7364-478C-B48B-8523CDD9AE8D}"/>
          </ac:spMkLst>
        </pc:spChg>
        <pc:spChg chg="add del">
          <ac:chgData name="Nguyễn Hồng Minh" userId="b7df7bd5-dfee-49f3-a67b-ef7a4d53176e" providerId="ADAL" clId="{26DB6F5D-945F-4FE1-A5DB-FD26DC280476}" dt="2025-02-17T11:39:59.994" v="2955" actId="26606"/>
          <ac:spMkLst>
            <pc:docMk/>
            <pc:sldMk cId="773830109" sldId="305"/>
            <ac:spMk id="45" creationId="{36678033-86B6-40E6-BE90-78D8ED4E3A31}"/>
          </ac:spMkLst>
        </pc:spChg>
        <pc:spChg chg="add del">
          <ac:chgData name="Nguyễn Hồng Minh" userId="b7df7bd5-dfee-49f3-a67b-ef7a4d53176e" providerId="ADAL" clId="{26DB6F5D-945F-4FE1-A5DB-FD26DC280476}" dt="2025-02-17T11:39:59.994" v="2955" actId="26606"/>
          <ac:spMkLst>
            <pc:docMk/>
            <pc:sldMk cId="773830109" sldId="305"/>
            <ac:spMk id="46" creationId="{D2542E1A-076E-4A34-BB67-2BF961754E0C}"/>
          </ac:spMkLst>
        </pc:spChg>
        <pc:spChg chg="add del">
          <ac:chgData name="Nguyễn Hồng Minh" userId="b7df7bd5-dfee-49f3-a67b-ef7a4d53176e" providerId="ADAL" clId="{26DB6F5D-945F-4FE1-A5DB-FD26DC280476}" dt="2025-02-17T11:39:59.994" v="2955" actId="26606"/>
          <ac:spMkLst>
            <pc:docMk/>
            <pc:sldMk cId="773830109" sldId="305"/>
            <ac:spMk id="47" creationId="{75C56826-D4E5-42ED-8529-079651CB3005}"/>
          </ac:spMkLst>
        </pc:spChg>
        <pc:spChg chg="add del">
          <ac:chgData name="Nguyễn Hồng Minh" userId="b7df7bd5-dfee-49f3-a67b-ef7a4d53176e" providerId="ADAL" clId="{26DB6F5D-945F-4FE1-A5DB-FD26DC280476}" dt="2025-02-17T11:39:59.994" v="2955" actId="26606"/>
          <ac:spMkLst>
            <pc:docMk/>
            <pc:sldMk cId="773830109" sldId="305"/>
            <ac:spMk id="48" creationId="{82095FCE-EF05-4443-B97A-85DEE3A5CA17}"/>
          </ac:spMkLst>
        </pc:spChg>
        <pc:spChg chg="add del">
          <ac:chgData name="Nguyễn Hồng Minh" userId="b7df7bd5-dfee-49f3-a67b-ef7a4d53176e" providerId="ADAL" clId="{26DB6F5D-945F-4FE1-A5DB-FD26DC280476}" dt="2025-02-17T15:49:01.553" v="4646"/>
          <ac:spMkLst>
            <pc:docMk/>
            <pc:sldMk cId="773830109" sldId="305"/>
            <ac:spMk id="53" creationId="{352BEC0E-22F8-46D0-9632-375DB541B06C}"/>
          </ac:spMkLst>
        </pc:spChg>
        <pc:spChg chg="add del">
          <ac:chgData name="Nguyễn Hồng Minh" userId="b7df7bd5-dfee-49f3-a67b-ef7a4d53176e" providerId="ADAL" clId="{26DB6F5D-945F-4FE1-A5DB-FD26DC280476}" dt="2025-02-17T15:49:01.553" v="4646"/>
          <ac:spMkLst>
            <pc:docMk/>
            <pc:sldMk cId="773830109" sldId="305"/>
            <ac:spMk id="55" creationId="{3FCFB1DE-0B7E-48CC-BA90-B2AB0889F9D6}"/>
          </ac:spMkLst>
        </pc:spChg>
        <pc:picChg chg="add mod">
          <ac:chgData name="Nguyễn Hồng Minh" userId="b7df7bd5-dfee-49f3-a67b-ef7a4d53176e" providerId="ADAL" clId="{26DB6F5D-945F-4FE1-A5DB-FD26DC280476}" dt="2025-02-18T03:46:41.767" v="6219"/>
          <ac:picMkLst>
            <pc:docMk/>
            <pc:sldMk cId="773830109" sldId="305"/>
            <ac:picMk id="2" creationId="{FC5C42A0-C7E9-61D8-6548-6D964700033B}"/>
          </ac:picMkLst>
        </pc:picChg>
        <pc:picChg chg="mod ord">
          <ac:chgData name="Nguyễn Hồng Minh" userId="b7df7bd5-dfee-49f3-a67b-ef7a4d53176e" providerId="ADAL" clId="{26DB6F5D-945F-4FE1-A5DB-FD26DC280476}" dt="2025-02-17T16:20:55.134" v="5703" actId="14100"/>
          <ac:picMkLst>
            <pc:docMk/>
            <pc:sldMk cId="773830109" sldId="305"/>
            <ac:picMk id="3" creationId="{75F7BFE2-080A-6C98-AB2D-85A8DDE32C85}"/>
          </ac:picMkLst>
        </pc:picChg>
        <pc:picChg chg="mod">
          <ac:chgData name="Nguyễn Hồng Minh" userId="b7df7bd5-dfee-49f3-a67b-ef7a4d53176e" providerId="ADAL" clId="{26DB6F5D-945F-4FE1-A5DB-FD26DC280476}" dt="2025-02-17T16:20:48.922" v="5701" actId="14100"/>
          <ac:picMkLst>
            <pc:docMk/>
            <pc:sldMk cId="773830109" sldId="305"/>
            <ac:picMk id="5" creationId="{04D5CD2E-B10A-221D-32DF-FFFD146259C1}"/>
          </ac:picMkLst>
        </pc:picChg>
      </pc:sldChg>
      <pc:sldChg chg="addSp delSp modSp mod ord modTransition setBg delDesignElem">
        <pc:chgData name="Nguyễn Hồng Minh" userId="b7df7bd5-dfee-49f3-a67b-ef7a4d53176e" providerId="ADAL" clId="{26DB6F5D-945F-4FE1-A5DB-FD26DC280476}" dt="2025-02-18T03:46:43.154" v="6220"/>
        <pc:sldMkLst>
          <pc:docMk/>
          <pc:sldMk cId="1900899783" sldId="306"/>
        </pc:sldMkLst>
        <pc:spChg chg="mod">
          <ac:chgData name="Nguyễn Hồng Minh" userId="b7df7bd5-dfee-49f3-a67b-ef7a4d53176e" providerId="ADAL" clId="{26DB6F5D-945F-4FE1-A5DB-FD26DC280476}" dt="2025-02-17T16:51:23.552" v="5977" actId="1076"/>
          <ac:spMkLst>
            <pc:docMk/>
            <pc:sldMk cId="1900899783" sldId="306"/>
            <ac:spMk id="7" creationId="{822C4472-5BEB-4FAF-B023-57FD4C496CB6}"/>
          </ac:spMkLst>
        </pc:spChg>
        <pc:spChg chg="mod">
          <ac:chgData name="Nguyễn Hồng Minh" userId="b7df7bd5-dfee-49f3-a67b-ef7a4d53176e" providerId="ADAL" clId="{26DB6F5D-945F-4FE1-A5DB-FD26DC280476}" dt="2025-02-17T11:18:20.276" v="2031" actId="26606"/>
          <ac:spMkLst>
            <pc:docMk/>
            <pc:sldMk cId="1900899783" sldId="306"/>
            <ac:spMk id="10" creationId="{5F88B140-6906-E06B-DCDF-5DF26232AA50}"/>
          </ac:spMkLst>
        </pc:spChg>
        <pc:spChg chg="add del">
          <ac:chgData name="Nguyễn Hồng Minh" userId="b7df7bd5-dfee-49f3-a67b-ef7a4d53176e" providerId="ADAL" clId="{26DB6F5D-945F-4FE1-A5DB-FD26DC280476}" dt="2025-02-17T11:02:08.523" v="1814" actId="26606"/>
          <ac:spMkLst>
            <pc:docMk/>
            <pc:sldMk cId="1900899783" sldId="306"/>
            <ac:spMk id="15" creationId="{0288C6B4-AFC3-407F-A595-EFFD38D4CCAF}"/>
          </ac:spMkLst>
        </pc:spChg>
        <pc:spChg chg="add del">
          <ac:chgData name="Nguyễn Hồng Minh" userId="b7df7bd5-dfee-49f3-a67b-ef7a4d53176e" providerId="ADAL" clId="{26DB6F5D-945F-4FE1-A5DB-FD26DC280476}" dt="2025-02-17T11:02:08.523" v="1814" actId="26606"/>
          <ac:spMkLst>
            <pc:docMk/>
            <pc:sldMk cId="1900899783" sldId="306"/>
            <ac:spMk id="17" creationId="{CF236821-17FE-429B-8D2C-08E13A64EA40}"/>
          </ac:spMkLst>
        </pc:spChg>
        <pc:spChg chg="add del">
          <ac:chgData name="Nguyễn Hồng Minh" userId="b7df7bd5-dfee-49f3-a67b-ef7a4d53176e" providerId="ADAL" clId="{26DB6F5D-945F-4FE1-A5DB-FD26DC280476}" dt="2025-02-17T11:02:08.523" v="1814" actId="26606"/>
          <ac:spMkLst>
            <pc:docMk/>
            <pc:sldMk cId="1900899783" sldId="306"/>
            <ac:spMk id="19" creationId="{C0BDBCD2-E081-43AB-9119-C55465E59757}"/>
          </ac:spMkLst>
        </pc:spChg>
        <pc:spChg chg="add del">
          <ac:chgData name="Nguyễn Hồng Minh" userId="b7df7bd5-dfee-49f3-a67b-ef7a4d53176e" providerId="ADAL" clId="{26DB6F5D-945F-4FE1-A5DB-FD26DC280476}" dt="2025-02-17T11:02:08.523" v="1814" actId="26606"/>
          <ac:spMkLst>
            <pc:docMk/>
            <pc:sldMk cId="1900899783" sldId="306"/>
            <ac:spMk id="21" creationId="{98E79BE4-34FE-485A-98A5-92CE8F7C4743}"/>
          </ac:spMkLst>
        </pc:spChg>
        <pc:spChg chg="add del">
          <ac:chgData name="Nguyễn Hồng Minh" userId="b7df7bd5-dfee-49f3-a67b-ef7a4d53176e" providerId="ADAL" clId="{26DB6F5D-945F-4FE1-A5DB-FD26DC280476}" dt="2025-02-17T11:02:08.523" v="1814" actId="26606"/>
          <ac:spMkLst>
            <pc:docMk/>
            <pc:sldMk cId="1900899783" sldId="306"/>
            <ac:spMk id="23" creationId="{7A5F0580-5EE9-419F-96EE-B6529EF6E7D0}"/>
          </ac:spMkLst>
        </pc:spChg>
        <pc:spChg chg="add del">
          <ac:chgData name="Nguyễn Hồng Minh" userId="b7df7bd5-dfee-49f3-a67b-ef7a4d53176e" providerId="ADAL" clId="{26DB6F5D-945F-4FE1-A5DB-FD26DC280476}" dt="2025-02-17T15:49:01.553" v="4646"/>
          <ac:spMkLst>
            <pc:docMk/>
            <pc:sldMk cId="1900899783" sldId="306"/>
            <ac:spMk id="37" creationId="{743AA782-23D1-4521-8CAD-47662984AA08}"/>
          </ac:spMkLst>
        </pc:spChg>
        <pc:spChg chg="add del">
          <ac:chgData name="Nguyễn Hồng Minh" userId="b7df7bd5-dfee-49f3-a67b-ef7a4d53176e" providerId="ADAL" clId="{26DB6F5D-945F-4FE1-A5DB-FD26DC280476}" dt="2025-02-17T15:49:01.553" v="4646"/>
          <ac:spMkLst>
            <pc:docMk/>
            <pc:sldMk cId="1900899783" sldId="306"/>
            <ac:spMk id="39" creationId="{71877DBC-BB60-40F0-AC93-2ACDBAAE60CE}"/>
          </ac:spMkLst>
        </pc:spChg>
        <pc:grpChg chg="add del">
          <ac:chgData name="Nguyễn Hồng Minh" userId="b7df7bd5-dfee-49f3-a67b-ef7a4d53176e" providerId="ADAL" clId="{26DB6F5D-945F-4FE1-A5DB-FD26DC280476}" dt="2025-02-17T11:18:20.276" v="2031" actId="26606"/>
          <ac:grpSpMkLst>
            <pc:docMk/>
            <pc:sldMk cId="1900899783" sldId="306"/>
            <ac:grpSpMk id="28" creationId="{114ED94A-C85D-4CD3-4205-438D21CE6B38}"/>
          </ac:grpSpMkLst>
        </pc:grpChg>
        <pc:picChg chg="add mod">
          <ac:chgData name="Nguyễn Hồng Minh" userId="b7df7bd5-dfee-49f3-a67b-ef7a4d53176e" providerId="ADAL" clId="{26DB6F5D-945F-4FE1-A5DB-FD26DC280476}" dt="2025-02-18T03:46:43.154" v="6220"/>
          <ac:picMkLst>
            <pc:docMk/>
            <pc:sldMk cId="1900899783" sldId="306"/>
            <ac:picMk id="2" creationId="{2FA0D236-A14E-2244-6ED4-E89E7C49C058}"/>
          </ac:picMkLst>
        </pc:picChg>
        <pc:picChg chg="mod">
          <ac:chgData name="Nguyễn Hồng Minh" userId="b7df7bd5-dfee-49f3-a67b-ef7a4d53176e" providerId="ADAL" clId="{26DB6F5D-945F-4FE1-A5DB-FD26DC280476}" dt="2025-02-17T11:18:20.276" v="2031" actId="26606"/>
          <ac:picMkLst>
            <pc:docMk/>
            <pc:sldMk cId="1900899783" sldId="306"/>
            <ac:picMk id="4" creationId="{3796F727-0783-1C6F-E697-B8DB07C0AAED}"/>
          </ac:picMkLst>
        </pc:picChg>
      </pc:sldChg>
      <pc:sldChg chg="addSp delSp modSp mod ord modTransition setBg">
        <pc:chgData name="Nguyễn Hồng Minh" userId="b7df7bd5-dfee-49f3-a67b-ef7a4d53176e" providerId="ADAL" clId="{26DB6F5D-945F-4FE1-A5DB-FD26DC280476}" dt="2025-02-18T03:46:47.499" v="6222" actId="478"/>
        <pc:sldMkLst>
          <pc:docMk/>
          <pc:sldMk cId="1007590335" sldId="307"/>
        </pc:sldMkLst>
        <pc:spChg chg="mod">
          <ac:chgData name="Nguyễn Hồng Minh" userId="b7df7bd5-dfee-49f3-a67b-ef7a4d53176e" providerId="ADAL" clId="{26DB6F5D-945F-4FE1-A5DB-FD26DC280476}" dt="2025-02-17T16:48:18.741" v="5946" actId="1076"/>
          <ac:spMkLst>
            <pc:docMk/>
            <pc:sldMk cId="1007590335" sldId="307"/>
            <ac:spMk id="7" creationId="{BEB48020-DDA2-B632-37D5-A19CF9DB13AC}"/>
          </ac:spMkLst>
        </pc:spChg>
        <pc:spChg chg="mod">
          <ac:chgData name="Nguyễn Hồng Minh" userId="b7df7bd5-dfee-49f3-a67b-ef7a4d53176e" providerId="ADAL" clId="{26DB6F5D-945F-4FE1-A5DB-FD26DC280476}" dt="2025-02-17T11:51:16.139" v="3720" actId="13926"/>
          <ac:spMkLst>
            <pc:docMk/>
            <pc:sldMk cId="1007590335" sldId="307"/>
            <ac:spMk id="16" creationId="{BE6120D7-DBAC-D0B6-389E-EA486F841041}"/>
          </ac:spMkLst>
        </pc:spChg>
        <pc:picChg chg="add del mod">
          <ac:chgData name="Nguyễn Hồng Minh" userId="b7df7bd5-dfee-49f3-a67b-ef7a4d53176e" providerId="ADAL" clId="{26DB6F5D-945F-4FE1-A5DB-FD26DC280476}" dt="2025-02-18T03:46:47.499" v="6222" actId="478"/>
          <ac:picMkLst>
            <pc:docMk/>
            <pc:sldMk cId="1007590335" sldId="307"/>
            <ac:picMk id="2" creationId="{44B48DD3-0AAB-21F4-6240-1D1E209497EE}"/>
          </ac:picMkLst>
        </pc:picChg>
      </pc:sldChg>
      <pc:sldChg chg="addSp delSp modSp mod ord modTransition setBg delDesignElem">
        <pc:chgData name="Nguyễn Hồng Minh" userId="b7df7bd5-dfee-49f3-a67b-ef7a4d53176e" providerId="ADAL" clId="{26DB6F5D-945F-4FE1-A5DB-FD26DC280476}" dt="2025-02-18T00:51:31.410" v="6162" actId="1076"/>
        <pc:sldMkLst>
          <pc:docMk/>
          <pc:sldMk cId="1033167153" sldId="308"/>
        </pc:sldMkLst>
        <pc:spChg chg="mod ord">
          <ac:chgData name="Nguyễn Hồng Minh" userId="b7df7bd5-dfee-49f3-a67b-ef7a4d53176e" providerId="ADAL" clId="{26DB6F5D-945F-4FE1-A5DB-FD26DC280476}" dt="2025-02-18T00:51:31.410" v="6162" actId="1076"/>
          <ac:spMkLst>
            <pc:docMk/>
            <pc:sldMk cId="1033167153" sldId="308"/>
            <ac:spMk id="3" creationId="{4F4BA607-813D-2694-16B3-3A96BFE17818}"/>
          </ac:spMkLst>
        </pc:spChg>
        <pc:spChg chg="mod">
          <ac:chgData name="Nguyễn Hồng Minh" userId="b7df7bd5-dfee-49f3-a67b-ef7a4d53176e" providerId="ADAL" clId="{26DB6F5D-945F-4FE1-A5DB-FD26DC280476}" dt="2025-02-17T16:36:27.036" v="5817" actId="3062"/>
          <ac:spMkLst>
            <pc:docMk/>
            <pc:sldMk cId="1033167153" sldId="308"/>
            <ac:spMk id="5" creationId="{799D6D03-61BC-4B61-F353-24FCEB8A6264}"/>
          </ac:spMkLst>
        </pc:spChg>
        <pc:spChg chg="add del">
          <ac:chgData name="Nguyễn Hồng Minh" userId="b7df7bd5-dfee-49f3-a67b-ef7a4d53176e" providerId="ADAL" clId="{26DB6F5D-945F-4FE1-A5DB-FD26DC280476}" dt="2025-02-17T16:21:24.974" v="5705" actId="26606"/>
          <ac:spMkLst>
            <pc:docMk/>
            <pc:sldMk cId="1033167153" sldId="308"/>
            <ac:spMk id="7" creationId="{A8908DB7-C3A6-4FCB-9820-CEE02B398C4A}"/>
          </ac:spMkLst>
        </pc:spChg>
        <pc:spChg chg="add del">
          <ac:chgData name="Nguyễn Hồng Minh" userId="b7df7bd5-dfee-49f3-a67b-ef7a4d53176e" providerId="ADAL" clId="{26DB6F5D-945F-4FE1-A5DB-FD26DC280476}" dt="2025-02-17T16:21:24.974" v="5705" actId="26606"/>
          <ac:spMkLst>
            <pc:docMk/>
            <pc:sldMk cId="1033167153" sldId="308"/>
            <ac:spMk id="8" creationId="{535742DD-1B16-4E9D-B715-0D74B4574A68}"/>
          </ac:spMkLst>
        </pc:spChg>
        <pc:spChg chg="add del">
          <ac:chgData name="Nguyễn Hồng Minh" userId="b7df7bd5-dfee-49f3-a67b-ef7a4d53176e" providerId="ADAL" clId="{26DB6F5D-945F-4FE1-A5DB-FD26DC280476}" dt="2025-02-17T10:27:40.186" v="679" actId="26606"/>
          <ac:spMkLst>
            <pc:docMk/>
            <pc:sldMk cId="1033167153" sldId="308"/>
            <ac:spMk id="10" creationId="{CBB2B1F0-0DD6-4744-9A46-7A344FB48E40}"/>
          </ac:spMkLst>
        </pc:spChg>
        <pc:spChg chg="add del">
          <ac:chgData name="Nguyễn Hồng Minh" userId="b7df7bd5-dfee-49f3-a67b-ef7a4d53176e" providerId="ADAL" clId="{26DB6F5D-945F-4FE1-A5DB-FD26DC280476}" dt="2025-02-17T16:21:27.061" v="5707" actId="26606"/>
          <ac:spMkLst>
            <pc:docMk/>
            <pc:sldMk cId="1033167153" sldId="308"/>
            <ac:spMk id="11" creationId="{A8908DB7-C3A6-4FCB-9820-CEE02B398C4A}"/>
          </ac:spMkLst>
        </pc:spChg>
        <pc:spChg chg="add del">
          <ac:chgData name="Nguyễn Hồng Minh" userId="b7df7bd5-dfee-49f3-a67b-ef7a4d53176e" providerId="ADAL" clId="{26DB6F5D-945F-4FE1-A5DB-FD26DC280476}" dt="2025-02-17T10:27:40.186" v="679" actId="26606"/>
          <ac:spMkLst>
            <pc:docMk/>
            <pc:sldMk cId="1033167153" sldId="308"/>
            <ac:spMk id="12" creationId="{52D502E5-F6B4-4D58-B4AE-FC466FF15EE8}"/>
          </ac:spMkLst>
        </pc:spChg>
        <pc:spChg chg="add del">
          <ac:chgData name="Nguyễn Hồng Minh" userId="b7df7bd5-dfee-49f3-a67b-ef7a4d53176e" providerId="ADAL" clId="{26DB6F5D-945F-4FE1-A5DB-FD26DC280476}" dt="2025-02-17T16:21:27.061" v="5707" actId="26606"/>
          <ac:spMkLst>
            <pc:docMk/>
            <pc:sldMk cId="1033167153" sldId="308"/>
            <ac:spMk id="13" creationId="{535742DD-1B16-4E9D-B715-0D74B4574A68}"/>
          </ac:spMkLst>
        </pc:spChg>
        <pc:spChg chg="add del">
          <ac:chgData name="Nguyễn Hồng Minh" userId="b7df7bd5-dfee-49f3-a67b-ef7a4d53176e" providerId="ADAL" clId="{26DB6F5D-945F-4FE1-A5DB-FD26DC280476}" dt="2025-02-17T10:27:40.186" v="679" actId="26606"/>
          <ac:spMkLst>
            <pc:docMk/>
            <pc:sldMk cId="1033167153" sldId="308"/>
            <ac:spMk id="14" creationId="{9DECDBF4-02B6-4BB4-B65B-B8107AD6A9E8}"/>
          </ac:spMkLst>
        </pc:spChg>
        <pc:spChg chg="add del">
          <ac:chgData name="Nguyễn Hồng Minh" userId="b7df7bd5-dfee-49f3-a67b-ef7a4d53176e" providerId="ADAL" clId="{26DB6F5D-945F-4FE1-A5DB-FD26DC280476}" dt="2025-02-17T10:27:51.842" v="681" actId="26606"/>
          <ac:spMkLst>
            <pc:docMk/>
            <pc:sldMk cId="1033167153" sldId="308"/>
            <ac:spMk id="16" creationId="{92C3387C-D24F-4737-8A37-1DC5CFF09CFA}"/>
          </ac:spMkLst>
        </pc:spChg>
        <pc:spChg chg="del">
          <ac:chgData name="Nguyễn Hồng Minh" userId="b7df7bd5-dfee-49f3-a67b-ef7a4d53176e" providerId="ADAL" clId="{26DB6F5D-945F-4FE1-A5DB-FD26DC280476}" dt="2025-02-17T10:27:27.911" v="677" actId="478"/>
          <ac:spMkLst>
            <pc:docMk/>
            <pc:sldMk cId="1033167153" sldId="308"/>
            <ac:spMk id="17" creationId="{EF1AD195-549C-FEC9-FCF3-4576FFB0E9C2}"/>
          </ac:spMkLst>
        </pc:spChg>
        <pc:spChg chg="add del">
          <ac:chgData name="Nguyễn Hồng Minh" userId="b7df7bd5-dfee-49f3-a67b-ef7a4d53176e" providerId="ADAL" clId="{26DB6F5D-945F-4FE1-A5DB-FD26DC280476}" dt="2025-02-17T10:27:51.842" v="681" actId="26606"/>
          <ac:spMkLst>
            <pc:docMk/>
            <pc:sldMk cId="1033167153" sldId="308"/>
            <ac:spMk id="18" creationId="{2029D5AD-8348-4446-B191-6A9B6FE03F21}"/>
          </ac:spMkLst>
        </pc:spChg>
        <pc:spChg chg="add del">
          <ac:chgData name="Nguyễn Hồng Minh" userId="b7df7bd5-dfee-49f3-a67b-ef7a4d53176e" providerId="ADAL" clId="{26DB6F5D-945F-4FE1-A5DB-FD26DC280476}" dt="2025-02-17T10:27:51.842" v="681" actId="26606"/>
          <ac:spMkLst>
            <pc:docMk/>
            <pc:sldMk cId="1033167153" sldId="308"/>
            <ac:spMk id="19" creationId="{A3F395A2-2B64-4749-BD93-2F159C7E1FB5}"/>
          </ac:spMkLst>
        </pc:spChg>
        <pc:spChg chg="add del">
          <ac:chgData name="Nguyễn Hồng Minh" userId="b7df7bd5-dfee-49f3-a67b-ef7a4d53176e" providerId="ADAL" clId="{26DB6F5D-945F-4FE1-A5DB-FD26DC280476}" dt="2025-02-17T10:27:51.842" v="681" actId="26606"/>
          <ac:spMkLst>
            <pc:docMk/>
            <pc:sldMk cId="1033167153" sldId="308"/>
            <ac:spMk id="20" creationId="{5CF0135B-EAB8-4CA0-896C-2D897ECD28BC}"/>
          </ac:spMkLst>
        </pc:spChg>
        <pc:spChg chg="add del">
          <ac:chgData name="Nguyễn Hồng Minh" userId="b7df7bd5-dfee-49f3-a67b-ef7a4d53176e" providerId="ADAL" clId="{26DB6F5D-945F-4FE1-A5DB-FD26DC280476}" dt="2025-02-17T16:21:36.497" v="5709" actId="26606"/>
          <ac:spMkLst>
            <pc:docMk/>
            <pc:sldMk cId="1033167153" sldId="308"/>
            <ac:spMk id="21" creationId="{A8908DB7-C3A6-4FCB-9820-CEE02B398C4A}"/>
          </ac:spMkLst>
        </pc:spChg>
        <pc:spChg chg="add del">
          <ac:chgData name="Nguyễn Hồng Minh" userId="b7df7bd5-dfee-49f3-a67b-ef7a4d53176e" providerId="ADAL" clId="{26DB6F5D-945F-4FE1-A5DB-FD26DC280476}" dt="2025-02-17T15:49:01.553" v="4646"/>
          <ac:spMkLst>
            <pc:docMk/>
            <pc:sldMk cId="1033167153" sldId="308"/>
            <ac:spMk id="22" creationId="{88853921-7BC9-4BDE-ACAB-133C683C82D6}"/>
          </ac:spMkLst>
        </pc:spChg>
        <pc:spChg chg="add del">
          <ac:chgData name="Nguyễn Hồng Minh" userId="b7df7bd5-dfee-49f3-a67b-ef7a4d53176e" providerId="ADAL" clId="{26DB6F5D-945F-4FE1-A5DB-FD26DC280476}" dt="2025-02-17T15:49:01.553" v="4646"/>
          <ac:spMkLst>
            <pc:docMk/>
            <pc:sldMk cId="1033167153" sldId="308"/>
            <ac:spMk id="23" creationId="{F837543A-6020-4505-A233-C9DB4BF74011}"/>
          </ac:spMkLst>
        </pc:spChg>
        <pc:spChg chg="add del">
          <ac:chgData name="Nguyễn Hồng Minh" userId="b7df7bd5-dfee-49f3-a67b-ef7a4d53176e" providerId="ADAL" clId="{26DB6F5D-945F-4FE1-A5DB-FD26DC280476}" dt="2025-02-17T15:49:01.553" v="4646"/>
          <ac:spMkLst>
            <pc:docMk/>
            <pc:sldMk cId="1033167153" sldId="308"/>
            <ac:spMk id="25" creationId="{35B16301-FB18-48BA-A6DD-C37CAF6F9A18}"/>
          </ac:spMkLst>
        </pc:spChg>
        <pc:spChg chg="add del">
          <ac:chgData name="Nguyễn Hồng Minh" userId="b7df7bd5-dfee-49f3-a67b-ef7a4d53176e" providerId="ADAL" clId="{26DB6F5D-945F-4FE1-A5DB-FD26DC280476}" dt="2025-02-17T15:49:01.553" v="4646"/>
          <ac:spMkLst>
            <pc:docMk/>
            <pc:sldMk cId="1033167153" sldId="308"/>
            <ac:spMk id="26" creationId="{3AB72E55-43E4-4356-BFE8-E2102CB0B505}"/>
          </ac:spMkLst>
        </pc:spChg>
        <pc:spChg chg="add del">
          <ac:chgData name="Nguyễn Hồng Minh" userId="b7df7bd5-dfee-49f3-a67b-ef7a4d53176e" providerId="ADAL" clId="{26DB6F5D-945F-4FE1-A5DB-FD26DC280476}" dt="2025-02-17T15:49:01.553" v="4646"/>
          <ac:spMkLst>
            <pc:docMk/>
            <pc:sldMk cId="1033167153" sldId="308"/>
            <ac:spMk id="27" creationId="{C3C0D90E-074A-4F52-9B11-B52BEF4BCBE5}"/>
          </ac:spMkLst>
        </pc:spChg>
        <pc:spChg chg="add del">
          <ac:chgData name="Nguyễn Hồng Minh" userId="b7df7bd5-dfee-49f3-a67b-ef7a4d53176e" providerId="ADAL" clId="{26DB6F5D-945F-4FE1-A5DB-FD26DC280476}" dt="2025-02-17T15:49:01.553" v="4646"/>
          <ac:spMkLst>
            <pc:docMk/>
            <pc:sldMk cId="1033167153" sldId="308"/>
            <ac:spMk id="28" creationId="{CABBD4C1-E6F8-46F6-8152-A8A97490BF4D}"/>
          </ac:spMkLst>
        </pc:spChg>
        <pc:spChg chg="add del">
          <ac:chgData name="Nguyễn Hồng Minh" userId="b7df7bd5-dfee-49f3-a67b-ef7a4d53176e" providerId="ADAL" clId="{26DB6F5D-945F-4FE1-A5DB-FD26DC280476}" dt="2025-02-17T15:49:01.553" v="4646"/>
          <ac:spMkLst>
            <pc:docMk/>
            <pc:sldMk cId="1033167153" sldId="308"/>
            <ac:spMk id="29" creationId="{83BA5EF5-1FE9-4BF9-83BB-269BCDDF6156}"/>
          </ac:spMkLst>
        </pc:spChg>
        <pc:spChg chg="add del">
          <ac:chgData name="Nguyễn Hồng Minh" userId="b7df7bd5-dfee-49f3-a67b-ef7a4d53176e" providerId="ADAL" clId="{26DB6F5D-945F-4FE1-A5DB-FD26DC280476}" dt="2025-02-17T15:49:01.553" v="4646"/>
          <ac:spMkLst>
            <pc:docMk/>
            <pc:sldMk cId="1033167153" sldId="308"/>
            <ac:spMk id="31" creationId="{09192968-3AE7-4470-A61C-97294BB92731}"/>
          </ac:spMkLst>
        </pc:spChg>
        <pc:spChg chg="add del">
          <ac:chgData name="Nguyễn Hồng Minh" userId="b7df7bd5-dfee-49f3-a67b-ef7a4d53176e" providerId="ADAL" clId="{26DB6F5D-945F-4FE1-A5DB-FD26DC280476}" dt="2025-02-17T16:21:36.497" v="5709" actId="26606"/>
          <ac:spMkLst>
            <pc:docMk/>
            <pc:sldMk cId="1033167153" sldId="308"/>
            <ac:spMk id="32" creationId="{535742DD-1B16-4E9D-B715-0D74B4574A68}"/>
          </ac:spMkLst>
        </pc:spChg>
        <pc:spChg chg="add del">
          <ac:chgData name="Nguyễn Hồng Minh" userId="b7df7bd5-dfee-49f3-a67b-ef7a4d53176e" providerId="ADAL" clId="{26DB6F5D-945F-4FE1-A5DB-FD26DC280476}" dt="2025-02-17T16:21:39.185" v="5711" actId="26606"/>
          <ac:spMkLst>
            <pc:docMk/>
            <pc:sldMk cId="1033167153" sldId="308"/>
            <ac:spMk id="35" creationId="{B6CDA21F-E7AF-4C75-8395-33F58D5B0E45}"/>
          </ac:spMkLst>
        </pc:spChg>
        <pc:spChg chg="add del">
          <ac:chgData name="Nguyễn Hồng Minh" userId="b7df7bd5-dfee-49f3-a67b-ef7a4d53176e" providerId="ADAL" clId="{26DB6F5D-945F-4FE1-A5DB-FD26DC280476}" dt="2025-02-17T16:21:39.185" v="5711" actId="26606"/>
          <ac:spMkLst>
            <pc:docMk/>
            <pc:sldMk cId="1033167153" sldId="308"/>
            <ac:spMk id="40" creationId="{D5B0017B-2ECA-49AF-B397-DC140825DF8D}"/>
          </ac:spMkLst>
        </pc:spChg>
        <pc:spChg chg="add del">
          <ac:chgData name="Nguyễn Hồng Minh" userId="b7df7bd5-dfee-49f3-a67b-ef7a4d53176e" providerId="ADAL" clId="{26DB6F5D-945F-4FE1-A5DB-FD26DC280476}" dt="2025-02-17T16:21:43.813" v="5713" actId="26606"/>
          <ac:spMkLst>
            <pc:docMk/>
            <pc:sldMk cId="1033167153" sldId="308"/>
            <ac:spMk id="43" creationId="{DAF1966E-FD40-4A4A-B61B-C4DF7FA05F06}"/>
          </ac:spMkLst>
        </pc:spChg>
        <pc:spChg chg="add del">
          <ac:chgData name="Nguyễn Hồng Minh" userId="b7df7bd5-dfee-49f3-a67b-ef7a4d53176e" providerId="ADAL" clId="{26DB6F5D-945F-4FE1-A5DB-FD26DC280476}" dt="2025-02-17T16:21:43.813" v="5713" actId="26606"/>
          <ac:spMkLst>
            <pc:docMk/>
            <pc:sldMk cId="1033167153" sldId="308"/>
            <ac:spMk id="44" creationId="{047BFA19-D45E-416B-A404-7AF2F3F27017}"/>
          </ac:spMkLst>
        </pc:spChg>
        <pc:spChg chg="add del">
          <ac:chgData name="Nguyễn Hồng Minh" userId="b7df7bd5-dfee-49f3-a67b-ef7a4d53176e" providerId="ADAL" clId="{26DB6F5D-945F-4FE1-A5DB-FD26DC280476}" dt="2025-02-17T16:21:43.813" v="5713" actId="26606"/>
          <ac:spMkLst>
            <pc:docMk/>
            <pc:sldMk cId="1033167153" sldId="308"/>
            <ac:spMk id="45" creationId="{8E0105E7-23DB-4CF2-8258-FF47C7620F6E}"/>
          </ac:spMkLst>
        </pc:spChg>
        <pc:spChg chg="add del">
          <ac:chgData name="Nguyễn Hồng Minh" userId="b7df7bd5-dfee-49f3-a67b-ef7a4d53176e" providerId="ADAL" clId="{26DB6F5D-945F-4FE1-A5DB-FD26DC280476}" dt="2025-02-17T16:21:43.813" v="5713" actId="26606"/>
          <ac:spMkLst>
            <pc:docMk/>
            <pc:sldMk cId="1033167153" sldId="308"/>
            <ac:spMk id="46" creationId="{074B4F7D-14B2-478B-8BF5-01E4E0C5D263}"/>
          </ac:spMkLst>
        </pc:spChg>
        <pc:spChg chg="add del">
          <ac:chgData name="Nguyễn Hồng Minh" userId="b7df7bd5-dfee-49f3-a67b-ef7a4d53176e" providerId="ADAL" clId="{26DB6F5D-945F-4FE1-A5DB-FD26DC280476}" dt="2025-02-17T16:21:49.111" v="5715" actId="26606"/>
          <ac:spMkLst>
            <pc:docMk/>
            <pc:sldMk cId="1033167153" sldId="308"/>
            <ac:spMk id="48" creationId="{E777E57D-6A88-4B5B-A068-2BA7FF4E8CCA}"/>
          </ac:spMkLst>
        </pc:spChg>
        <pc:spChg chg="add del">
          <ac:chgData name="Nguyễn Hồng Minh" userId="b7df7bd5-dfee-49f3-a67b-ef7a4d53176e" providerId="ADAL" clId="{26DB6F5D-945F-4FE1-A5DB-FD26DC280476}" dt="2025-02-17T16:21:49.111" v="5715" actId="26606"/>
          <ac:spMkLst>
            <pc:docMk/>
            <pc:sldMk cId="1033167153" sldId="308"/>
            <ac:spMk id="49" creationId="{F7117410-A2A4-4085-9ADC-46744551DBDE}"/>
          </ac:spMkLst>
        </pc:spChg>
        <pc:spChg chg="add del">
          <ac:chgData name="Nguyễn Hồng Minh" userId="b7df7bd5-dfee-49f3-a67b-ef7a4d53176e" providerId="ADAL" clId="{26DB6F5D-945F-4FE1-A5DB-FD26DC280476}" dt="2025-02-17T16:21:49.111" v="5715" actId="26606"/>
          <ac:spMkLst>
            <pc:docMk/>
            <pc:sldMk cId="1033167153" sldId="308"/>
            <ac:spMk id="50" creationId="{99F74EB5-E547-4FB4-95F5-BCC788F3C4A0}"/>
          </ac:spMkLst>
        </pc:spChg>
        <pc:spChg chg="add del">
          <ac:chgData name="Nguyễn Hồng Minh" userId="b7df7bd5-dfee-49f3-a67b-ef7a4d53176e" providerId="ADAL" clId="{26DB6F5D-945F-4FE1-A5DB-FD26DC280476}" dt="2025-02-17T16:21:51.149" v="5717" actId="26606"/>
          <ac:spMkLst>
            <pc:docMk/>
            <pc:sldMk cId="1033167153" sldId="308"/>
            <ac:spMk id="52" creationId="{AC17DE74-01C9-4859-B65A-85CF999E8580}"/>
          </ac:spMkLst>
        </pc:spChg>
        <pc:spChg chg="add del">
          <ac:chgData name="Nguyễn Hồng Minh" userId="b7df7bd5-dfee-49f3-a67b-ef7a4d53176e" providerId="ADAL" clId="{26DB6F5D-945F-4FE1-A5DB-FD26DC280476}" dt="2025-02-17T16:21:51.149" v="5717" actId="26606"/>
          <ac:spMkLst>
            <pc:docMk/>
            <pc:sldMk cId="1033167153" sldId="308"/>
            <ac:spMk id="53" creationId="{068C0432-0E90-4CC1-8CD3-D44A90DF07EF}"/>
          </ac:spMkLst>
        </pc:spChg>
        <pc:spChg chg="add del">
          <ac:chgData name="Nguyễn Hồng Minh" userId="b7df7bd5-dfee-49f3-a67b-ef7a4d53176e" providerId="ADAL" clId="{26DB6F5D-945F-4FE1-A5DB-FD26DC280476}" dt="2025-02-17T16:21:53.702" v="5719" actId="26606"/>
          <ac:spMkLst>
            <pc:docMk/>
            <pc:sldMk cId="1033167153" sldId="308"/>
            <ac:spMk id="55" creationId="{B6D861F1-F386-4A7D-A4BF-3BEB82DEBA86}"/>
          </ac:spMkLst>
        </pc:spChg>
        <pc:spChg chg="add del">
          <ac:chgData name="Nguyễn Hồng Minh" userId="b7df7bd5-dfee-49f3-a67b-ef7a4d53176e" providerId="ADAL" clId="{26DB6F5D-945F-4FE1-A5DB-FD26DC280476}" dt="2025-02-17T16:21:53.702" v="5719" actId="26606"/>
          <ac:spMkLst>
            <pc:docMk/>
            <pc:sldMk cId="1033167153" sldId="308"/>
            <ac:spMk id="56" creationId="{562DFC44-A40C-4573-9230-B3EDB3EC8EEB}"/>
          </ac:spMkLst>
        </pc:spChg>
        <pc:spChg chg="add del">
          <ac:chgData name="Nguyễn Hồng Minh" userId="b7df7bd5-dfee-49f3-a67b-ef7a4d53176e" providerId="ADAL" clId="{26DB6F5D-945F-4FE1-A5DB-FD26DC280476}" dt="2025-02-17T16:21:53.702" v="5719" actId="26606"/>
          <ac:spMkLst>
            <pc:docMk/>
            <pc:sldMk cId="1033167153" sldId="308"/>
            <ac:spMk id="57" creationId="{15589D35-CF9F-4DE9-A792-8571A09E9BC9}"/>
          </ac:spMkLst>
        </pc:spChg>
        <pc:spChg chg="add del">
          <ac:chgData name="Nguyễn Hồng Minh" userId="b7df7bd5-dfee-49f3-a67b-ef7a4d53176e" providerId="ADAL" clId="{26DB6F5D-945F-4FE1-A5DB-FD26DC280476}" dt="2025-02-17T16:56:04.456" v="6066"/>
          <ac:spMkLst>
            <pc:docMk/>
            <pc:sldMk cId="1033167153" sldId="308"/>
            <ac:spMk id="59" creationId="{E777E57D-6A88-4B5B-A068-2BA7FF4E8CCA}"/>
          </ac:spMkLst>
        </pc:spChg>
        <pc:spChg chg="add del">
          <ac:chgData name="Nguyễn Hồng Minh" userId="b7df7bd5-dfee-49f3-a67b-ef7a4d53176e" providerId="ADAL" clId="{26DB6F5D-945F-4FE1-A5DB-FD26DC280476}" dt="2025-02-17T16:56:04.456" v="6066"/>
          <ac:spMkLst>
            <pc:docMk/>
            <pc:sldMk cId="1033167153" sldId="308"/>
            <ac:spMk id="60" creationId="{F7117410-A2A4-4085-9ADC-46744551DBDE}"/>
          </ac:spMkLst>
        </pc:spChg>
        <pc:spChg chg="add del">
          <ac:chgData name="Nguyễn Hồng Minh" userId="b7df7bd5-dfee-49f3-a67b-ef7a4d53176e" providerId="ADAL" clId="{26DB6F5D-945F-4FE1-A5DB-FD26DC280476}" dt="2025-02-17T16:56:04.456" v="6066"/>
          <ac:spMkLst>
            <pc:docMk/>
            <pc:sldMk cId="1033167153" sldId="308"/>
            <ac:spMk id="61" creationId="{99F74EB5-E547-4FB4-95F5-BCC788F3C4A0}"/>
          </ac:spMkLst>
        </pc:spChg>
        <pc:grpChg chg="add del">
          <ac:chgData name="Nguyễn Hồng Minh" userId="b7df7bd5-dfee-49f3-a67b-ef7a4d53176e" providerId="ADAL" clId="{26DB6F5D-945F-4FE1-A5DB-FD26DC280476}" dt="2025-02-17T16:21:39.185" v="5711" actId="26606"/>
          <ac:grpSpMkLst>
            <pc:docMk/>
            <pc:sldMk cId="1033167153" sldId="308"/>
            <ac:grpSpMk id="36" creationId="{AE1C45F0-260A-458C-96ED-C1F6D2151219}"/>
          </ac:grpSpMkLst>
        </pc:grpChg>
        <pc:picChg chg="add del">
          <ac:chgData name="Nguyễn Hồng Minh" userId="b7df7bd5-dfee-49f3-a67b-ef7a4d53176e" providerId="ADAL" clId="{26DB6F5D-945F-4FE1-A5DB-FD26DC280476}" dt="2025-02-17T16:21:24.974" v="5705" actId="26606"/>
          <ac:picMkLst>
            <pc:docMk/>
            <pc:sldMk cId="1033167153" sldId="308"/>
            <ac:picMk id="9" creationId="{B8DEEAC5-BF30-543F-D975-F5AC5BCA75FD}"/>
          </ac:picMkLst>
        </pc:picChg>
        <pc:picChg chg="add del">
          <ac:chgData name="Nguyễn Hồng Minh" userId="b7df7bd5-dfee-49f3-a67b-ef7a4d53176e" providerId="ADAL" clId="{26DB6F5D-945F-4FE1-A5DB-FD26DC280476}" dt="2025-02-17T16:21:27.061" v="5707" actId="26606"/>
          <ac:picMkLst>
            <pc:docMk/>
            <pc:sldMk cId="1033167153" sldId="308"/>
            <ac:picMk id="15" creationId="{50A36BB3-909A-8B7F-3304-B080B9AF2866}"/>
          </ac:picMkLst>
        </pc:picChg>
        <pc:picChg chg="del">
          <ac:chgData name="Nguyễn Hồng Minh" userId="b7df7bd5-dfee-49f3-a67b-ef7a4d53176e" providerId="ADAL" clId="{26DB6F5D-945F-4FE1-A5DB-FD26DC280476}" dt="2025-02-17T10:27:22.457" v="676" actId="478"/>
          <ac:picMkLst>
            <pc:docMk/>
            <pc:sldMk cId="1033167153" sldId="308"/>
            <ac:picMk id="24" creationId="{B9D77B4C-C58D-E3E3-52EA-A92C07B64FE9}"/>
          </ac:picMkLst>
        </pc:picChg>
        <pc:picChg chg="add del">
          <ac:chgData name="Nguyễn Hồng Minh" userId="b7df7bd5-dfee-49f3-a67b-ef7a4d53176e" providerId="ADAL" clId="{26DB6F5D-945F-4FE1-A5DB-FD26DC280476}" dt="2025-02-17T16:21:36.497" v="5709" actId="26606"/>
          <ac:picMkLst>
            <pc:docMk/>
            <pc:sldMk cId="1033167153" sldId="308"/>
            <ac:picMk id="33" creationId="{6BA723C6-32BB-DF86-4DF4-4F646FC94AE8}"/>
          </ac:picMkLst>
        </pc:picChg>
        <pc:cxnChg chg="add del">
          <ac:chgData name="Nguyễn Hồng Minh" userId="b7df7bd5-dfee-49f3-a67b-ef7a4d53176e" providerId="ADAL" clId="{26DB6F5D-945F-4FE1-A5DB-FD26DC280476}" dt="2025-02-17T15:49:01.553" v="4646"/>
          <ac:cxnSpMkLst>
            <pc:docMk/>
            <pc:sldMk cId="1033167153" sldId="308"/>
            <ac:cxnSpMk id="30" creationId="{4B3BCACB-5880-460B-9606-8C433A9AF99D}"/>
          </ac:cxnSpMkLst>
        </pc:cxnChg>
        <pc:cxnChg chg="add del">
          <ac:chgData name="Nguyễn Hồng Minh" userId="b7df7bd5-dfee-49f3-a67b-ef7a4d53176e" providerId="ADAL" clId="{26DB6F5D-945F-4FE1-A5DB-FD26DC280476}" dt="2025-02-17T16:21:39.185" v="5711" actId="26606"/>
          <ac:cxnSpMkLst>
            <pc:docMk/>
            <pc:sldMk cId="1033167153" sldId="308"/>
            <ac:cxnSpMk id="41" creationId="{6CF1BAF6-AD41-4082-B212-8A1F9A2E8779}"/>
          </ac:cxnSpMkLst>
        </pc:cxnChg>
      </pc:sldChg>
      <pc:sldChg chg="addSp delSp modSp add del mod setBg delDesignElem">
        <pc:chgData name="Nguyễn Hồng Minh" userId="b7df7bd5-dfee-49f3-a67b-ef7a4d53176e" providerId="ADAL" clId="{26DB6F5D-945F-4FE1-A5DB-FD26DC280476}" dt="2025-02-17T11:08:26.452" v="1884" actId="47"/>
        <pc:sldMkLst>
          <pc:docMk/>
          <pc:sldMk cId="4259551698" sldId="309"/>
        </pc:sldMkLst>
        <pc:spChg chg="mod">
          <ac:chgData name="Nguyễn Hồng Minh" userId="b7df7bd5-dfee-49f3-a67b-ef7a4d53176e" providerId="ADAL" clId="{26DB6F5D-945F-4FE1-A5DB-FD26DC280476}" dt="2025-02-17T10:55:11.345" v="1759" actId="27636"/>
          <ac:spMkLst>
            <pc:docMk/>
            <pc:sldMk cId="4259551698" sldId="309"/>
            <ac:spMk id="2" creationId="{9FF6C710-519D-B6AA-9AF8-56DD87B2B577}"/>
          </ac:spMkLst>
        </pc:spChg>
        <pc:spChg chg="add del mod">
          <ac:chgData name="Nguyễn Hồng Minh" userId="b7df7bd5-dfee-49f3-a67b-ef7a4d53176e" providerId="ADAL" clId="{26DB6F5D-945F-4FE1-A5DB-FD26DC280476}" dt="2025-02-17T11:07:47.285" v="1874" actId="5793"/>
          <ac:spMkLst>
            <pc:docMk/>
            <pc:sldMk cId="4259551698" sldId="309"/>
            <ac:spMk id="3" creationId="{40667E30-FEEF-844B-18D8-CD110CC62EF8}"/>
          </ac:spMkLst>
        </pc:spChg>
        <pc:spChg chg="add mod">
          <ac:chgData name="Nguyễn Hồng Minh" userId="b7df7bd5-dfee-49f3-a67b-ef7a4d53176e" providerId="ADAL" clId="{26DB6F5D-945F-4FE1-A5DB-FD26DC280476}" dt="2025-02-17T10:04:50.304" v="107"/>
          <ac:spMkLst>
            <pc:docMk/>
            <pc:sldMk cId="4259551698" sldId="309"/>
            <ac:spMk id="5" creationId="{D61097DB-4E65-0C96-E063-40488BF3BD19}"/>
          </ac:spMkLst>
        </pc:spChg>
        <pc:spChg chg="add mod">
          <ac:chgData name="Nguyễn Hồng Minh" userId="b7df7bd5-dfee-49f3-a67b-ef7a4d53176e" providerId="ADAL" clId="{26DB6F5D-945F-4FE1-A5DB-FD26DC280476}" dt="2025-02-17T10:06:26.952" v="125" actId="14100"/>
          <ac:spMkLst>
            <pc:docMk/>
            <pc:sldMk cId="4259551698" sldId="309"/>
            <ac:spMk id="6" creationId="{31D0723E-C075-DC75-C58B-94F424D9ED58}"/>
          </ac:spMkLst>
        </pc:spChg>
        <pc:spChg chg="mod">
          <ac:chgData name="Nguyễn Hồng Minh" userId="b7df7bd5-dfee-49f3-a67b-ef7a4d53176e" providerId="ADAL" clId="{26DB6F5D-945F-4FE1-A5DB-FD26DC280476}" dt="2025-02-17T10:04:09.793" v="101" actId="207"/>
          <ac:spMkLst>
            <pc:docMk/>
            <pc:sldMk cId="4259551698" sldId="309"/>
            <ac:spMk id="7" creationId="{E61931B2-6DAA-9EF0-D7D1-C81082AA19F2}"/>
          </ac:spMkLst>
        </pc:spChg>
        <pc:spChg chg="add del">
          <ac:chgData name="Nguyễn Hồng Minh" userId="b7df7bd5-dfee-49f3-a67b-ef7a4d53176e" providerId="ADAL" clId="{26DB6F5D-945F-4FE1-A5DB-FD26DC280476}" dt="2025-02-17T10:48:10.403" v="1145"/>
          <ac:spMkLst>
            <pc:docMk/>
            <pc:sldMk cId="4259551698" sldId="309"/>
            <ac:spMk id="12" creationId="{E929D241-146F-7AF8-7D66-FA26FDDD1A91}"/>
          </ac:spMkLst>
        </pc:spChg>
        <pc:spChg chg="add del">
          <ac:chgData name="Nguyễn Hồng Minh" userId="b7df7bd5-dfee-49f3-a67b-ef7a4d53176e" providerId="ADAL" clId="{26DB6F5D-945F-4FE1-A5DB-FD26DC280476}" dt="2025-02-17T10:48:10.403" v="1145"/>
          <ac:spMkLst>
            <pc:docMk/>
            <pc:sldMk cId="4259551698" sldId="309"/>
            <ac:spMk id="14" creationId="{9A296C5F-FFA1-7385-1AE8-D555B8954A98}"/>
          </ac:spMkLst>
        </pc:spChg>
        <pc:spChg chg="add del">
          <ac:chgData name="Nguyễn Hồng Minh" userId="b7df7bd5-dfee-49f3-a67b-ef7a4d53176e" providerId="ADAL" clId="{26DB6F5D-945F-4FE1-A5DB-FD26DC280476}" dt="2025-02-17T10:48:10.403" v="1145"/>
          <ac:spMkLst>
            <pc:docMk/>
            <pc:sldMk cId="4259551698" sldId="309"/>
            <ac:spMk id="16" creationId="{CAADDFFD-0535-56E1-007B-6DF36597E2E6}"/>
          </ac:spMkLst>
        </pc:spChg>
        <pc:spChg chg="add del">
          <ac:chgData name="Nguyễn Hồng Minh" userId="b7df7bd5-dfee-49f3-a67b-ef7a4d53176e" providerId="ADAL" clId="{26DB6F5D-945F-4FE1-A5DB-FD26DC280476}" dt="2025-02-17T10:48:10.403" v="1145"/>
          <ac:spMkLst>
            <pc:docMk/>
            <pc:sldMk cId="4259551698" sldId="309"/>
            <ac:spMk id="18" creationId="{0AFA3DC2-FD19-D1C8-FC62-6BDA4ABDD8B1}"/>
          </ac:spMkLst>
        </pc:spChg>
        <pc:spChg chg="add del">
          <ac:chgData name="Nguyễn Hồng Minh" userId="b7df7bd5-dfee-49f3-a67b-ef7a4d53176e" providerId="ADAL" clId="{26DB6F5D-945F-4FE1-A5DB-FD26DC280476}" dt="2025-02-17T10:48:10.403" v="1145"/>
          <ac:spMkLst>
            <pc:docMk/>
            <pc:sldMk cId="4259551698" sldId="309"/>
            <ac:spMk id="20" creationId="{A646E93E-F85D-4119-6893-D3E1EA4B395D}"/>
          </ac:spMkLst>
        </pc:spChg>
        <pc:picChg chg="del">
          <ac:chgData name="Nguyễn Hồng Minh" userId="b7df7bd5-dfee-49f3-a67b-ef7a4d53176e" providerId="ADAL" clId="{26DB6F5D-945F-4FE1-A5DB-FD26DC280476}" dt="2025-02-17T10:04:18.806" v="102" actId="478"/>
          <ac:picMkLst>
            <pc:docMk/>
            <pc:sldMk cId="4259551698" sldId="309"/>
            <ac:picMk id="4" creationId="{0498558D-61A1-1D66-772E-A0BE10BBFF88}"/>
          </ac:picMkLst>
        </pc:picChg>
      </pc:sldChg>
      <pc:sldChg chg="addSp delSp modSp add del mod setBg delDesignElem">
        <pc:chgData name="Nguyễn Hồng Minh" userId="b7df7bd5-dfee-49f3-a67b-ef7a4d53176e" providerId="ADAL" clId="{26DB6F5D-945F-4FE1-A5DB-FD26DC280476}" dt="2025-02-17T11:09:52.296" v="1895" actId="47"/>
        <pc:sldMkLst>
          <pc:docMk/>
          <pc:sldMk cId="888764348" sldId="310"/>
        </pc:sldMkLst>
        <pc:spChg chg="mod">
          <ac:chgData name="Nguyễn Hồng Minh" userId="b7df7bd5-dfee-49f3-a67b-ef7a4d53176e" providerId="ADAL" clId="{26DB6F5D-945F-4FE1-A5DB-FD26DC280476}" dt="2025-02-17T10:55:33.093" v="1761" actId="27636"/>
          <ac:spMkLst>
            <pc:docMk/>
            <pc:sldMk cId="888764348" sldId="310"/>
            <ac:spMk id="2" creationId="{930401C8-E0CC-4854-FFFD-35D1E07999BF}"/>
          </ac:spMkLst>
        </pc:spChg>
        <pc:spChg chg="del mod">
          <ac:chgData name="Nguyễn Hồng Minh" userId="b7df7bd5-dfee-49f3-a67b-ef7a4d53176e" providerId="ADAL" clId="{26DB6F5D-945F-4FE1-A5DB-FD26DC280476}" dt="2025-02-17T10:06:46.904" v="130" actId="21"/>
          <ac:spMkLst>
            <pc:docMk/>
            <pc:sldMk cId="888764348" sldId="310"/>
            <ac:spMk id="6" creationId="{52A67985-A08E-D9A6-1FCF-9875B8D560A9}"/>
          </ac:spMkLst>
        </pc:spChg>
        <pc:spChg chg="add del">
          <ac:chgData name="Nguyễn Hồng Minh" userId="b7df7bd5-dfee-49f3-a67b-ef7a4d53176e" providerId="ADAL" clId="{26DB6F5D-945F-4FE1-A5DB-FD26DC280476}" dt="2025-02-17T10:48:10.403" v="1145"/>
          <ac:spMkLst>
            <pc:docMk/>
            <pc:sldMk cId="888764348" sldId="310"/>
            <ac:spMk id="12" creationId="{80D09179-22BD-E358-B179-01757B14A45B}"/>
          </ac:spMkLst>
        </pc:spChg>
        <pc:spChg chg="add del">
          <ac:chgData name="Nguyễn Hồng Minh" userId="b7df7bd5-dfee-49f3-a67b-ef7a4d53176e" providerId="ADAL" clId="{26DB6F5D-945F-4FE1-A5DB-FD26DC280476}" dt="2025-02-17T10:48:10.403" v="1145"/>
          <ac:spMkLst>
            <pc:docMk/>
            <pc:sldMk cId="888764348" sldId="310"/>
            <ac:spMk id="14" creationId="{E35025EB-1EB2-563E-4865-F9F763F1D1E5}"/>
          </ac:spMkLst>
        </pc:spChg>
        <pc:spChg chg="add del">
          <ac:chgData name="Nguyễn Hồng Minh" userId="b7df7bd5-dfee-49f3-a67b-ef7a4d53176e" providerId="ADAL" clId="{26DB6F5D-945F-4FE1-A5DB-FD26DC280476}" dt="2025-02-17T10:48:10.403" v="1145"/>
          <ac:spMkLst>
            <pc:docMk/>
            <pc:sldMk cId="888764348" sldId="310"/>
            <ac:spMk id="16" creationId="{2134A0B5-98D6-1023-19B5-FE72C08943F0}"/>
          </ac:spMkLst>
        </pc:spChg>
        <pc:spChg chg="add del">
          <ac:chgData name="Nguyễn Hồng Minh" userId="b7df7bd5-dfee-49f3-a67b-ef7a4d53176e" providerId="ADAL" clId="{26DB6F5D-945F-4FE1-A5DB-FD26DC280476}" dt="2025-02-17T10:48:10.403" v="1145"/>
          <ac:spMkLst>
            <pc:docMk/>
            <pc:sldMk cId="888764348" sldId="310"/>
            <ac:spMk id="18" creationId="{9DBC53D2-A1F1-F4A3-6A4A-093D94994AF9}"/>
          </ac:spMkLst>
        </pc:spChg>
        <pc:spChg chg="add del">
          <ac:chgData name="Nguyễn Hồng Minh" userId="b7df7bd5-dfee-49f3-a67b-ef7a4d53176e" providerId="ADAL" clId="{26DB6F5D-945F-4FE1-A5DB-FD26DC280476}" dt="2025-02-17T10:48:10.403" v="1145"/>
          <ac:spMkLst>
            <pc:docMk/>
            <pc:sldMk cId="888764348" sldId="310"/>
            <ac:spMk id="20" creationId="{9C137BA9-6F92-06EE-91A9-0BD2D6F59AAD}"/>
          </ac:spMkLst>
        </pc:spChg>
        <pc:picChg chg="add mod">
          <ac:chgData name="Nguyễn Hồng Minh" userId="b7df7bd5-dfee-49f3-a67b-ef7a4d53176e" providerId="ADAL" clId="{26DB6F5D-945F-4FE1-A5DB-FD26DC280476}" dt="2025-02-17T10:07:02.665" v="135" actId="14100"/>
          <ac:picMkLst>
            <pc:docMk/>
            <pc:sldMk cId="888764348" sldId="310"/>
            <ac:picMk id="4" creationId="{3D0D6D3C-74B4-52FD-2933-B435BEF6AD90}"/>
          </ac:picMkLst>
        </pc:picChg>
      </pc:sldChg>
      <pc:sldChg chg="addSp delSp modSp add del mod setBg delDesignElem">
        <pc:chgData name="Nguyễn Hồng Minh" userId="b7df7bd5-dfee-49f3-a67b-ef7a4d53176e" providerId="ADAL" clId="{26DB6F5D-945F-4FE1-A5DB-FD26DC280476}" dt="2025-02-17T11:11:31.803" v="1912" actId="47"/>
        <pc:sldMkLst>
          <pc:docMk/>
          <pc:sldMk cId="1107426799" sldId="311"/>
        </pc:sldMkLst>
        <pc:spChg chg="mod">
          <ac:chgData name="Nguyễn Hồng Minh" userId="b7df7bd5-dfee-49f3-a67b-ef7a4d53176e" providerId="ADAL" clId="{26DB6F5D-945F-4FE1-A5DB-FD26DC280476}" dt="2025-02-17T10:55:55.624" v="1768" actId="404"/>
          <ac:spMkLst>
            <pc:docMk/>
            <pc:sldMk cId="1107426799" sldId="311"/>
            <ac:spMk id="2" creationId="{DA6981CD-FDD1-D40B-FEB6-EDD23DF1234D}"/>
          </ac:spMkLst>
        </pc:spChg>
        <pc:spChg chg="del mod">
          <ac:chgData name="Nguyễn Hồng Minh" userId="b7df7bd5-dfee-49f3-a67b-ef7a4d53176e" providerId="ADAL" clId="{26DB6F5D-945F-4FE1-A5DB-FD26DC280476}" dt="2025-02-17T10:09:15.295" v="151" actId="478"/>
          <ac:spMkLst>
            <pc:docMk/>
            <pc:sldMk cId="1107426799" sldId="311"/>
            <ac:spMk id="3" creationId="{51D76D2B-D726-E4D1-83C3-5E7AC0178C6F}"/>
          </ac:spMkLst>
        </pc:spChg>
        <pc:spChg chg="add del">
          <ac:chgData name="Nguyễn Hồng Minh" userId="b7df7bd5-dfee-49f3-a67b-ef7a4d53176e" providerId="ADAL" clId="{26DB6F5D-945F-4FE1-A5DB-FD26DC280476}" dt="2025-02-17T10:09:20.003" v="154" actId="22"/>
          <ac:spMkLst>
            <pc:docMk/>
            <pc:sldMk cId="1107426799" sldId="311"/>
            <ac:spMk id="6" creationId="{8DF9DA05-6A0A-3A0B-B066-61B1720295B5}"/>
          </ac:spMkLst>
        </pc:spChg>
        <pc:spChg chg="del">
          <ac:chgData name="Nguyễn Hồng Minh" userId="b7df7bd5-dfee-49f3-a67b-ef7a4d53176e" providerId="ADAL" clId="{26DB6F5D-945F-4FE1-A5DB-FD26DC280476}" dt="2025-02-17T10:08:46.377" v="142" actId="478"/>
          <ac:spMkLst>
            <pc:docMk/>
            <pc:sldMk cId="1107426799" sldId="311"/>
            <ac:spMk id="7" creationId="{B6426281-9624-8BB8-5EC2-68D4C1ADF53A}"/>
          </ac:spMkLst>
        </pc:spChg>
        <pc:spChg chg="add mod">
          <ac:chgData name="Nguyễn Hồng Minh" userId="b7df7bd5-dfee-49f3-a67b-ef7a4d53176e" providerId="ADAL" clId="{26DB6F5D-945F-4FE1-A5DB-FD26DC280476}" dt="2025-02-17T10:09:53.205" v="162" actId="14100"/>
          <ac:spMkLst>
            <pc:docMk/>
            <pc:sldMk cId="1107426799" sldId="311"/>
            <ac:spMk id="8" creationId="{60CC92D1-35A5-0856-B57F-96B372C55B7C}"/>
          </ac:spMkLst>
        </pc:spChg>
        <pc:spChg chg="add del">
          <ac:chgData name="Nguyễn Hồng Minh" userId="b7df7bd5-dfee-49f3-a67b-ef7a4d53176e" providerId="ADAL" clId="{26DB6F5D-945F-4FE1-A5DB-FD26DC280476}" dt="2025-02-17T10:48:10.403" v="1145"/>
          <ac:spMkLst>
            <pc:docMk/>
            <pc:sldMk cId="1107426799" sldId="311"/>
            <ac:spMk id="12" creationId="{63B20A71-A402-5C79-8B59-5E7219413AE5}"/>
          </ac:spMkLst>
        </pc:spChg>
        <pc:spChg chg="add del">
          <ac:chgData name="Nguyễn Hồng Minh" userId="b7df7bd5-dfee-49f3-a67b-ef7a4d53176e" providerId="ADAL" clId="{26DB6F5D-945F-4FE1-A5DB-FD26DC280476}" dt="2025-02-17T10:48:10.403" v="1145"/>
          <ac:spMkLst>
            <pc:docMk/>
            <pc:sldMk cId="1107426799" sldId="311"/>
            <ac:spMk id="14" creationId="{EB0077FA-05F9-B7CC-BFA0-1B32E5DE2204}"/>
          </ac:spMkLst>
        </pc:spChg>
        <pc:spChg chg="add del">
          <ac:chgData name="Nguyễn Hồng Minh" userId="b7df7bd5-dfee-49f3-a67b-ef7a4d53176e" providerId="ADAL" clId="{26DB6F5D-945F-4FE1-A5DB-FD26DC280476}" dt="2025-02-17T10:48:10.403" v="1145"/>
          <ac:spMkLst>
            <pc:docMk/>
            <pc:sldMk cId="1107426799" sldId="311"/>
            <ac:spMk id="16" creationId="{87FB4FE2-C885-0618-A8EC-A157563EDCBE}"/>
          </ac:spMkLst>
        </pc:spChg>
        <pc:spChg chg="add del">
          <ac:chgData name="Nguyễn Hồng Minh" userId="b7df7bd5-dfee-49f3-a67b-ef7a4d53176e" providerId="ADAL" clId="{26DB6F5D-945F-4FE1-A5DB-FD26DC280476}" dt="2025-02-17T10:48:10.403" v="1145"/>
          <ac:spMkLst>
            <pc:docMk/>
            <pc:sldMk cId="1107426799" sldId="311"/>
            <ac:spMk id="18" creationId="{2625B2B1-EB40-4862-523F-E83228CD2BFB}"/>
          </ac:spMkLst>
        </pc:spChg>
        <pc:spChg chg="add del">
          <ac:chgData name="Nguyễn Hồng Minh" userId="b7df7bd5-dfee-49f3-a67b-ef7a4d53176e" providerId="ADAL" clId="{26DB6F5D-945F-4FE1-A5DB-FD26DC280476}" dt="2025-02-17T10:48:10.403" v="1145"/>
          <ac:spMkLst>
            <pc:docMk/>
            <pc:sldMk cId="1107426799" sldId="311"/>
            <ac:spMk id="20" creationId="{48B1C154-E223-45E4-7B29-81F7EDDB49EA}"/>
          </ac:spMkLst>
        </pc:spChg>
        <pc:picChg chg="del">
          <ac:chgData name="Nguyễn Hồng Minh" userId="b7df7bd5-dfee-49f3-a67b-ef7a4d53176e" providerId="ADAL" clId="{26DB6F5D-945F-4FE1-A5DB-FD26DC280476}" dt="2025-02-17T10:09:16.126" v="152" actId="478"/>
          <ac:picMkLst>
            <pc:docMk/>
            <pc:sldMk cId="1107426799" sldId="311"/>
            <ac:picMk id="4" creationId="{3166B88F-5258-EE37-F41B-61A9D2FFD1FA}"/>
          </ac:picMkLst>
        </pc:picChg>
      </pc:sldChg>
      <pc:sldChg chg="addSp delSp modSp add mod ord modTransition setBg delDesignElem">
        <pc:chgData name="Nguyễn Hồng Minh" userId="b7df7bd5-dfee-49f3-a67b-ef7a4d53176e" providerId="ADAL" clId="{26DB6F5D-945F-4FE1-A5DB-FD26DC280476}" dt="2025-02-18T03:46:31.394" v="6213"/>
        <pc:sldMkLst>
          <pc:docMk/>
          <pc:sldMk cId="944022241" sldId="312"/>
        </pc:sldMkLst>
        <pc:spChg chg="mod">
          <ac:chgData name="Nguyễn Hồng Minh" userId="b7df7bd5-dfee-49f3-a67b-ef7a4d53176e" providerId="ADAL" clId="{26DB6F5D-945F-4FE1-A5DB-FD26DC280476}" dt="2025-02-17T16:50:35.345" v="5966" actId="255"/>
          <ac:spMkLst>
            <pc:docMk/>
            <pc:sldMk cId="944022241" sldId="312"/>
            <ac:spMk id="2" creationId="{549E5FE8-0DB5-B4ED-AC61-74968721D099}"/>
          </ac:spMkLst>
        </pc:spChg>
        <pc:spChg chg="add mod">
          <ac:chgData name="Nguyễn Hồng Minh" userId="b7df7bd5-dfee-49f3-a67b-ef7a4d53176e" providerId="ADAL" clId="{26DB6F5D-945F-4FE1-A5DB-FD26DC280476}" dt="2025-02-17T16:50:37.559" v="5967" actId="1076"/>
          <ac:spMkLst>
            <pc:docMk/>
            <pc:sldMk cId="944022241" sldId="312"/>
            <ac:spMk id="3" creationId="{DA71386D-7DA5-CC87-EB5A-EE84BBAEA3BB}"/>
          </ac:spMkLst>
        </pc:spChg>
        <pc:spChg chg="add mod">
          <ac:chgData name="Nguyễn Hồng Minh" userId="b7df7bd5-dfee-49f3-a67b-ef7a4d53176e" providerId="ADAL" clId="{26DB6F5D-945F-4FE1-A5DB-FD26DC280476}" dt="2025-02-18T00:53:48.383" v="6164" actId="1076"/>
          <ac:spMkLst>
            <pc:docMk/>
            <pc:sldMk cId="944022241" sldId="312"/>
            <ac:spMk id="4" creationId="{B73F8C38-2BD0-08CB-F559-501D6F6F3253}"/>
          </ac:spMkLst>
        </pc:spChg>
        <pc:spChg chg="add mod">
          <ac:chgData name="Nguyễn Hồng Minh" userId="b7df7bd5-dfee-49f3-a67b-ef7a4d53176e" providerId="ADAL" clId="{26DB6F5D-945F-4FE1-A5DB-FD26DC280476}" dt="2025-02-17T10:19:17.648" v="589"/>
          <ac:spMkLst>
            <pc:docMk/>
            <pc:sldMk cId="944022241" sldId="312"/>
            <ac:spMk id="5" creationId="{6AFB6BB3-BF51-E7B9-CA16-4E4ABAFF419B}"/>
          </ac:spMkLst>
        </pc:spChg>
        <pc:spChg chg="add mod">
          <ac:chgData name="Nguyễn Hồng Minh" userId="b7df7bd5-dfee-49f3-a67b-ef7a4d53176e" providerId="ADAL" clId="{26DB6F5D-945F-4FE1-A5DB-FD26DC280476}" dt="2025-02-18T00:54:17.994" v="6167" actId="114"/>
          <ac:spMkLst>
            <pc:docMk/>
            <pc:sldMk cId="944022241" sldId="312"/>
            <ac:spMk id="6" creationId="{0419BFC2-7C2D-2AAB-79B5-31B77CE73B4E}"/>
          </ac:spMkLst>
        </pc:spChg>
        <pc:spChg chg="mod ord">
          <ac:chgData name="Nguyễn Hồng Minh" userId="b7df7bd5-dfee-49f3-a67b-ef7a4d53176e" providerId="ADAL" clId="{26DB6F5D-945F-4FE1-A5DB-FD26DC280476}" dt="2025-02-17T15:46:59.706" v="4538" actId="1076"/>
          <ac:spMkLst>
            <pc:docMk/>
            <pc:sldMk cId="944022241" sldId="312"/>
            <ac:spMk id="7" creationId="{3254B8C1-BCE1-C3D7-B21F-99C1E090239E}"/>
          </ac:spMkLst>
        </pc:spChg>
        <pc:spChg chg="add del">
          <ac:chgData name="Nguyễn Hồng Minh" userId="b7df7bd5-dfee-49f3-a67b-ef7a4d53176e" providerId="ADAL" clId="{26DB6F5D-945F-4FE1-A5DB-FD26DC280476}" dt="2025-02-17T11:39:39.981" v="2951" actId="26606"/>
          <ac:spMkLst>
            <pc:docMk/>
            <pc:sldMk cId="944022241" sldId="312"/>
            <ac:spMk id="12" creationId="{093238BF-4493-7613-4079-CF3F3C2053CF}"/>
          </ac:spMkLst>
        </pc:spChg>
        <pc:spChg chg="add del">
          <ac:chgData name="Nguyễn Hồng Minh" userId="b7df7bd5-dfee-49f3-a67b-ef7a4d53176e" providerId="ADAL" clId="{26DB6F5D-945F-4FE1-A5DB-FD26DC280476}" dt="2025-02-17T11:39:39.981" v="2951" actId="26606"/>
          <ac:spMkLst>
            <pc:docMk/>
            <pc:sldMk cId="944022241" sldId="312"/>
            <ac:spMk id="14" creationId="{12EAB829-BBE4-56FA-1894-9B72EDFA12F8}"/>
          </ac:spMkLst>
        </pc:spChg>
        <pc:spChg chg="add del">
          <ac:chgData name="Nguyễn Hồng Minh" userId="b7df7bd5-dfee-49f3-a67b-ef7a4d53176e" providerId="ADAL" clId="{26DB6F5D-945F-4FE1-A5DB-FD26DC280476}" dt="2025-02-17T11:39:39.981" v="2951" actId="26606"/>
          <ac:spMkLst>
            <pc:docMk/>
            <pc:sldMk cId="944022241" sldId="312"/>
            <ac:spMk id="16" creationId="{6968EF12-845D-7668-BB28-51F405773F12}"/>
          </ac:spMkLst>
        </pc:spChg>
        <pc:spChg chg="add del">
          <ac:chgData name="Nguyễn Hồng Minh" userId="b7df7bd5-dfee-49f3-a67b-ef7a4d53176e" providerId="ADAL" clId="{26DB6F5D-945F-4FE1-A5DB-FD26DC280476}" dt="2025-02-17T10:48:10.403" v="1145"/>
          <ac:spMkLst>
            <pc:docMk/>
            <pc:sldMk cId="944022241" sldId="312"/>
            <ac:spMk id="18" creationId="{3F4219D9-7962-E13D-ACC4-C67009903BBB}"/>
          </ac:spMkLst>
        </pc:spChg>
        <pc:spChg chg="add del">
          <ac:chgData name="Nguyễn Hồng Minh" userId="b7df7bd5-dfee-49f3-a67b-ef7a4d53176e" providerId="ADAL" clId="{26DB6F5D-945F-4FE1-A5DB-FD26DC280476}" dt="2025-02-17T11:39:39.981" v="2951" actId="26606"/>
          <ac:spMkLst>
            <pc:docMk/>
            <pc:sldMk cId="944022241" sldId="312"/>
            <ac:spMk id="20" creationId="{6D16A4B0-E1B2-AFBA-7B89-4732D4472FC0}"/>
          </ac:spMkLst>
        </pc:spChg>
        <pc:spChg chg="add del">
          <ac:chgData name="Nguyễn Hồng Minh" userId="b7df7bd5-dfee-49f3-a67b-ef7a4d53176e" providerId="ADAL" clId="{26DB6F5D-945F-4FE1-A5DB-FD26DC280476}" dt="2025-02-17T15:49:01.553" v="4646"/>
          <ac:spMkLst>
            <pc:docMk/>
            <pc:sldMk cId="944022241" sldId="312"/>
            <ac:spMk id="25" creationId="{C4879EFC-8E62-4E00-973C-C45EE9EC676D}"/>
          </ac:spMkLst>
        </pc:spChg>
        <pc:spChg chg="add del">
          <ac:chgData name="Nguyễn Hồng Minh" userId="b7df7bd5-dfee-49f3-a67b-ef7a4d53176e" providerId="ADAL" clId="{26DB6F5D-945F-4FE1-A5DB-FD26DC280476}" dt="2025-02-17T15:49:01.553" v="4646"/>
          <ac:spMkLst>
            <pc:docMk/>
            <pc:sldMk cId="944022241" sldId="312"/>
            <ac:spMk id="27" creationId="{D6A9C53F-5F90-40A5-8C85-5412D39C8C68}"/>
          </ac:spMkLst>
        </pc:spChg>
        <pc:picChg chg="del">
          <ac:chgData name="Nguyễn Hồng Minh" userId="b7df7bd5-dfee-49f3-a67b-ef7a4d53176e" providerId="ADAL" clId="{26DB6F5D-945F-4FE1-A5DB-FD26DC280476}" dt="2025-02-17T10:19:00.049" v="584" actId="478"/>
          <ac:picMkLst>
            <pc:docMk/>
            <pc:sldMk cId="944022241" sldId="312"/>
            <ac:picMk id="4" creationId="{B3362E1C-DEFC-6999-CCAC-30EB01692F8B}"/>
          </ac:picMkLst>
        </pc:picChg>
        <pc:picChg chg="add mod">
          <ac:chgData name="Nguyễn Hồng Minh" userId="b7df7bd5-dfee-49f3-a67b-ef7a4d53176e" providerId="ADAL" clId="{26DB6F5D-945F-4FE1-A5DB-FD26DC280476}" dt="2025-02-18T03:46:31.394" v="6213"/>
          <ac:picMkLst>
            <pc:docMk/>
            <pc:sldMk cId="944022241" sldId="312"/>
            <ac:picMk id="5" creationId="{CF6C231E-10C4-D8CE-DE9C-1CA5AD0D03E2}"/>
          </ac:picMkLst>
        </pc:picChg>
      </pc:sldChg>
      <pc:sldChg chg="addSp delSp modSp add del mod setBg delDesignElem">
        <pc:chgData name="Nguyễn Hồng Minh" userId="b7df7bd5-dfee-49f3-a67b-ef7a4d53176e" providerId="ADAL" clId="{26DB6F5D-945F-4FE1-A5DB-FD26DC280476}" dt="2025-02-17T11:45:13.051" v="3272" actId="47"/>
        <pc:sldMkLst>
          <pc:docMk/>
          <pc:sldMk cId="1076215046" sldId="313"/>
        </pc:sldMkLst>
        <pc:spChg chg="del">
          <ac:chgData name="Nguyễn Hồng Minh" userId="b7df7bd5-dfee-49f3-a67b-ef7a4d53176e" providerId="ADAL" clId="{26DB6F5D-945F-4FE1-A5DB-FD26DC280476}" dt="2025-02-17T10:20:03.218" v="599" actId="21"/>
          <ac:spMkLst>
            <pc:docMk/>
            <pc:sldMk cId="1076215046" sldId="313"/>
            <ac:spMk id="6" creationId="{978CBD0A-DEE4-7406-666B-541CD38613CC}"/>
          </ac:spMkLst>
        </pc:spChg>
        <pc:spChg chg="add del">
          <ac:chgData name="Nguyễn Hồng Minh" userId="b7df7bd5-dfee-49f3-a67b-ef7a4d53176e" providerId="ADAL" clId="{26DB6F5D-945F-4FE1-A5DB-FD26DC280476}" dt="2025-02-17T10:48:10.403" v="1145"/>
          <ac:spMkLst>
            <pc:docMk/>
            <pc:sldMk cId="1076215046" sldId="313"/>
            <ac:spMk id="12" creationId="{30040C90-7802-55A4-82B5-45B0C8D672E0}"/>
          </ac:spMkLst>
        </pc:spChg>
        <pc:spChg chg="add del">
          <ac:chgData name="Nguyễn Hồng Minh" userId="b7df7bd5-dfee-49f3-a67b-ef7a4d53176e" providerId="ADAL" clId="{26DB6F5D-945F-4FE1-A5DB-FD26DC280476}" dt="2025-02-17T10:48:10.403" v="1145"/>
          <ac:spMkLst>
            <pc:docMk/>
            <pc:sldMk cId="1076215046" sldId="313"/>
            <ac:spMk id="14" creationId="{7E3865E5-2B79-E09E-27BE-C919B73E4D3F}"/>
          </ac:spMkLst>
        </pc:spChg>
        <pc:spChg chg="add del">
          <ac:chgData name="Nguyễn Hồng Minh" userId="b7df7bd5-dfee-49f3-a67b-ef7a4d53176e" providerId="ADAL" clId="{26DB6F5D-945F-4FE1-A5DB-FD26DC280476}" dt="2025-02-17T10:48:10.403" v="1145"/>
          <ac:spMkLst>
            <pc:docMk/>
            <pc:sldMk cId="1076215046" sldId="313"/>
            <ac:spMk id="16" creationId="{2984D1D4-C26B-592B-29A2-9B46E0EED38E}"/>
          </ac:spMkLst>
        </pc:spChg>
        <pc:spChg chg="add del">
          <ac:chgData name="Nguyễn Hồng Minh" userId="b7df7bd5-dfee-49f3-a67b-ef7a4d53176e" providerId="ADAL" clId="{26DB6F5D-945F-4FE1-A5DB-FD26DC280476}" dt="2025-02-17T10:48:10.403" v="1145"/>
          <ac:spMkLst>
            <pc:docMk/>
            <pc:sldMk cId="1076215046" sldId="313"/>
            <ac:spMk id="18" creationId="{50B3F6D5-E897-F578-D260-3AB98BD54EAE}"/>
          </ac:spMkLst>
        </pc:spChg>
        <pc:spChg chg="add del">
          <ac:chgData name="Nguyễn Hồng Minh" userId="b7df7bd5-dfee-49f3-a67b-ef7a4d53176e" providerId="ADAL" clId="{26DB6F5D-945F-4FE1-A5DB-FD26DC280476}" dt="2025-02-17T10:48:10.403" v="1145"/>
          <ac:spMkLst>
            <pc:docMk/>
            <pc:sldMk cId="1076215046" sldId="313"/>
            <ac:spMk id="20" creationId="{6AA27A96-BAE0-0A5C-AC9C-29ADF70BB9ED}"/>
          </ac:spMkLst>
        </pc:spChg>
        <pc:picChg chg="add mod">
          <ac:chgData name="Nguyễn Hồng Minh" userId="b7df7bd5-dfee-49f3-a67b-ef7a4d53176e" providerId="ADAL" clId="{26DB6F5D-945F-4FE1-A5DB-FD26DC280476}" dt="2025-02-17T10:20:14.173" v="603" actId="14100"/>
          <ac:picMkLst>
            <pc:docMk/>
            <pc:sldMk cId="1076215046" sldId="313"/>
            <ac:picMk id="4" creationId="{714901B0-25DA-6928-243E-5D8816E68140}"/>
          </ac:picMkLst>
        </pc:picChg>
      </pc:sldChg>
      <pc:sldChg chg="addSp delSp modSp add mod ord modTransition setBg delDesignElem">
        <pc:chgData name="Nguyễn Hồng Minh" userId="b7df7bd5-dfee-49f3-a67b-ef7a4d53176e" providerId="ADAL" clId="{26DB6F5D-945F-4FE1-A5DB-FD26DC280476}" dt="2025-02-18T03:46:34.402" v="6215"/>
        <pc:sldMkLst>
          <pc:docMk/>
          <pc:sldMk cId="3784045444" sldId="314"/>
        </pc:sldMkLst>
        <pc:spChg chg="mod">
          <ac:chgData name="Nguyễn Hồng Minh" userId="b7df7bd5-dfee-49f3-a67b-ef7a4d53176e" providerId="ADAL" clId="{26DB6F5D-945F-4FE1-A5DB-FD26DC280476}" dt="2025-02-17T16:32:18.315" v="5783" actId="3062"/>
          <ac:spMkLst>
            <pc:docMk/>
            <pc:sldMk cId="3784045444" sldId="314"/>
            <ac:spMk id="2" creationId="{8CE57960-ABAE-9996-CC19-674DBB145256}"/>
          </ac:spMkLst>
        </pc:spChg>
        <pc:spChg chg="add mod ord">
          <ac:chgData name="Nguyễn Hồng Minh" userId="b7df7bd5-dfee-49f3-a67b-ef7a4d53176e" providerId="ADAL" clId="{26DB6F5D-945F-4FE1-A5DB-FD26DC280476}" dt="2025-02-17T16:25:30.048" v="5728" actId="693"/>
          <ac:spMkLst>
            <pc:docMk/>
            <pc:sldMk cId="3784045444" sldId="314"/>
            <ac:spMk id="3" creationId="{9F4A816A-44A3-8242-49DA-D968E63BCD2D}"/>
          </ac:spMkLst>
        </pc:spChg>
        <pc:spChg chg="add mod">
          <ac:chgData name="Nguyễn Hồng Minh" userId="b7df7bd5-dfee-49f3-a67b-ef7a4d53176e" providerId="ADAL" clId="{26DB6F5D-945F-4FE1-A5DB-FD26DC280476}" dt="2025-02-17T11:46:16.764" v="3289" actId="1076"/>
          <ac:spMkLst>
            <pc:docMk/>
            <pc:sldMk cId="3784045444" sldId="314"/>
            <ac:spMk id="4" creationId="{B99D49A7-FE1E-4FA9-7077-FA2FDB85C03A}"/>
          </ac:spMkLst>
        </pc:spChg>
        <pc:spChg chg="add mod">
          <ac:chgData name="Nguyễn Hồng Minh" userId="b7df7bd5-dfee-49f3-a67b-ef7a4d53176e" providerId="ADAL" clId="{26DB6F5D-945F-4FE1-A5DB-FD26DC280476}" dt="2025-02-17T11:46:10.619" v="3288" actId="14100"/>
          <ac:spMkLst>
            <pc:docMk/>
            <pc:sldMk cId="3784045444" sldId="314"/>
            <ac:spMk id="5" creationId="{41DC0C78-CF6A-1312-C04F-3B8ACC5EAFA5}"/>
          </ac:spMkLst>
        </pc:spChg>
        <pc:spChg chg="del mod">
          <ac:chgData name="Nguyễn Hồng Minh" userId="b7df7bd5-dfee-49f3-a67b-ef7a4d53176e" providerId="ADAL" clId="{26DB6F5D-945F-4FE1-A5DB-FD26DC280476}" dt="2025-02-17T10:21:14.658" v="617" actId="478"/>
          <ac:spMkLst>
            <pc:docMk/>
            <pc:sldMk cId="3784045444" sldId="314"/>
            <ac:spMk id="8" creationId="{A50CA954-1396-1261-E5EA-54B2DF3E8578}"/>
          </ac:spMkLst>
        </pc:spChg>
        <pc:spChg chg="add del">
          <ac:chgData name="Nguyễn Hồng Minh" userId="b7df7bd5-dfee-49f3-a67b-ef7a4d53176e" providerId="ADAL" clId="{26DB6F5D-945F-4FE1-A5DB-FD26DC280476}" dt="2025-02-17T11:45:33.569" v="3277" actId="26606"/>
          <ac:spMkLst>
            <pc:docMk/>
            <pc:sldMk cId="3784045444" sldId="314"/>
            <ac:spMk id="12" creationId="{F1986078-944B-E18B-2F36-B20B6DECE387}"/>
          </ac:spMkLst>
        </pc:spChg>
        <pc:spChg chg="add del">
          <ac:chgData name="Nguyễn Hồng Minh" userId="b7df7bd5-dfee-49f3-a67b-ef7a4d53176e" providerId="ADAL" clId="{26DB6F5D-945F-4FE1-A5DB-FD26DC280476}" dt="2025-02-17T11:45:33.569" v="3277" actId="26606"/>
          <ac:spMkLst>
            <pc:docMk/>
            <pc:sldMk cId="3784045444" sldId="314"/>
            <ac:spMk id="14" creationId="{0E747E7B-A039-A10F-F061-F11197A356A2}"/>
          </ac:spMkLst>
        </pc:spChg>
        <pc:spChg chg="add del">
          <ac:chgData name="Nguyễn Hồng Minh" userId="b7df7bd5-dfee-49f3-a67b-ef7a4d53176e" providerId="ADAL" clId="{26DB6F5D-945F-4FE1-A5DB-FD26DC280476}" dt="2025-02-17T11:45:33.569" v="3277" actId="26606"/>
          <ac:spMkLst>
            <pc:docMk/>
            <pc:sldMk cId="3784045444" sldId="314"/>
            <ac:spMk id="16" creationId="{4BBE94E4-6393-7F49-F099-446F56846200}"/>
          </ac:spMkLst>
        </pc:spChg>
        <pc:spChg chg="add del">
          <ac:chgData name="Nguyễn Hồng Minh" userId="b7df7bd5-dfee-49f3-a67b-ef7a4d53176e" providerId="ADAL" clId="{26DB6F5D-945F-4FE1-A5DB-FD26DC280476}" dt="2025-02-17T11:45:33.569" v="3277" actId="26606"/>
          <ac:spMkLst>
            <pc:docMk/>
            <pc:sldMk cId="3784045444" sldId="314"/>
            <ac:spMk id="18" creationId="{6EECFD5F-4484-EACA-A795-D37B8B53A976}"/>
          </ac:spMkLst>
        </pc:spChg>
        <pc:spChg chg="add del">
          <ac:chgData name="Nguyễn Hồng Minh" userId="b7df7bd5-dfee-49f3-a67b-ef7a4d53176e" providerId="ADAL" clId="{26DB6F5D-945F-4FE1-A5DB-FD26DC280476}" dt="2025-02-17T11:45:33.569" v="3277" actId="26606"/>
          <ac:spMkLst>
            <pc:docMk/>
            <pc:sldMk cId="3784045444" sldId="314"/>
            <ac:spMk id="20" creationId="{2EE02FA5-84E5-AB2C-BC77-55242DE2B240}"/>
          </ac:spMkLst>
        </pc:spChg>
        <pc:spChg chg="add del">
          <ac:chgData name="Nguyễn Hồng Minh" userId="b7df7bd5-dfee-49f3-a67b-ef7a4d53176e" providerId="ADAL" clId="{26DB6F5D-945F-4FE1-A5DB-FD26DC280476}" dt="2025-02-17T15:49:01.553" v="4646"/>
          <ac:spMkLst>
            <pc:docMk/>
            <pc:sldMk cId="3784045444" sldId="314"/>
            <ac:spMk id="25" creationId="{C4879EFC-8E62-4E00-973C-C45EE9EC676D}"/>
          </ac:spMkLst>
        </pc:spChg>
        <pc:spChg chg="add del">
          <ac:chgData name="Nguyễn Hồng Minh" userId="b7df7bd5-dfee-49f3-a67b-ef7a4d53176e" providerId="ADAL" clId="{26DB6F5D-945F-4FE1-A5DB-FD26DC280476}" dt="2025-02-17T15:49:01.553" v="4646"/>
          <ac:spMkLst>
            <pc:docMk/>
            <pc:sldMk cId="3784045444" sldId="314"/>
            <ac:spMk id="27" creationId="{D6A9C53F-5F90-40A5-8C85-5412D39C8C68}"/>
          </ac:spMkLst>
        </pc:spChg>
        <pc:picChg chg="add mod">
          <ac:chgData name="Nguyễn Hồng Minh" userId="b7df7bd5-dfee-49f3-a67b-ef7a4d53176e" providerId="ADAL" clId="{26DB6F5D-945F-4FE1-A5DB-FD26DC280476}" dt="2025-02-18T03:46:34.402" v="6215"/>
          <ac:picMkLst>
            <pc:docMk/>
            <pc:sldMk cId="3784045444" sldId="314"/>
            <ac:picMk id="6" creationId="{FA0B5A40-0112-676E-CBA4-549B7D388515}"/>
          </ac:picMkLst>
        </pc:picChg>
      </pc:sldChg>
      <pc:sldChg chg="addSp delSp modSp add mod ord modTransition setBg delDesignElem">
        <pc:chgData name="Nguyễn Hồng Minh" userId="b7df7bd5-dfee-49f3-a67b-ef7a4d53176e" providerId="ADAL" clId="{26DB6F5D-945F-4FE1-A5DB-FD26DC280476}" dt="2025-02-18T03:46:36.568" v="6216"/>
        <pc:sldMkLst>
          <pc:docMk/>
          <pc:sldMk cId="4239900960" sldId="315"/>
        </pc:sldMkLst>
        <pc:spChg chg="mod">
          <ac:chgData name="Nguyễn Hồng Minh" userId="b7df7bd5-dfee-49f3-a67b-ef7a4d53176e" providerId="ADAL" clId="{26DB6F5D-945F-4FE1-A5DB-FD26DC280476}" dt="2025-02-17T16:04:42.836" v="5444" actId="27636"/>
          <ac:spMkLst>
            <pc:docMk/>
            <pc:sldMk cId="4239900960" sldId="315"/>
            <ac:spMk id="2" creationId="{C7D80934-5DE9-41B3-E170-9C9D625C8CFE}"/>
          </ac:spMkLst>
        </pc:spChg>
        <pc:spChg chg="del mod">
          <ac:chgData name="Nguyễn Hồng Minh" userId="b7df7bd5-dfee-49f3-a67b-ef7a4d53176e" providerId="ADAL" clId="{26DB6F5D-945F-4FE1-A5DB-FD26DC280476}" dt="2025-02-17T10:23:08.882" v="636" actId="478"/>
          <ac:spMkLst>
            <pc:docMk/>
            <pc:sldMk cId="4239900960" sldId="315"/>
            <ac:spMk id="3" creationId="{257DC154-090E-1D60-369A-74053696B6AF}"/>
          </ac:spMkLst>
        </pc:spChg>
        <pc:spChg chg="del mod">
          <ac:chgData name="Nguyễn Hồng Minh" userId="b7df7bd5-dfee-49f3-a67b-ef7a4d53176e" providerId="ADAL" clId="{26DB6F5D-945F-4FE1-A5DB-FD26DC280476}" dt="2025-02-17T10:23:06.165" v="634" actId="478"/>
          <ac:spMkLst>
            <pc:docMk/>
            <pc:sldMk cId="4239900960" sldId="315"/>
            <ac:spMk id="4" creationId="{E151663D-B4A8-21AD-817D-AAB45E09154B}"/>
          </ac:spMkLst>
        </pc:spChg>
        <pc:spChg chg="del">
          <ac:chgData name="Nguyễn Hồng Minh" userId="b7df7bd5-dfee-49f3-a67b-ef7a4d53176e" providerId="ADAL" clId="{26DB6F5D-945F-4FE1-A5DB-FD26DC280476}" dt="2025-02-17T10:23:10.814" v="637" actId="478"/>
          <ac:spMkLst>
            <pc:docMk/>
            <pc:sldMk cId="4239900960" sldId="315"/>
            <ac:spMk id="5" creationId="{0B15818A-14CF-90CE-A90A-7AB9A39952B8}"/>
          </ac:spMkLst>
        </pc:spChg>
        <pc:spChg chg="add mod">
          <ac:chgData name="Nguyễn Hồng Minh" userId="b7df7bd5-dfee-49f3-a67b-ef7a4d53176e" providerId="ADAL" clId="{26DB6F5D-945F-4FE1-A5DB-FD26DC280476}" dt="2025-02-17T10:24:02.339" v="649" actId="1076"/>
          <ac:spMkLst>
            <pc:docMk/>
            <pc:sldMk cId="4239900960" sldId="315"/>
            <ac:spMk id="6" creationId="{A133577D-F8DC-6B5C-0216-FE0B46BE182D}"/>
          </ac:spMkLst>
        </pc:spChg>
        <pc:spChg chg="add mod">
          <ac:chgData name="Nguyễn Hồng Minh" userId="b7df7bd5-dfee-49f3-a67b-ef7a4d53176e" providerId="ADAL" clId="{26DB6F5D-945F-4FE1-A5DB-FD26DC280476}" dt="2025-02-17T10:23:34.396" v="642"/>
          <ac:spMkLst>
            <pc:docMk/>
            <pc:sldMk cId="4239900960" sldId="315"/>
            <ac:spMk id="7" creationId="{15C1DD80-63B6-0D3A-D1DC-838A9768B853}"/>
          </ac:spMkLst>
        </pc:spChg>
        <pc:spChg chg="add mod">
          <ac:chgData name="Nguyễn Hồng Minh" userId="b7df7bd5-dfee-49f3-a67b-ef7a4d53176e" providerId="ADAL" clId="{26DB6F5D-945F-4FE1-A5DB-FD26DC280476}" dt="2025-02-17T16:25:42.102" v="5731" actId="693"/>
          <ac:spMkLst>
            <pc:docMk/>
            <pc:sldMk cId="4239900960" sldId="315"/>
            <ac:spMk id="8" creationId="{932EB370-42E1-CB4D-CB25-78ACCF21C32C}"/>
          </ac:spMkLst>
        </pc:spChg>
        <pc:spChg chg="add del">
          <ac:chgData name="Nguyễn Hồng Minh" userId="b7df7bd5-dfee-49f3-a67b-ef7a4d53176e" providerId="ADAL" clId="{26DB6F5D-945F-4FE1-A5DB-FD26DC280476}" dt="2025-02-17T15:49:01.553" v="4646"/>
          <ac:spMkLst>
            <pc:docMk/>
            <pc:sldMk cId="4239900960" sldId="315"/>
            <ac:spMk id="12" creationId="{5B32AAE2-FF62-C7FD-0206-ACD44AFF3321}"/>
          </ac:spMkLst>
        </pc:spChg>
        <pc:spChg chg="add del">
          <ac:chgData name="Nguyễn Hồng Minh" userId="b7df7bd5-dfee-49f3-a67b-ef7a4d53176e" providerId="ADAL" clId="{26DB6F5D-945F-4FE1-A5DB-FD26DC280476}" dt="2025-02-17T15:49:01.553" v="4646"/>
          <ac:spMkLst>
            <pc:docMk/>
            <pc:sldMk cId="4239900960" sldId="315"/>
            <ac:spMk id="14" creationId="{45956E19-4C2B-C29D-AE90-F8274F5D5CE8}"/>
          </ac:spMkLst>
        </pc:spChg>
        <pc:spChg chg="add del">
          <ac:chgData name="Nguyễn Hồng Minh" userId="b7df7bd5-dfee-49f3-a67b-ef7a4d53176e" providerId="ADAL" clId="{26DB6F5D-945F-4FE1-A5DB-FD26DC280476}" dt="2025-02-17T15:49:01.553" v="4646"/>
          <ac:spMkLst>
            <pc:docMk/>
            <pc:sldMk cId="4239900960" sldId="315"/>
            <ac:spMk id="16" creationId="{7700DCD3-D5C9-EDCA-85E3-909B8AF8BA34}"/>
          </ac:spMkLst>
        </pc:spChg>
        <pc:spChg chg="add del">
          <ac:chgData name="Nguyễn Hồng Minh" userId="b7df7bd5-dfee-49f3-a67b-ef7a4d53176e" providerId="ADAL" clId="{26DB6F5D-945F-4FE1-A5DB-FD26DC280476}" dt="2025-02-17T15:49:01.553" v="4646"/>
          <ac:spMkLst>
            <pc:docMk/>
            <pc:sldMk cId="4239900960" sldId="315"/>
            <ac:spMk id="18" creationId="{D6E4D372-009A-9264-161C-FBCA07232565}"/>
          </ac:spMkLst>
        </pc:spChg>
        <pc:spChg chg="add del">
          <ac:chgData name="Nguyễn Hồng Minh" userId="b7df7bd5-dfee-49f3-a67b-ef7a4d53176e" providerId="ADAL" clId="{26DB6F5D-945F-4FE1-A5DB-FD26DC280476}" dt="2025-02-17T15:49:01.553" v="4646"/>
          <ac:spMkLst>
            <pc:docMk/>
            <pc:sldMk cId="4239900960" sldId="315"/>
            <ac:spMk id="20" creationId="{1AAD3929-6F8E-D179-6F55-305CEA58D39B}"/>
          </ac:spMkLst>
        </pc:spChg>
        <pc:spChg chg="add del">
          <ac:chgData name="Nguyễn Hồng Minh" userId="b7df7bd5-dfee-49f3-a67b-ef7a4d53176e" providerId="ADAL" clId="{26DB6F5D-945F-4FE1-A5DB-FD26DC280476}" dt="2025-02-17T11:46:49.767" v="3293" actId="26606"/>
          <ac:spMkLst>
            <pc:docMk/>
            <pc:sldMk cId="4239900960" sldId="315"/>
            <ac:spMk id="25" creationId="{5DCB5928-DC7D-4612-9922-441966E15627}"/>
          </ac:spMkLst>
        </pc:spChg>
        <pc:spChg chg="add del">
          <ac:chgData name="Nguyễn Hồng Minh" userId="b7df7bd5-dfee-49f3-a67b-ef7a4d53176e" providerId="ADAL" clId="{26DB6F5D-945F-4FE1-A5DB-FD26DC280476}" dt="2025-02-17T11:46:49.767" v="3293" actId="26606"/>
          <ac:spMkLst>
            <pc:docMk/>
            <pc:sldMk cId="4239900960" sldId="315"/>
            <ac:spMk id="27" creationId="{682C1161-1736-45EC-99B7-33F3CAE9D517}"/>
          </ac:spMkLst>
        </pc:spChg>
        <pc:spChg chg="add del">
          <ac:chgData name="Nguyễn Hồng Minh" userId="b7df7bd5-dfee-49f3-a67b-ef7a4d53176e" providerId="ADAL" clId="{26DB6F5D-945F-4FE1-A5DB-FD26DC280476}" dt="2025-02-17T11:46:49.767" v="3293" actId="26606"/>
          <ac:spMkLst>
            <pc:docMk/>
            <pc:sldMk cId="4239900960" sldId="315"/>
            <ac:spMk id="29" creationId="{84D4DDB8-B68F-45B0-9F62-C4279996F672}"/>
          </ac:spMkLst>
        </pc:spChg>
        <pc:spChg chg="add del">
          <ac:chgData name="Nguyễn Hồng Minh" userId="b7df7bd5-dfee-49f3-a67b-ef7a4d53176e" providerId="ADAL" clId="{26DB6F5D-945F-4FE1-A5DB-FD26DC280476}" dt="2025-02-17T11:46:49.767" v="3293" actId="26606"/>
          <ac:spMkLst>
            <pc:docMk/>
            <pc:sldMk cId="4239900960" sldId="315"/>
            <ac:spMk id="31" creationId="{AF2F604E-43BE-4DC3-B983-E071523364F8}"/>
          </ac:spMkLst>
        </pc:spChg>
        <pc:picChg chg="add mod">
          <ac:chgData name="Nguyễn Hồng Minh" userId="b7df7bd5-dfee-49f3-a67b-ef7a4d53176e" providerId="ADAL" clId="{26DB6F5D-945F-4FE1-A5DB-FD26DC280476}" dt="2025-02-18T03:46:36.568" v="6216"/>
          <ac:picMkLst>
            <pc:docMk/>
            <pc:sldMk cId="4239900960" sldId="315"/>
            <ac:picMk id="3" creationId="{F487969F-D908-200F-6CE4-A8E55EAB3476}"/>
          </ac:picMkLst>
        </pc:picChg>
      </pc:sldChg>
      <pc:sldChg chg="addSp delSp modSp add del mod setBg delDesignElem">
        <pc:chgData name="Nguyễn Hồng Minh" userId="b7df7bd5-dfee-49f3-a67b-ef7a4d53176e" providerId="ADAL" clId="{26DB6F5D-945F-4FE1-A5DB-FD26DC280476}" dt="2025-02-17T11:04:22.911" v="1837" actId="47"/>
        <pc:sldMkLst>
          <pc:docMk/>
          <pc:sldMk cId="4281842180" sldId="316"/>
        </pc:sldMkLst>
        <pc:spChg chg="mod">
          <ac:chgData name="Nguyễn Hồng Minh" userId="b7df7bd5-dfee-49f3-a67b-ef7a4d53176e" providerId="ADAL" clId="{26DB6F5D-945F-4FE1-A5DB-FD26DC280476}" dt="2025-02-17T10:36:18.660" v="887" actId="20577"/>
          <ac:spMkLst>
            <pc:docMk/>
            <pc:sldMk cId="4281842180" sldId="316"/>
            <ac:spMk id="2" creationId="{8E581AFE-66DB-2994-A676-B056345FEFF9}"/>
          </ac:spMkLst>
        </pc:spChg>
        <pc:spChg chg="add del mod">
          <ac:chgData name="Nguyễn Hồng Minh" userId="b7df7bd5-dfee-49f3-a67b-ef7a4d53176e" providerId="ADAL" clId="{26DB6F5D-945F-4FE1-A5DB-FD26DC280476}" dt="2025-02-17T10:29:02.367" v="688" actId="478"/>
          <ac:spMkLst>
            <pc:docMk/>
            <pc:sldMk cId="4281842180" sldId="316"/>
            <ac:spMk id="4" creationId="{39D756B0-1702-05BC-F613-6369E418F04C}"/>
          </ac:spMkLst>
        </pc:spChg>
        <pc:spChg chg="add mod">
          <ac:chgData name="Nguyễn Hồng Minh" userId="b7df7bd5-dfee-49f3-a67b-ef7a4d53176e" providerId="ADAL" clId="{26DB6F5D-945F-4FE1-A5DB-FD26DC280476}" dt="2025-02-17T10:29:21.763" v="689"/>
          <ac:spMkLst>
            <pc:docMk/>
            <pc:sldMk cId="4281842180" sldId="316"/>
            <ac:spMk id="6" creationId="{C217A55D-3FA6-6A72-5771-78DE5EE82D24}"/>
          </ac:spMkLst>
        </pc:spChg>
        <pc:spChg chg="add mod">
          <ac:chgData name="Nguyễn Hồng Minh" userId="b7df7bd5-dfee-49f3-a67b-ef7a4d53176e" providerId="ADAL" clId="{26DB6F5D-945F-4FE1-A5DB-FD26DC280476}" dt="2025-02-17T10:29:21.763" v="689"/>
          <ac:spMkLst>
            <pc:docMk/>
            <pc:sldMk cId="4281842180" sldId="316"/>
            <ac:spMk id="7" creationId="{05C7685B-AB94-9CA4-3457-68C7C6972621}"/>
          </ac:spMkLst>
        </pc:spChg>
        <pc:spChg chg="add mod">
          <ac:chgData name="Nguyễn Hồng Minh" userId="b7df7bd5-dfee-49f3-a67b-ef7a4d53176e" providerId="ADAL" clId="{26DB6F5D-945F-4FE1-A5DB-FD26DC280476}" dt="2025-02-17T10:29:21.763" v="689"/>
          <ac:spMkLst>
            <pc:docMk/>
            <pc:sldMk cId="4281842180" sldId="316"/>
            <ac:spMk id="8" creationId="{1703CBB8-2983-32C8-B818-B0F185DD0E06}"/>
          </ac:spMkLst>
        </pc:spChg>
        <pc:spChg chg="del">
          <ac:chgData name="Nguyễn Hồng Minh" userId="b7df7bd5-dfee-49f3-a67b-ef7a4d53176e" providerId="ADAL" clId="{26DB6F5D-945F-4FE1-A5DB-FD26DC280476}" dt="2025-02-17T10:28:59.645" v="687" actId="478"/>
          <ac:spMkLst>
            <pc:docMk/>
            <pc:sldMk cId="4281842180" sldId="316"/>
            <ac:spMk id="9" creationId="{762EBC7E-4D9F-E3F2-701E-28EB2BA5D26B}"/>
          </ac:spMkLst>
        </pc:spChg>
        <pc:spChg chg="add mod">
          <ac:chgData name="Nguyễn Hồng Minh" userId="b7df7bd5-dfee-49f3-a67b-ef7a4d53176e" providerId="ADAL" clId="{26DB6F5D-945F-4FE1-A5DB-FD26DC280476}" dt="2025-02-17T10:33:58.211" v="745" actId="14100"/>
          <ac:spMkLst>
            <pc:docMk/>
            <pc:sldMk cId="4281842180" sldId="316"/>
            <ac:spMk id="10" creationId="{C40A0BF0-F23B-02DA-5088-7BB80A63808F}"/>
          </ac:spMkLst>
        </pc:spChg>
        <pc:spChg chg="add mod">
          <ac:chgData name="Nguyễn Hồng Minh" userId="b7df7bd5-dfee-49f3-a67b-ef7a4d53176e" providerId="ADAL" clId="{26DB6F5D-945F-4FE1-A5DB-FD26DC280476}" dt="2025-02-17T10:29:50.950" v="694" actId="207"/>
          <ac:spMkLst>
            <pc:docMk/>
            <pc:sldMk cId="4281842180" sldId="316"/>
            <ac:spMk id="11" creationId="{D6722DF4-3BAF-0709-28C1-043AA2474E4D}"/>
          </ac:spMkLst>
        </pc:spChg>
        <pc:spChg chg="add mod">
          <ac:chgData name="Nguyễn Hồng Minh" userId="b7df7bd5-dfee-49f3-a67b-ef7a4d53176e" providerId="ADAL" clId="{26DB6F5D-945F-4FE1-A5DB-FD26DC280476}" dt="2025-02-17T10:33:58.211" v="745" actId="14100"/>
          <ac:spMkLst>
            <pc:docMk/>
            <pc:sldMk cId="4281842180" sldId="316"/>
            <ac:spMk id="12" creationId="{B82818EA-9274-9597-71FB-ED20A17ABCCC}"/>
          </ac:spMkLst>
        </pc:spChg>
        <pc:spChg chg="add">
          <ac:chgData name="Nguyễn Hồng Minh" userId="b7df7bd5-dfee-49f3-a67b-ef7a4d53176e" providerId="ADAL" clId="{26DB6F5D-945F-4FE1-A5DB-FD26DC280476}" dt="2025-02-17T10:38:08.796" v="973"/>
          <ac:spMkLst>
            <pc:docMk/>
            <pc:sldMk cId="4281842180" sldId="316"/>
            <ac:spMk id="13" creationId="{0DAC35F6-64E9-52AE-2BF3-92175747A442}"/>
          </ac:spMkLst>
        </pc:spChg>
        <pc:spChg chg="add del">
          <ac:chgData name="Nguyễn Hồng Minh" userId="b7df7bd5-dfee-49f3-a67b-ef7a4d53176e" providerId="ADAL" clId="{26DB6F5D-945F-4FE1-A5DB-FD26DC280476}" dt="2025-02-17T10:48:10.403" v="1145"/>
          <ac:spMkLst>
            <pc:docMk/>
            <pc:sldMk cId="4281842180" sldId="316"/>
            <ac:spMk id="23" creationId="{39BC2205-77BD-B84C-6054-DC95A03547B8}"/>
          </ac:spMkLst>
        </pc:spChg>
        <pc:spChg chg="add del">
          <ac:chgData name="Nguyễn Hồng Minh" userId="b7df7bd5-dfee-49f3-a67b-ef7a4d53176e" providerId="ADAL" clId="{26DB6F5D-945F-4FE1-A5DB-FD26DC280476}" dt="2025-02-17T10:48:10.403" v="1145"/>
          <ac:spMkLst>
            <pc:docMk/>
            <pc:sldMk cId="4281842180" sldId="316"/>
            <ac:spMk id="25" creationId="{4C4BE632-E381-2CBD-4B9B-EBB8570C6E4A}"/>
          </ac:spMkLst>
        </pc:spChg>
        <pc:spChg chg="add del">
          <ac:chgData name="Nguyễn Hồng Minh" userId="b7df7bd5-dfee-49f3-a67b-ef7a4d53176e" providerId="ADAL" clId="{26DB6F5D-945F-4FE1-A5DB-FD26DC280476}" dt="2025-02-17T10:48:10.403" v="1145"/>
          <ac:spMkLst>
            <pc:docMk/>
            <pc:sldMk cId="4281842180" sldId="316"/>
            <ac:spMk id="27" creationId="{BE03238E-FF30-B8A5-01BF-A4FB09F2D60E}"/>
          </ac:spMkLst>
        </pc:spChg>
        <pc:spChg chg="add del">
          <ac:chgData name="Nguyễn Hồng Minh" userId="b7df7bd5-dfee-49f3-a67b-ef7a4d53176e" providerId="ADAL" clId="{26DB6F5D-945F-4FE1-A5DB-FD26DC280476}" dt="2025-02-17T10:48:10.403" v="1145"/>
          <ac:spMkLst>
            <pc:docMk/>
            <pc:sldMk cId="4281842180" sldId="316"/>
            <ac:spMk id="29" creationId="{85BF86B5-D91E-CBF3-1066-66B214808AFD}"/>
          </ac:spMkLst>
        </pc:spChg>
        <pc:spChg chg="add del">
          <ac:chgData name="Nguyễn Hồng Minh" userId="b7df7bd5-dfee-49f3-a67b-ef7a4d53176e" providerId="ADAL" clId="{26DB6F5D-945F-4FE1-A5DB-FD26DC280476}" dt="2025-02-17T10:48:10.403" v="1145"/>
          <ac:spMkLst>
            <pc:docMk/>
            <pc:sldMk cId="4281842180" sldId="316"/>
            <ac:spMk id="31" creationId="{A6AA6C5E-F2A2-1FEA-1068-03533EF22881}"/>
          </ac:spMkLst>
        </pc:spChg>
        <pc:picChg chg="del mod">
          <ac:chgData name="Nguyễn Hồng Minh" userId="b7df7bd5-dfee-49f3-a67b-ef7a4d53176e" providerId="ADAL" clId="{26DB6F5D-945F-4FE1-A5DB-FD26DC280476}" dt="2025-02-17T10:46:54.955" v="1097" actId="478"/>
          <ac:picMkLst>
            <pc:docMk/>
            <pc:sldMk cId="4281842180" sldId="316"/>
            <ac:picMk id="5" creationId="{B8FF7932-4B3E-828A-ADB0-33E4D50B6903}"/>
          </ac:picMkLst>
        </pc:picChg>
        <pc:picChg chg="add del mod">
          <ac:chgData name="Nguyễn Hồng Minh" userId="b7df7bd5-dfee-49f3-a67b-ef7a4d53176e" providerId="ADAL" clId="{26DB6F5D-945F-4FE1-A5DB-FD26DC280476}" dt="2025-02-17T10:40:54.763" v="1037" actId="478"/>
          <ac:picMkLst>
            <pc:docMk/>
            <pc:sldMk cId="4281842180" sldId="316"/>
            <ac:picMk id="14" creationId="{21B0439D-742D-D017-1620-231A66A1AF5C}"/>
          </ac:picMkLst>
        </pc:picChg>
      </pc:sldChg>
      <pc:sldChg chg="addSp delSp modSp add del mod setBg setClrOvrMap delDesignElem">
        <pc:chgData name="Nguyễn Hồng Minh" userId="b7df7bd5-dfee-49f3-a67b-ef7a4d53176e" providerId="ADAL" clId="{26DB6F5D-945F-4FE1-A5DB-FD26DC280476}" dt="2025-02-17T11:06:12.060" v="1864" actId="47"/>
        <pc:sldMkLst>
          <pc:docMk/>
          <pc:sldMk cId="4106746004" sldId="317"/>
        </pc:sldMkLst>
        <pc:spChg chg="mod">
          <ac:chgData name="Nguyễn Hồng Minh" userId="b7df7bd5-dfee-49f3-a67b-ef7a4d53176e" providerId="ADAL" clId="{26DB6F5D-945F-4FE1-A5DB-FD26DC280476}" dt="2025-02-17T10:44:23.044" v="1071" actId="26606"/>
          <ac:spMkLst>
            <pc:docMk/>
            <pc:sldMk cId="4106746004" sldId="317"/>
            <ac:spMk id="2" creationId="{4C8B47DA-F3C7-7099-187B-A9D811F25C19}"/>
          </ac:spMkLst>
        </pc:spChg>
        <pc:spChg chg="add del mod">
          <ac:chgData name="Nguyễn Hồng Minh" userId="b7df7bd5-dfee-49f3-a67b-ef7a4d53176e" providerId="ADAL" clId="{26DB6F5D-945F-4FE1-A5DB-FD26DC280476}" dt="2025-02-17T10:34:37.448" v="751" actId="478"/>
          <ac:spMkLst>
            <pc:docMk/>
            <pc:sldMk cId="4106746004" sldId="317"/>
            <ac:spMk id="4" creationId="{F3F3B06D-CE31-C0E8-465C-02EC5308546C}"/>
          </ac:spMkLst>
        </pc:spChg>
        <pc:spChg chg="add del">
          <ac:chgData name="Nguyễn Hồng Minh" userId="b7df7bd5-dfee-49f3-a67b-ef7a4d53176e" providerId="ADAL" clId="{26DB6F5D-945F-4FE1-A5DB-FD26DC280476}" dt="2025-02-17T10:34:47.535" v="755" actId="22"/>
          <ac:spMkLst>
            <pc:docMk/>
            <pc:sldMk cId="4106746004" sldId="317"/>
            <ac:spMk id="7" creationId="{5B732683-EE02-0AA0-D407-6B2A6EE9663A}"/>
          </ac:spMkLst>
        </pc:spChg>
        <pc:spChg chg="add mod">
          <ac:chgData name="Nguyễn Hồng Minh" userId="b7df7bd5-dfee-49f3-a67b-ef7a4d53176e" providerId="ADAL" clId="{26DB6F5D-945F-4FE1-A5DB-FD26DC280476}" dt="2025-02-17T10:44:23.044" v="1071" actId="26606"/>
          <ac:spMkLst>
            <pc:docMk/>
            <pc:sldMk cId="4106746004" sldId="317"/>
            <ac:spMk id="8" creationId="{5E52E84B-2A77-EB9F-70A1-3B7F0667387B}"/>
          </ac:spMkLst>
        </pc:spChg>
        <pc:spChg chg="add mod">
          <ac:chgData name="Nguyễn Hồng Minh" userId="b7df7bd5-dfee-49f3-a67b-ef7a4d53176e" providerId="ADAL" clId="{26DB6F5D-945F-4FE1-A5DB-FD26DC280476}" dt="2025-02-17T10:44:23.044" v="1071" actId="26606"/>
          <ac:spMkLst>
            <pc:docMk/>
            <pc:sldMk cId="4106746004" sldId="317"/>
            <ac:spMk id="9" creationId="{02D24370-C7E4-BA02-DD45-DF01A2347ED6}"/>
          </ac:spMkLst>
        </pc:spChg>
        <pc:spChg chg="del">
          <ac:chgData name="Nguyễn Hồng Minh" userId="b7df7bd5-dfee-49f3-a67b-ef7a4d53176e" providerId="ADAL" clId="{26DB6F5D-945F-4FE1-A5DB-FD26DC280476}" dt="2025-02-17T10:34:35.263" v="750" actId="478"/>
          <ac:spMkLst>
            <pc:docMk/>
            <pc:sldMk cId="4106746004" sldId="317"/>
            <ac:spMk id="10" creationId="{854D71C1-8D5D-F208-C962-613422BE639F}"/>
          </ac:spMkLst>
        </pc:spChg>
        <pc:spChg chg="del">
          <ac:chgData name="Nguyễn Hồng Minh" userId="b7df7bd5-dfee-49f3-a67b-ef7a4d53176e" providerId="ADAL" clId="{26DB6F5D-945F-4FE1-A5DB-FD26DC280476}" dt="2025-02-17T10:34:39.085" v="752" actId="478"/>
          <ac:spMkLst>
            <pc:docMk/>
            <pc:sldMk cId="4106746004" sldId="317"/>
            <ac:spMk id="11" creationId="{8152981A-B8A7-52FB-89CC-6D1D9C730C8A}"/>
          </ac:spMkLst>
        </pc:spChg>
        <pc:spChg chg="del">
          <ac:chgData name="Nguyễn Hồng Minh" userId="b7df7bd5-dfee-49f3-a67b-ef7a4d53176e" providerId="ADAL" clId="{26DB6F5D-945F-4FE1-A5DB-FD26DC280476}" dt="2025-02-17T10:34:40.569" v="753" actId="478"/>
          <ac:spMkLst>
            <pc:docMk/>
            <pc:sldMk cId="4106746004" sldId="317"/>
            <ac:spMk id="12" creationId="{692FB82C-5773-137F-C10E-09A0ECA8CD88}"/>
          </ac:spMkLst>
        </pc:spChg>
        <pc:spChg chg="add del">
          <ac:chgData name="Nguyễn Hồng Minh" userId="b7df7bd5-dfee-49f3-a67b-ef7a4d53176e" providerId="ADAL" clId="{26DB6F5D-945F-4FE1-A5DB-FD26DC280476}" dt="2025-02-17T10:48:10.403" v="1145"/>
          <ac:spMkLst>
            <pc:docMk/>
            <pc:sldMk cId="4106746004" sldId="317"/>
            <ac:spMk id="23" creationId="{FDE84E19-A339-D5E1-4AF6-63E1A1E18D9C}"/>
          </ac:spMkLst>
        </pc:spChg>
        <pc:spChg chg="add del">
          <ac:chgData name="Nguyễn Hồng Minh" userId="b7df7bd5-dfee-49f3-a67b-ef7a4d53176e" providerId="ADAL" clId="{26DB6F5D-945F-4FE1-A5DB-FD26DC280476}" dt="2025-02-17T10:48:10.403" v="1145"/>
          <ac:spMkLst>
            <pc:docMk/>
            <pc:sldMk cId="4106746004" sldId="317"/>
            <ac:spMk id="25" creationId="{067B7C18-8252-D890-463E-35B5A29CDC28}"/>
          </ac:spMkLst>
        </pc:spChg>
        <pc:spChg chg="add del">
          <ac:chgData name="Nguyễn Hồng Minh" userId="b7df7bd5-dfee-49f3-a67b-ef7a4d53176e" providerId="ADAL" clId="{26DB6F5D-945F-4FE1-A5DB-FD26DC280476}" dt="2025-02-17T10:48:10.403" v="1145"/>
          <ac:spMkLst>
            <pc:docMk/>
            <pc:sldMk cId="4106746004" sldId="317"/>
            <ac:spMk id="27" creationId="{64C785DB-60D6-418F-7545-00714CAED373}"/>
          </ac:spMkLst>
        </pc:spChg>
        <pc:spChg chg="add del">
          <ac:chgData name="Nguyễn Hồng Minh" userId="b7df7bd5-dfee-49f3-a67b-ef7a4d53176e" providerId="ADAL" clId="{26DB6F5D-945F-4FE1-A5DB-FD26DC280476}" dt="2025-02-17T10:48:10.403" v="1145"/>
          <ac:spMkLst>
            <pc:docMk/>
            <pc:sldMk cId="4106746004" sldId="317"/>
            <ac:spMk id="29" creationId="{C42A1767-B379-AC32-3A08-E6B29AFF2E68}"/>
          </ac:spMkLst>
        </pc:spChg>
        <pc:spChg chg="add del">
          <ac:chgData name="Nguyễn Hồng Minh" userId="b7df7bd5-dfee-49f3-a67b-ef7a4d53176e" providerId="ADAL" clId="{26DB6F5D-945F-4FE1-A5DB-FD26DC280476}" dt="2025-02-17T10:48:10.403" v="1145"/>
          <ac:spMkLst>
            <pc:docMk/>
            <pc:sldMk cId="4106746004" sldId="317"/>
            <ac:spMk id="31" creationId="{96ACBADF-A19D-15A8-2276-0749C6972390}"/>
          </ac:spMkLst>
        </pc:spChg>
        <pc:spChg chg="add del">
          <ac:chgData name="Nguyễn Hồng Minh" userId="b7df7bd5-dfee-49f3-a67b-ef7a4d53176e" providerId="ADAL" clId="{26DB6F5D-945F-4FE1-A5DB-FD26DC280476}" dt="2025-02-17T10:44:23.044" v="1071" actId="26606"/>
          <ac:spMkLst>
            <pc:docMk/>
            <pc:sldMk cId="4106746004" sldId="317"/>
            <ac:spMk id="36" creationId="{2A6B319F-86FE-4754-878E-06F0804D882B}"/>
          </ac:spMkLst>
        </pc:spChg>
        <pc:spChg chg="add del">
          <ac:chgData name="Nguyễn Hồng Minh" userId="b7df7bd5-dfee-49f3-a67b-ef7a4d53176e" providerId="ADAL" clId="{26DB6F5D-945F-4FE1-A5DB-FD26DC280476}" dt="2025-02-17T10:44:23.044" v="1071" actId="26606"/>
          <ac:spMkLst>
            <pc:docMk/>
            <pc:sldMk cId="4106746004" sldId="317"/>
            <ac:spMk id="38" creationId="{DCF7D1B5-3477-499F-ACC5-2C8B07F4EDB3}"/>
          </ac:spMkLst>
        </pc:spChg>
        <pc:picChg chg="del">
          <ac:chgData name="Nguyễn Hồng Minh" userId="b7df7bd5-dfee-49f3-a67b-ef7a4d53176e" providerId="ADAL" clId="{26DB6F5D-945F-4FE1-A5DB-FD26DC280476}" dt="2025-02-17T10:34:33.921" v="749" actId="478"/>
          <ac:picMkLst>
            <pc:docMk/>
            <pc:sldMk cId="4106746004" sldId="317"/>
            <ac:picMk id="5" creationId="{9557F7EB-F35B-6E5D-03C9-B069001CB03B}"/>
          </ac:picMkLst>
        </pc:picChg>
        <pc:picChg chg="add del mod">
          <ac:chgData name="Nguyễn Hồng Minh" userId="b7df7bd5-dfee-49f3-a67b-ef7a4d53176e" providerId="ADAL" clId="{26DB6F5D-945F-4FE1-A5DB-FD26DC280476}" dt="2025-02-17T10:40:55.929" v="1038" actId="478"/>
          <ac:picMkLst>
            <pc:docMk/>
            <pc:sldMk cId="4106746004" sldId="317"/>
            <ac:picMk id="13" creationId="{8F4DE5D1-584A-AF74-4685-D0F6D5D32671}"/>
          </ac:picMkLst>
        </pc:picChg>
      </pc:sldChg>
      <pc:sldChg chg="addSp delSp modSp add del mod">
        <pc:chgData name="Nguyễn Hồng Minh" userId="b7df7bd5-dfee-49f3-a67b-ef7a4d53176e" providerId="ADAL" clId="{26DB6F5D-945F-4FE1-A5DB-FD26DC280476}" dt="2025-02-17T11:21:23.297" v="2084" actId="47"/>
        <pc:sldMkLst>
          <pc:docMk/>
          <pc:sldMk cId="950281490" sldId="318"/>
        </pc:sldMkLst>
        <pc:spChg chg="mod">
          <ac:chgData name="Nguyễn Hồng Minh" userId="b7df7bd5-dfee-49f3-a67b-ef7a4d53176e" providerId="ADAL" clId="{26DB6F5D-945F-4FE1-A5DB-FD26DC280476}" dt="2025-02-17T11:03:21.010" v="1825" actId="207"/>
          <ac:spMkLst>
            <pc:docMk/>
            <pc:sldMk cId="950281490" sldId="318"/>
            <ac:spMk id="2" creationId="{B4CD5534-A918-AFF9-D22B-D9203E88EE6C}"/>
          </ac:spMkLst>
        </pc:spChg>
        <pc:spChg chg="add del mod">
          <ac:chgData name="Nguyễn Hồng Minh" userId="b7df7bd5-dfee-49f3-a67b-ef7a4d53176e" providerId="ADAL" clId="{26DB6F5D-945F-4FE1-A5DB-FD26DC280476}" dt="2025-02-17T11:03:36.543" v="1827" actId="478"/>
          <ac:spMkLst>
            <pc:docMk/>
            <pc:sldMk cId="950281490" sldId="318"/>
            <ac:spMk id="5" creationId="{62F6C22E-0BE6-E22F-F949-73A995468BDD}"/>
          </ac:spMkLst>
        </pc:spChg>
        <pc:spChg chg="add mod">
          <ac:chgData name="Nguyễn Hồng Minh" userId="b7df7bd5-dfee-49f3-a67b-ef7a4d53176e" providerId="ADAL" clId="{26DB6F5D-945F-4FE1-A5DB-FD26DC280476}" dt="2025-02-17T11:03:55.734" v="1830"/>
          <ac:spMkLst>
            <pc:docMk/>
            <pc:sldMk cId="950281490" sldId="318"/>
            <ac:spMk id="6" creationId="{13556DB9-D333-DBD9-F551-5BFA7C4973B6}"/>
          </ac:spMkLst>
        </pc:spChg>
        <pc:spChg chg="add mod">
          <ac:chgData name="Nguyễn Hồng Minh" userId="b7df7bd5-dfee-49f3-a67b-ef7a4d53176e" providerId="ADAL" clId="{26DB6F5D-945F-4FE1-A5DB-FD26DC280476}" dt="2025-02-17T11:03:55.734" v="1830"/>
          <ac:spMkLst>
            <pc:docMk/>
            <pc:sldMk cId="950281490" sldId="318"/>
            <ac:spMk id="7" creationId="{0398F9E8-DD20-12B9-D315-584994112E3D}"/>
          </ac:spMkLst>
        </pc:spChg>
        <pc:spChg chg="add mod">
          <ac:chgData name="Nguyễn Hồng Minh" userId="b7df7bd5-dfee-49f3-a67b-ef7a4d53176e" providerId="ADAL" clId="{26DB6F5D-945F-4FE1-A5DB-FD26DC280476}" dt="2025-02-17T11:03:55.734" v="1830"/>
          <ac:spMkLst>
            <pc:docMk/>
            <pc:sldMk cId="950281490" sldId="318"/>
            <ac:spMk id="8" creationId="{DA38FC0F-D99A-C55F-B209-25993385AB5C}"/>
          </ac:spMkLst>
        </pc:spChg>
        <pc:spChg chg="del">
          <ac:chgData name="Nguyễn Hồng Minh" userId="b7df7bd5-dfee-49f3-a67b-ef7a4d53176e" providerId="ADAL" clId="{26DB6F5D-945F-4FE1-A5DB-FD26DC280476}" dt="2025-02-17T11:03:34.425" v="1826" actId="478"/>
          <ac:spMkLst>
            <pc:docMk/>
            <pc:sldMk cId="950281490" sldId="318"/>
            <ac:spMk id="9" creationId="{5132F7A6-86DE-477E-D045-47717500AE44}"/>
          </ac:spMkLst>
        </pc:spChg>
        <pc:picChg chg="add del mod">
          <ac:chgData name="Nguyễn Hồng Minh" userId="b7df7bd5-dfee-49f3-a67b-ef7a4d53176e" providerId="ADAL" clId="{26DB6F5D-945F-4FE1-A5DB-FD26DC280476}" dt="2025-02-17T11:18:53.699" v="2034" actId="478"/>
          <ac:picMkLst>
            <pc:docMk/>
            <pc:sldMk cId="950281490" sldId="318"/>
            <ac:picMk id="4" creationId="{EEAC26E0-247F-98D5-E0D9-F34CB8DAEAC1}"/>
          </ac:picMkLst>
        </pc:picChg>
      </pc:sldChg>
      <pc:sldChg chg="addSp delSp modSp add del mod">
        <pc:chgData name="Nguyễn Hồng Minh" userId="b7df7bd5-dfee-49f3-a67b-ef7a4d53176e" providerId="ADAL" clId="{26DB6F5D-945F-4FE1-A5DB-FD26DC280476}" dt="2025-02-17T11:22:07.775" v="2097" actId="47"/>
        <pc:sldMkLst>
          <pc:docMk/>
          <pc:sldMk cId="3729551270" sldId="319"/>
        </pc:sldMkLst>
        <pc:spChg chg="mod">
          <ac:chgData name="Nguyễn Hồng Minh" userId="b7df7bd5-dfee-49f3-a67b-ef7a4d53176e" providerId="ADAL" clId="{26DB6F5D-945F-4FE1-A5DB-FD26DC280476}" dt="2025-02-17T11:05:53.510" v="1858" actId="207"/>
          <ac:spMkLst>
            <pc:docMk/>
            <pc:sldMk cId="3729551270" sldId="319"/>
            <ac:spMk id="2" creationId="{6DCE0380-F290-61A2-6258-1FD5308D819D}"/>
          </ac:spMkLst>
        </pc:spChg>
        <pc:spChg chg="add del mod">
          <ac:chgData name="Nguyễn Hồng Minh" userId="b7df7bd5-dfee-49f3-a67b-ef7a4d53176e" providerId="ADAL" clId="{26DB6F5D-945F-4FE1-A5DB-FD26DC280476}" dt="2025-02-17T11:06:01.008" v="1860" actId="478"/>
          <ac:spMkLst>
            <pc:docMk/>
            <pc:sldMk cId="3729551270" sldId="319"/>
            <ac:spMk id="5" creationId="{5E7E470D-9995-AB7E-C8ED-C76B3CB247D1}"/>
          </ac:spMkLst>
        </pc:spChg>
        <pc:spChg chg="del">
          <ac:chgData name="Nguyễn Hồng Minh" userId="b7df7bd5-dfee-49f3-a67b-ef7a4d53176e" providerId="ADAL" clId="{26DB6F5D-945F-4FE1-A5DB-FD26DC280476}" dt="2025-02-17T11:05:59.507" v="1859" actId="478"/>
          <ac:spMkLst>
            <pc:docMk/>
            <pc:sldMk cId="3729551270" sldId="319"/>
            <ac:spMk id="6" creationId="{E31EEC3C-0828-CBF1-B580-1FCFEC06C72C}"/>
          </ac:spMkLst>
        </pc:spChg>
        <pc:spChg chg="del">
          <ac:chgData name="Nguyễn Hồng Minh" userId="b7df7bd5-dfee-49f3-a67b-ef7a4d53176e" providerId="ADAL" clId="{26DB6F5D-945F-4FE1-A5DB-FD26DC280476}" dt="2025-02-17T11:06:02.132" v="1861" actId="478"/>
          <ac:spMkLst>
            <pc:docMk/>
            <pc:sldMk cId="3729551270" sldId="319"/>
            <ac:spMk id="7" creationId="{DFACD782-A5CE-167E-6EEC-7B24F2ECA72C}"/>
          </ac:spMkLst>
        </pc:spChg>
        <pc:spChg chg="del">
          <ac:chgData name="Nguyễn Hồng Minh" userId="b7df7bd5-dfee-49f3-a67b-ef7a4d53176e" providerId="ADAL" clId="{26DB6F5D-945F-4FE1-A5DB-FD26DC280476}" dt="2025-02-17T11:06:03.184" v="1862" actId="478"/>
          <ac:spMkLst>
            <pc:docMk/>
            <pc:sldMk cId="3729551270" sldId="319"/>
            <ac:spMk id="8" creationId="{E6C02CDD-D2F5-B2AB-23A1-9C6B277E23C6}"/>
          </ac:spMkLst>
        </pc:spChg>
        <pc:spChg chg="add mod">
          <ac:chgData name="Nguyễn Hồng Minh" userId="b7df7bd5-dfee-49f3-a67b-ef7a4d53176e" providerId="ADAL" clId="{26DB6F5D-945F-4FE1-A5DB-FD26DC280476}" dt="2025-02-17T11:06:08.985" v="1863"/>
          <ac:spMkLst>
            <pc:docMk/>
            <pc:sldMk cId="3729551270" sldId="319"/>
            <ac:spMk id="9" creationId="{A7B0A66F-F022-3B9D-F45D-DC8C7A1EA9E6}"/>
          </ac:spMkLst>
        </pc:spChg>
        <pc:spChg chg="add mod">
          <ac:chgData name="Nguyễn Hồng Minh" userId="b7df7bd5-dfee-49f3-a67b-ef7a4d53176e" providerId="ADAL" clId="{26DB6F5D-945F-4FE1-A5DB-FD26DC280476}" dt="2025-02-17T11:06:08.985" v="1863"/>
          <ac:spMkLst>
            <pc:docMk/>
            <pc:sldMk cId="3729551270" sldId="319"/>
            <ac:spMk id="10" creationId="{4EF57157-6B79-7D04-D8DD-FE868D45D9DA}"/>
          </ac:spMkLst>
        </pc:spChg>
        <pc:picChg chg="mod">
          <ac:chgData name="Nguyễn Hồng Minh" userId="b7df7bd5-dfee-49f3-a67b-ef7a4d53176e" providerId="ADAL" clId="{26DB6F5D-945F-4FE1-A5DB-FD26DC280476}" dt="2025-02-17T11:21:39.926" v="2088" actId="1076"/>
          <ac:picMkLst>
            <pc:docMk/>
            <pc:sldMk cId="3729551270" sldId="319"/>
            <ac:picMk id="4" creationId="{9836BC61-AFD1-C779-4B97-0632F6368250}"/>
          </ac:picMkLst>
        </pc:picChg>
      </pc:sldChg>
      <pc:sldChg chg="addSp delSp modSp add mod ord modTransition setBg delDesignElem">
        <pc:chgData name="Nguyễn Hồng Minh" userId="b7df7bd5-dfee-49f3-a67b-ef7a4d53176e" providerId="ADAL" clId="{26DB6F5D-945F-4FE1-A5DB-FD26DC280476}" dt="2025-02-18T03:45:57.560" v="6194"/>
        <pc:sldMkLst>
          <pc:docMk/>
          <pc:sldMk cId="1383344696" sldId="320"/>
        </pc:sldMkLst>
        <pc:spChg chg="mod">
          <ac:chgData name="Nguyễn Hồng Minh" userId="b7df7bd5-dfee-49f3-a67b-ef7a4d53176e" providerId="ADAL" clId="{26DB6F5D-945F-4FE1-A5DB-FD26DC280476}" dt="2025-02-17T16:46:45.834" v="5936" actId="1076"/>
          <ac:spMkLst>
            <pc:docMk/>
            <pc:sldMk cId="1383344696" sldId="320"/>
            <ac:spMk id="2" creationId="{FCE456F1-9851-FDC6-3F54-8DC0B090151F}"/>
          </ac:spMkLst>
        </pc:spChg>
        <pc:spChg chg="add mod ord">
          <ac:chgData name="Nguyễn Hồng Minh" userId="b7df7bd5-dfee-49f3-a67b-ef7a4d53176e" providerId="ADAL" clId="{26DB6F5D-945F-4FE1-A5DB-FD26DC280476}" dt="2025-02-17T16:26:57.231" v="5734" actId="1076"/>
          <ac:spMkLst>
            <pc:docMk/>
            <pc:sldMk cId="1383344696" sldId="320"/>
            <ac:spMk id="3" creationId="{1B7DE884-4C55-4D4C-3E57-FB250A4CC892}"/>
          </ac:spMkLst>
        </pc:spChg>
        <pc:spChg chg="add mod">
          <ac:chgData name="Nguyễn Hồng Minh" userId="b7df7bd5-dfee-49f3-a67b-ef7a4d53176e" providerId="ADAL" clId="{26DB6F5D-945F-4FE1-A5DB-FD26DC280476}" dt="2025-02-17T11:08:02.119" v="1877"/>
          <ac:spMkLst>
            <pc:docMk/>
            <pc:sldMk cId="1383344696" sldId="320"/>
            <ac:spMk id="5" creationId="{5F71EA5A-4EA0-38D1-B88F-781BCAD30A61}"/>
          </ac:spMkLst>
        </pc:spChg>
        <pc:spChg chg="add mod">
          <ac:chgData name="Nguyễn Hồng Minh" userId="b7df7bd5-dfee-49f3-a67b-ef7a4d53176e" providerId="ADAL" clId="{26DB6F5D-945F-4FE1-A5DB-FD26DC280476}" dt="2025-02-18T00:54:39.737" v="6169" actId="207"/>
          <ac:spMkLst>
            <pc:docMk/>
            <pc:sldMk cId="1383344696" sldId="320"/>
            <ac:spMk id="6" creationId="{F05176D6-C2D7-9E2E-6943-1DB5E6959641}"/>
          </ac:spMkLst>
        </pc:spChg>
        <pc:spChg chg="mod ord">
          <ac:chgData name="Nguyễn Hồng Minh" userId="b7df7bd5-dfee-49f3-a67b-ef7a4d53176e" providerId="ADAL" clId="{26DB6F5D-945F-4FE1-A5DB-FD26DC280476}" dt="2025-02-17T16:27:06.692" v="5735" actId="1076"/>
          <ac:spMkLst>
            <pc:docMk/>
            <pc:sldMk cId="1383344696" sldId="320"/>
            <ac:spMk id="7" creationId="{5BA25DB7-F970-1A58-24FD-7F39C8A26F54}"/>
          </ac:spMkLst>
        </pc:spChg>
        <pc:spChg chg="add del">
          <ac:chgData name="Nguyễn Hồng Minh" userId="b7df7bd5-dfee-49f3-a67b-ef7a4d53176e" providerId="ADAL" clId="{26DB6F5D-945F-4FE1-A5DB-FD26DC280476}" dt="2025-02-17T16:12:24.872" v="5652" actId="26606"/>
          <ac:spMkLst>
            <pc:docMk/>
            <pc:sldMk cId="1383344696" sldId="320"/>
            <ac:spMk id="12" creationId="{C4879EFC-8E62-4E00-973C-C45EE9EC676D}"/>
          </ac:spMkLst>
        </pc:spChg>
        <pc:spChg chg="add del">
          <ac:chgData name="Nguyễn Hồng Minh" userId="b7df7bd5-dfee-49f3-a67b-ef7a4d53176e" providerId="ADAL" clId="{26DB6F5D-945F-4FE1-A5DB-FD26DC280476}" dt="2025-02-17T16:12:24.872" v="5652" actId="26606"/>
          <ac:spMkLst>
            <pc:docMk/>
            <pc:sldMk cId="1383344696" sldId="320"/>
            <ac:spMk id="14" creationId="{D6A9C53F-5F90-40A5-8C85-5412D39C8C68}"/>
          </ac:spMkLst>
        </pc:spChg>
        <pc:spChg chg="add del">
          <ac:chgData name="Nguyễn Hồng Minh" userId="b7df7bd5-dfee-49f3-a67b-ef7a4d53176e" providerId="ADAL" clId="{26DB6F5D-945F-4FE1-A5DB-FD26DC280476}" dt="2025-02-17T15:49:01.553" v="4646"/>
          <ac:spMkLst>
            <pc:docMk/>
            <pc:sldMk cId="1383344696" sldId="320"/>
            <ac:spMk id="34" creationId="{C4879EFC-8E62-4E00-973C-C45EE9EC676D}"/>
          </ac:spMkLst>
        </pc:spChg>
        <pc:spChg chg="add del">
          <ac:chgData name="Nguyễn Hồng Minh" userId="b7df7bd5-dfee-49f3-a67b-ef7a4d53176e" providerId="ADAL" clId="{26DB6F5D-945F-4FE1-A5DB-FD26DC280476}" dt="2025-02-17T15:49:01.553" v="4646"/>
          <ac:spMkLst>
            <pc:docMk/>
            <pc:sldMk cId="1383344696" sldId="320"/>
            <ac:spMk id="36" creationId="{D6A9C53F-5F90-40A5-8C85-5412D39C8C68}"/>
          </ac:spMkLst>
        </pc:spChg>
        <pc:grpChg chg="del">
          <ac:chgData name="Nguyễn Hồng Minh" userId="b7df7bd5-dfee-49f3-a67b-ef7a4d53176e" providerId="ADAL" clId="{26DB6F5D-945F-4FE1-A5DB-FD26DC280476}" dt="2025-02-17T11:16:23.996" v="2001" actId="26606"/>
          <ac:grpSpMkLst>
            <pc:docMk/>
            <pc:sldMk cId="1383344696" sldId="320"/>
            <ac:grpSpMk id="25" creationId="{CA29D338-5979-E259-FECD-582FF19FC490}"/>
          </ac:grpSpMkLst>
        </pc:grpChg>
        <pc:picChg chg="del">
          <ac:chgData name="Nguyễn Hồng Minh" userId="b7df7bd5-dfee-49f3-a67b-ef7a4d53176e" providerId="ADAL" clId="{26DB6F5D-945F-4FE1-A5DB-FD26DC280476}" dt="2025-02-17T11:07:21.206" v="1871" actId="478"/>
          <ac:picMkLst>
            <pc:docMk/>
            <pc:sldMk cId="1383344696" sldId="320"/>
            <ac:picMk id="4" creationId="{1AF47B39-4E4A-2272-0505-EEF0548D85C2}"/>
          </ac:picMkLst>
        </pc:picChg>
        <pc:picChg chg="add mod">
          <ac:chgData name="Nguyễn Hồng Minh" userId="b7df7bd5-dfee-49f3-a67b-ef7a4d53176e" providerId="ADAL" clId="{26DB6F5D-945F-4FE1-A5DB-FD26DC280476}" dt="2025-02-18T03:45:57.560" v="6194"/>
          <ac:picMkLst>
            <pc:docMk/>
            <pc:sldMk cId="1383344696" sldId="320"/>
            <ac:picMk id="4" creationId="{CC318D7A-EC7F-361D-3CAF-BB7E85027D1E}"/>
          </ac:picMkLst>
        </pc:picChg>
      </pc:sldChg>
      <pc:sldChg chg="addSp delSp modSp add del mod">
        <pc:chgData name="Nguyễn Hồng Minh" userId="b7df7bd5-dfee-49f3-a67b-ef7a4d53176e" providerId="ADAL" clId="{26DB6F5D-945F-4FE1-A5DB-FD26DC280476}" dt="2025-02-17T11:25:03.611" v="2128" actId="47"/>
        <pc:sldMkLst>
          <pc:docMk/>
          <pc:sldMk cId="70628973" sldId="321"/>
        </pc:sldMkLst>
        <pc:spChg chg="add del">
          <ac:chgData name="Nguyễn Hồng Minh" userId="b7df7bd5-dfee-49f3-a67b-ef7a4d53176e" providerId="ADAL" clId="{26DB6F5D-945F-4FE1-A5DB-FD26DC280476}" dt="2025-02-17T11:09:28.991" v="1889" actId="478"/>
          <ac:spMkLst>
            <pc:docMk/>
            <pc:sldMk cId="70628973" sldId="321"/>
            <ac:spMk id="3" creationId="{0B8D41B5-0F49-53B4-A513-C65627AF0C49}"/>
          </ac:spMkLst>
        </pc:spChg>
        <pc:spChg chg="add del">
          <ac:chgData name="Nguyễn Hồng Minh" userId="b7df7bd5-dfee-49f3-a67b-ef7a4d53176e" providerId="ADAL" clId="{26DB6F5D-945F-4FE1-A5DB-FD26DC280476}" dt="2025-02-17T11:09:30.569" v="1890" actId="478"/>
          <ac:spMkLst>
            <pc:docMk/>
            <pc:sldMk cId="70628973" sldId="321"/>
            <ac:spMk id="6" creationId="{3C63D8E5-77CD-E04C-C8B9-90D9DA63D74E}"/>
          </ac:spMkLst>
        </pc:spChg>
        <pc:picChg chg="add mod">
          <ac:chgData name="Nguyễn Hồng Minh" userId="b7df7bd5-dfee-49f3-a67b-ef7a4d53176e" providerId="ADAL" clId="{26DB6F5D-945F-4FE1-A5DB-FD26DC280476}" dt="2025-02-17T11:09:40.896" v="1894" actId="14100"/>
          <ac:picMkLst>
            <pc:docMk/>
            <pc:sldMk cId="70628973" sldId="321"/>
            <ac:picMk id="4" creationId="{5E75EAFF-5BF8-770D-B39C-604F7A16C118}"/>
          </ac:picMkLst>
        </pc:picChg>
      </pc:sldChg>
      <pc:sldChg chg="addSp delSp modSp add mod ord modTransition setBg delDesignElem">
        <pc:chgData name="Nguyễn Hồng Minh" userId="b7df7bd5-dfee-49f3-a67b-ef7a4d53176e" providerId="ADAL" clId="{26DB6F5D-945F-4FE1-A5DB-FD26DC280476}" dt="2025-02-18T03:46:02.426" v="6196"/>
        <pc:sldMkLst>
          <pc:docMk/>
          <pc:sldMk cId="1234720109" sldId="322"/>
        </pc:sldMkLst>
        <pc:spChg chg="mod">
          <ac:chgData name="Nguyễn Hồng Minh" userId="b7df7bd5-dfee-49f3-a67b-ef7a4d53176e" providerId="ADAL" clId="{26DB6F5D-945F-4FE1-A5DB-FD26DC280476}" dt="2025-02-17T15:19:06.512" v="4271" actId="1076"/>
          <ac:spMkLst>
            <pc:docMk/>
            <pc:sldMk cId="1234720109" sldId="322"/>
            <ac:spMk id="2" creationId="{A58B3755-5412-16DB-52F7-7E3E1E6E2A16}"/>
          </ac:spMkLst>
        </pc:spChg>
        <pc:spChg chg="add mod">
          <ac:chgData name="Nguyễn Hồng Minh" userId="b7df7bd5-dfee-49f3-a67b-ef7a4d53176e" providerId="ADAL" clId="{26DB6F5D-945F-4FE1-A5DB-FD26DC280476}" dt="2025-02-17T15:20:23.955" v="4291" actId="113"/>
          <ac:spMkLst>
            <pc:docMk/>
            <pc:sldMk cId="1234720109" sldId="322"/>
            <ac:spMk id="3" creationId="{B999C039-FE10-EC7F-B67F-835CE3B953BA}"/>
          </ac:spMkLst>
        </pc:spChg>
        <pc:spChg chg="del">
          <ac:chgData name="Nguyễn Hồng Minh" userId="b7df7bd5-dfee-49f3-a67b-ef7a4d53176e" providerId="ADAL" clId="{26DB6F5D-945F-4FE1-A5DB-FD26DC280476}" dt="2025-02-17T11:11:00.951" v="1906" actId="478"/>
          <ac:spMkLst>
            <pc:docMk/>
            <pc:sldMk cId="1234720109" sldId="322"/>
            <ac:spMk id="3" creationId="{ED50F17B-4D5D-89EA-62A2-DFD31EBB17CA}"/>
          </ac:spMkLst>
        </pc:spChg>
        <pc:spChg chg="add del">
          <ac:chgData name="Nguyễn Hồng Minh" userId="b7df7bd5-dfee-49f3-a67b-ef7a4d53176e" providerId="ADAL" clId="{26DB6F5D-945F-4FE1-A5DB-FD26DC280476}" dt="2025-02-17T11:11:04.807" v="1908" actId="22"/>
          <ac:spMkLst>
            <pc:docMk/>
            <pc:sldMk cId="1234720109" sldId="322"/>
            <ac:spMk id="6" creationId="{DC7D19AD-0450-8EC5-22C8-1F7B8E2899CC}"/>
          </ac:spMkLst>
        </pc:spChg>
        <pc:spChg chg="del">
          <ac:chgData name="Nguyễn Hồng Minh" userId="b7df7bd5-dfee-49f3-a67b-ef7a4d53176e" providerId="ADAL" clId="{26DB6F5D-945F-4FE1-A5DB-FD26DC280476}" dt="2025-02-17T11:10:31.774" v="1897" actId="478"/>
          <ac:spMkLst>
            <pc:docMk/>
            <pc:sldMk cId="1234720109" sldId="322"/>
            <ac:spMk id="7" creationId="{F1D8D405-0071-9FC8-24D1-5CF620355C3C}"/>
          </ac:spMkLst>
        </pc:spChg>
        <pc:spChg chg="add del mod">
          <ac:chgData name="Nguyễn Hồng Minh" userId="b7df7bd5-dfee-49f3-a67b-ef7a4d53176e" providerId="ADAL" clId="{26DB6F5D-945F-4FE1-A5DB-FD26DC280476}" dt="2025-02-17T15:15:49.562" v="4229" actId="478"/>
          <ac:spMkLst>
            <pc:docMk/>
            <pc:sldMk cId="1234720109" sldId="322"/>
            <ac:spMk id="8" creationId="{A6CD0B2F-6722-35F5-4011-14E1A09C7D39}"/>
          </ac:spMkLst>
        </pc:spChg>
        <pc:spChg chg="add del">
          <ac:chgData name="Nguyễn Hồng Minh" userId="b7df7bd5-dfee-49f3-a67b-ef7a4d53176e" providerId="ADAL" clId="{26DB6F5D-945F-4FE1-A5DB-FD26DC280476}" dt="2025-02-17T11:25:25.017" v="2148" actId="26606"/>
          <ac:spMkLst>
            <pc:docMk/>
            <pc:sldMk cId="1234720109" sldId="322"/>
            <ac:spMk id="34" creationId="{777A147A-9ED8-46B4-8660-1B3C2AA880B5}"/>
          </ac:spMkLst>
        </pc:spChg>
        <pc:spChg chg="add del">
          <ac:chgData name="Nguyễn Hồng Minh" userId="b7df7bd5-dfee-49f3-a67b-ef7a4d53176e" providerId="ADAL" clId="{26DB6F5D-945F-4FE1-A5DB-FD26DC280476}" dt="2025-02-17T11:25:25.017" v="2148" actId="26606"/>
          <ac:spMkLst>
            <pc:docMk/>
            <pc:sldMk cId="1234720109" sldId="322"/>
            <ac:spMk id="36" creationId="{5D6C15A0-C087-4593-8414-2B4EC1CDC3DE}"/>
          </ac:spMkLst>
        </pc:spChg>
        <pc:spChg chg="add del">
          <ac:chgData name="Nguyễn Hồng Minh" userId="b7df7bd5-dfee-49f3-a67b-ef7a4d53176e" providerId="ADAL" clId="{26DB6F5D-945F-4FE1-A5DB-FD26DC280476}" dt="2025-02-17T11:20:20.938" v="2070" actId="26606"/>
          <ac:spMkLst>
            <pc:docMk/>
            <pc:sldMk cId="1234720109" sldId="322"/>
            <ac:spMk id="38" creationId="{1C799903-48D5-4A31-A1A2-541072D9771E}"/>
          </ac:spMkLst>
        </pc:spChg>
        <pc:spChg chg="add del">
          <ac:chgData name="Nguyễn Hồng Minh" userId="b7df7bd5-dfee-49f3-a67b-ef7a4d53176e" providerId="ADAL" clId="{26DB6F5D-945F-4FE1-A5DB-FD26DC280476}" dt="2025-02-17T11:20:20.938" v="2070" actId="26606"/>
          <ac:spMkLst>
            <pc:docMk/>
            <pc:sldMk cId="1234720109" sldId="322"/>
            <ac:spMk id="39" creationId="{8EFFF109-FC58-4FD3-BE05-9775A1310F55}"/>
          </ac:spMkLst>
        </pc:spChg>
        <pc:spChg chg="add del">
          <ac:chgData name="Nguyễn Hồng Minh" userId="b7df7bd5-dfee-49f3-a67b-ef7a4d53176e" providerId="ADAL" clId="{26DB6F5D-945F-4FE1-A5DB-FD26DC280476}" dt="2025-02-17T11:20:20.938" v="2070" actId="26606"/>
          <ac:spMkLst>
            <pc:docMk/>
            <pc:sldMk cId="1234720109" sldId="322"/>
            <ac:spMk id="40" creationId="{E1B96AD6-92A9-4273-A62B-96A1C3E0BA95}"/>
          </ac:spMkLst>
        </pc:spChg>
        <pc:spChg chg="add del">
          <ac:chgData name="Nguyễn Hồng Minh" userId="b7df7bd5-dfee-49f3-a67b-ef7a4d53176e" providerId="ADAL" clId="{26DB6F5D-945F-4FE1-A5DB-FD26DC280476}" dt="2025-02-17T11:20:18.171" v="2067" actId="26606"/>
          <ac:spMkLst>
            <pc:docMk/>
            <pc:sldMk cId="1234720109" sldId="322"/>
            <ac:spMk id="41" creationId="{C2554CA6-288E-4202-BC52-2E5A8F0C0AED}"/>
          </ac:spMkLst>
        </pc:spChg>
        <pc:spChg chg="add del">
          <ac:chgData name="Nguyễn Hồng Minh" userId="b7df7bd5-dfee-49f3-a67b-ef7a4d53176e" providerId="ADAL" clId="{26DB6F5D-945F-4FE1-A5DB-FD26DC280476}" dt="2025-02-17T11:20:20.938" v="2070" actId="26606"/>
          <ac:spMkLst>
            <pc:docMk/>
            <pc:sldMk cId="1234720109" sldId="322"/>
            <ac:spMk id="42" creationId="{463EEC44-1BA3-44ED-81FC-A644B04B2A44}"/>
          </ac:spMkLst>
        </pc:spChg>
        <pc:spChg chg="add del">
          <ac:chgData name="Nguyễn Hồng Minh" userId="b7df7bd5-dfee-49f3-a67b-ef7a4d53176e" providerId="ADAL" clId="{26DB6F5D-945F-4FE1-A5DB-FD26DC280476}" dt="2025-02-17T11:20:18.171" v="2067" actId="26606"/>
          <ac:spMkLst>
            <pc:docMk/>
            <pc:sldMk cId="1234720109" sldId="322"/>
            <ac:spMk id="43" creationId="{B10BB131-AC8E-4A8E-A5D1-36260F720C3B}"/>
          </ac:spMkLst>
        </pc:spChg>
        <pc:spChg chg="add del">
          <ac:chgData name="Nguyễn Hồng Minh" userId="b7df7bd5-dfee-49f3-a67b-ef7a4d53176e" providerId="ADAL" clId="{26DB6F5D-945F-4FE1-A5DB-FD26DC280476}" dt="2025-02-17T11:28:33.788" v="2194" actId="26606"/>
          <ac:spMkLst>
            <pc:docMk/>
            <pc:sldMk cId="1234720109" sldId="322"/>
            <ac:spMk id="44" creationId="{777A147A-9ED8-46B4-8660-1B3C2AA880B5}"/>
          </ac:spMkLst>
        </pc:spChg>
        <pc:spChg chg="add del">
          <ac:chgData name="Nguyễn Hồng Minh" userId="b7df7bd5-dfee-49f3-a67b-ef7a4d53176e" providerId="ADAL" clId="{26DB6F5D-945F-4FE1-A5DB-FD26DC280476}" dt="2025-02-17T11:20:18.171" v="2067" actId="26606"/>
          <ac:spMkLst>
            <pc:docMk/>
            <pc:sldMk cId="1234720109" sldId="322"/>
            <ac:spMk id="45" creationId="{5B7778FC-632E-4DCA-A7CB-0D7731CCF970}"/>
          </ac:spMkLst>
        </pc:spChg>
        <pc:spChg chg="add del">
          <ac:chgData name="Nguyễn Hồng Minh" userId="b7df7bd5-dfee-49f3-a67b-ef7a4d53176e" providerId="ADAL" clId="{26DB6F5D-945F-4FE1-A5DB-FD26DC280476}" dt="2025-02-17T11:28:33.788" v="2194" actId="26606"/>
          <ac:spMkLst>
            <pc:docMk/>
            <pc:sldMk cId="1234720109" sldId="322"/>
            <ac:spMk id="46" creationId="{5D6C15A0-C087-4593-8414-2B4EC1CDC3DE}"/>
          </ac:spMkLst>
        </pc:spChg>
        <pc:spChg chg="add del">
          <ac:chgData name="Nguyễn Hồng Minh" userId="b7df7bd5-dfee-49f3-a67b-ef7a4d53176e" providerId="ADAL" clId="{26DB6F5D-945F-4FE1-A5DB-FD26DC280476}" dt="2025-02-17T11:20:18.171" v="2067" actId="26606"/>
          <ac:spMkLst>
            <pc:docMk/>
            <pc:sldMk cId="1234720109" sldId="322"/>
            <ac:spMk id="47" creationId="{FA23A907-97FB-4A8F-880A-DD77401C4296}"/>
          </ac:spMkLst>
        </pc:spChg>
        <pc:spChg chg="add del">
          <ac:chgData name="Nguyễn Hồng Minh" userId="b7df7bd5-dfee-49f3-a67b-ef7a4d53176e" providerId="ADAL" clId="{26DB6F5D-945F-4FE1-A5DB-FD26DC280476}" dt="2025-02-17T11:32:26.806" v="2298" actId="26606"/>
          <ac:spMkLst>
            <pc:docMk/>
            <pc:sldMk cId="1234720109" sldId="322"/>
            <ac:spMk id="48" creationId="{777A147A-9ED8-46B4-8660-1B3C2AA880B5}"/>
          </ac:spMkLst>
        </pc:spChg>
        <pc:spChg chg="add del">
          <ac:chgData name="Nguyễn Hồng Minh" userId="b7df7bd5-dfee-49f3-a67b-ef7a4d53176e" providerId="ADAL" clId="{26DB6F5D-945F-4FE1-A5DB-FD26DC280476}" dt="2025-02-17T11:32:26.806" v="2298" actId="26606"/>
          <ac:spMkLst>
            <pc:docMk/>
            <pc:sldMk cId="1234720109" sldId="322"/>
            <ac:spMk id="49" creationId="{5D6C15A0-C087-4593-8414-2B4EC1CDC3DE}"/>
          </ac:spMkLst>
        </pc:spChg>
        <pc:spChg chg="add del">
          <ac:chgData name="Nguyễn Hồng Minh" userId="b7df7bd5-dfee-49f3-a67b-ef7a4d53176e" providerId="ADAL" clId="{26DB6F5D-945F-4FE1-A5DB-FD26DC280476}" dt="2025-02-17T11:28:29.738" v="2190" actId="26606"/>
          <ac:spMkLst>
            <pc:docMk/>
            <pc:sldMk cId="1234720109" sldId="322"/>
            <ac:spMk id="51" creationId="{907EF6B7-1338-4443-8C46-6A318D952DFD}"/>
          </ac:spMkLst>
        </pc:spChg>
        <pc:spChg chg="add del">
          <ac:chgData name="Nguyễn Hồng Minh" userId="b7df7bd5-dfee-49f3-a67b-ef7a4d53176e" providerId="ADAL" clId="{26DB6F5D-945F-4FE1-A5DB-FD26DC280476}" dt="2025-02-17T11:32:17.934" v="2273" actId="26606"/>
          <ac:spMkLst>
            <pc:docMk/>
            <pc:sldMk cId="1234720109" sldId="322"/>
            <ac:spMk id="52" creationId="{777A147A-9ED8-46B4-8660-1B3C2AA880B5}"/>
          </ac:spMkLst>
        </pc:spChg>
        <pc:spChg chg="add del">
          <ac:chgData name="Nguyễn Hồng Minh" userId="b7df7bd5-dfee-49f3-a67b-ef7a4d53176e" providerId="ADAL" clId="{26DB6F5D-945F-4FE1-A5DB-FD26DC280476}" dt="2025-02-17T11:28:29.738" v="2190" actId="26606"/>
          <ac:spMkLst>
            <pc:docMk/>
            <pc:sldMk cId="1234720109" sldId="322"/>
            <ac:spMk id="53" creationId="{DAAE4CDD-124C-4DCF-9584-B6033B545DD5}"/>
          </ac:spMkLst>
        </pc:spChg>
        <pc:spChg chg="add del">
          <ac:chgData name="Nguyễn Hồng Minh" userId="b7df7bd5-dfee-49f3-a67b-ef7a4d53176e" providerId="ADAL" clId="{26DB6F5D-945F-4FE1-A5DB-FD26DC280476}" dt="2025-02-17T11:32:10.714" v="2268" actId="26606"/>
          <ac:spMkLst>
            <pc:docMk/>
            <pc:sldMk cId="1234720109" sldId="322"/>
            <ac:spMk id="54" creationId="{100EDD19-6802-4EC3-95CE-CFFAB042CFD6}"/>
          </ac:spMkLst>
        </pc:spChg>
        <pc:spChg chg="add del">
          <ac:chgData name="Nguyễn Hồng Minh" userId="b7df7bd5-dfee-49f3-a67b-ef7a4d53176e" providerId="ADAL" clId="{26DB6F5D-945F-4FE1-A5DB-FD26DC280476}" dt="2025-02-17T11:28:29.738" v="2190" actId="26606"/>
          <ac:spMkLst>
            <pc:docMk/>
            <pc:sldMk cId="1234720109" sldId="322"/>
            <ac:spMk id="55" creationId="{081E4A58-353D-44AE-B2FC-2A74E2E400F7}"/>
          </ac:spMkLst>
        </pc:spChg>
        <pc:spChg chg="add del">
          <ac:chgData name="Nguyễn Hồng Minh" userId="b7df7bd5-dfee-49f3-a67b-ef7a4d53176e" providerId="ADAL" clId="{26DB6F5D-945F-4FE1-A5DB-FD26DC280476}" dt="2025-02-17T11:32:10.714" v="2268" actId="26606"/>
          <ac:spMkLst>
            <pc:docMk/>
            <pc:sldMk cId="1234720109" sldId="322"/>
            <ac:spMk id="56" creationId="{DB17E863-922E-4C26-BD64-E8FD41D28661}"/>
          </ac:spMkLst>
        </pc:spChg>
        <pc:spChg chg="add del">
          <ac:chgData name="Nguyễn Hồng Minh" userId="b7df7bd5-dfee-49f3-a67b-ef7a4d53176e" providerId="ADAL" clId="{26DB6F5D-945F-4FE1-A5DB-FD26DC280476}" dt="2025-02-17T11:28:31.558" v="2193" actId="26606"/>
          <ac:spMkLst>
            <pc:docMk/>
            <pc:sldMk cId="1234720109" sldId="322"/>
            <ac:spMk id="57" creationId="{95408913-B323-422F-B521-2957A5B7FEE8}"/>
          </ac:spMkLst>
        </pc:spChg>
        <pc:spChg chg="add del">
          <ac:chgData name="Nguyễn Hồng Minh" userId="b7df7bd5-dfee-49f3-a67b-ef7a4d53176e" providerId="ADAL" clId="{26DB6F5D-945F-4FE1-A5DB-FD26DC280476}" dt="2025-02-17T11:28:31.558" v="2193" actId="26606"/>
          <ac:spMkLst>
            <pc:docMk/>
            <pc:sldMk cId="1234720109" sldId="322"/>
            <ac:spMk id="58" creationId="{AA770EBD-5B77-46EC-BF58-EF27ACD6B47C}"/>
          </ac:spMkLst>
        </pc:spChg>
        <pc:spChg chg="add del">
          <ac:chgData name="Nguyễn Hồng Minh" userId="b7df7bd5-dfee-49f3-a67b-ef7a4d53176e" providerId="ADAL" clId="{26DB6F5D-945F-4FE1-A5DB-FD26DC280476}" dt="2025-02-17T11:32:17.934" v="2273" actId="26606"/>
          <ac:spMkLst>
            <pc:docMk/>
            <pc:sldMk cId="1234720109" sldId="322"/>
            <ac:spMk id="59" creationId="{5D6C15A0-C087-4593-8414-2B4EC1CDC3DE}"/>
          </ac:spMkLst>
        </pc:spChg>
        <pc:spChg chg="add del">
          <ac:chgData name="Nguyễn Hồng Minh" userId="b7df7bd5-dfee-49f3-a67b-ef7a4d53176e" providerId="ADAL" clId="{26DB6F5D-945F-4FE1-A5DB-FD26DC280476}" dt="2025-02-17T11:32:18.988" v="2276" actId="26606"/>
          <ac:spMkLst>
            <pc:docMk/>
            <pc:sldMk cId="1234720109" sldId="322"/>
            <ac:spMk id="60" creationId="{074B4F7D-14B2-478B-8BF5-01E4E0C5D263}"/>
          </ac:spMkLst>
        </pc:spChg>
        <pc:spChg chg="add del">
          <ac:chgData name="Nguyễn Hồng Minh" userId="b7df7bd5-dfee-49f3-a67b-ef7a4d53176e" providerId="ADAL" clId="{26DB6F5D-945F-4FE1-A5DB-FD26DC280476}" dt="2025-02-17T11:32:18.988" v="2276" actId="26606"/>
          <ac:spMkLst>
            <pc:docMk/>
            <pc:sldMk cId="1234720109" sldId="322"/>
            <ac:spMk id="61" creationId="{DAF1966E-FD40-4A4A-B61B-C4DF7FA05F06}"/>
          </ac:spMkLst>
        </pc:spChg>
        <pc:spChg chg="add del">
          <ac:chgData name="Nguyễn Hồng Minh" userId="b7df7bd5-dfee-49f3-a67b-ef7a4d53176e" providerId="ADAL" clId="{26DB6F5D-945F-4FE1-A5DB-FD26DC280476}" dt="2025-02-17T11:32:18.988" v="2276" actId="26606"/>
          <ac:spMkLst>
            <pc:docMk/>
            <pc:sldMk cId="1234720109" sldId="322"/>
            <ac:spMk id="62" creationId="{047BFA19-D45E-416B-A404-7AF2F3F27017}"/>
          </ac:spMkLst>
        </pc:spChg>
        <pc:spChg chg="add del">
          <ac:chgData name="Nguyễn Hồng Minh" userId="b7df7bd5-dfee-49f3-a67b-ef7a4d53176e" providerId="ADAL" clId="{26DB6F5D-945F-4FE1-A5DB-FD26DC280476}" dt="2025-02-17T11:32:18.988" v="2276" actId="26606"/>
          <ac:spMkLst>
            <pc:docMk/>
            <pc:sldMk cId="1234720109" sldId="322"/>
            <ac:spMk id="63" creationId="{8E0105E7-23DB-4CF2-8258-FF47C7620F6E}"/>
          </ac:spMkLst>
        </pc:spChg>
        <pc:spChg chg="add del">
          <ac:chgData name="Nguyễn Hồng Minh" userId="b7df7bd5-dfee-49f3-a67b-ef7a4d53176e" providerId="ADAL" clId="{26DB6F5D-945F-4FE1-A5DB-FD26DC280476}" dt="2025-02-17T11:32:20.096" v="2279" actId="26606"/>
          <ac:spMkLst>
            <pc:docMk/>
            <pc:sldMk cId="1234720109" sldId="322"/>
            <ac:spMk id="65" creationId="{CBB2B1F0-0DD6-4744-9A46-7A344FB48E40}"/>
          </ac:spMkLst>
        </pc:spChg>
        <pc:spChg chg="add del">
          <ac:chgData name="Nguyễn Hồng Minh" userId="b7df7bd5-dfee-49f3-a67b-ef7a4d53176e" providerId="ADAL" clId="{26DB6F5D-945F-4FE1-A5DB-FD26DC280476}" dt="2025-02-17T11:32:20.096" v="2279" actId="26606"/>
          <ac:spMkLst>
            <pc:docMk/>
            <pc:sldMk cId="1234720109" sldId="322"/>
            <ac:spMk id="66" creationId="{52D502E5-F6B4-4D58-B4AE-FC466FF15EE8}"/>
          </ac:spMkLst>
        </pc:spChg>
        <pc:spChg chg="add del">
          <ac:chgData name="Nguyễn Hồng Minh" userId="b7df7bd5-dfee-49f3-a67b-ef7a4d53176e" providerId="ADAL" clId="{26DB6F5D-945F-4FE1-A5DB-FD26DC280476}" dt="2025-02-17T11:32:20.096" v="2279" actId="26606"/>
          <ac:spMkLst>
            <pc:docMk/>
            <pc:sldMk cId="1234720109" sldId="322"/>
            <ac:spMk id="67" creationId="{9DECDBF4-02B6-4BB4-B65B-B8107AD6A9E8}"/>
          </ac:spMkLst>
        </pc:spChg>
        <pc:spChg chg="add del">
          <ac:chgData name="Nguyễn Hồng Minh" userId="b7df7bd5-dfee-49f3-a67b-ef7a4d53176e" providerId="ADAL" clId="{26DB6F5D-945F-4FE1-A5DB-FD26DC280476}" dt="2025-02-17T11:32:20.963" v="2282" actId="26606"/>
          <ac:spMkLst>
            <pc:docMk/>
            <pc:sldMk cId="1234720109" sldId="322"/>
            <ac:spMk id="69" creationId="{95408913-B323-422F-B521-2957A5B7FEE8}"/>
          </ac:spMkLst>
        </pc:spChg>
        <pc:spChg chg="add del">
          <ac:chgData name="Nguyễn Hồng Minh" userId="b7df7bd5-dfee-49f3-a67b-ef7a4d53176e" providerId="ADAL" clId="{26DB6F5D-945F-4FE1-A5DB-FD26DC280476}" dt="2025-02-17T11:32:20.963" v="2282" actId="26606"/>
          <ac:spMkLst>
            <pc:docMk/>
            <pc:sldMk cId="1234720109" sldId="322"/>
            <ac:spMk id="70" creationId="{AA770EBD-5B77-46EC-BF58-EF27ACD6B47C}"/>
          </ac:spMkLst>
        </pc:spChg>
        <pc:spChg chg="add del">
          <ac:chgData name="Nguyễn Hồng Minh" userId="b7df7bd5-dfee-49f3-a67b-ef7a4d53176e" providerId="ADAL" clId="{26DB6F5D-945F-4FE1-A5DB-FD26DC280476}" dt="2025-02-17T11:32:22.479" v="2285" actId="26606"/>
          <ac:spMkLst>
            <pc:docMk/>
            <pc:sldMk cId="1234720109" sldId="322"/>
            <ac:spMk id="72" creationId="{91A1FA41-E1D1-43CF-8B3B-5E6140890832}"/>
          </ac:spMkLst>
        </pc:spChg>
        <pc:spChg chg="add del">
          <ac:chgData name="Nguyễn Hồng Minh" userId="b7df7bd5-dfee-49f3-a67b-ef7a4d53176e" providerId="ADAL" clId="{26DB6F5D-945F-4FE1-A5DB-FD26DC280476}" dt="2025-02-17T11:32:22.479" v="2285" actId="26606"/>
          <ac:spMkLst>
            <pc:docMk/>
            <pc:sldMk cId="1234720109" sldId="322"/>
            <ac:spMk id="73" creationId="{FCC2D84B-6969-4F00-BEBA-81C2EBCD3299}"/>
          </ac:spMkLst>
        </pc:spChg>
        <pc:spChg chg="add del">
          <ac:chgData name="Nguyễn Hồng Minh" userId="b7df7bd5-dfee-49f3-a67b-ef7a4d53176e" providerId="ADAL" clId="{26DB6F5D-945F-4FE1-A5DB-FD26DC280476}" dt="2025-02-17T11:32:22.479" v="2285" actId="26606"/>
          <ac:spMkLst>
            <pc:docMk/>
            <pc:sldMk cId="1234720109" sldId="322"/>
            <ac:spMk id="74" creationId="{B0D282BE-4461-4794-89A5-394723CDF2F3}"/>
          </ac:spMkLst>
        </pc:spChg>
        <pc:spChg chg="add del">
          <ac:chgData name="Nguyễn Hồng Minh" userId="b7df7bd5-dfee-49f3-a67b-ef7a4d53176e" providerId="ADAL" clId="{26DB6F5D-945F-4FE1-A5DB-FD26DC280476}" dt="2025-02-17T11:32:22.814" v="2288" actId="26606"/>
          <ac:spMkLst>
            <pc:docMk/>
            <pc:sldMk cId="1234720109" sldId="322"/>
            <ac:spMk id="76" creationId="{907EF6B7-1338-4443-8C46-6A318D952DFD}"/>
          </ac:spMkLst>
        </pc:spChg>
        <pc:spChg chg="add del">
          <ac:chgData name="Nguyễn Hồng Minh" userId="b7df7bd5-dfee-49f3-a67b-ef7a4d53176e" providerId="ADAL" clId="{26DB6F5D-945F-4FE1-A5DB-FD26DC280476}" dt="2025-02-17T11:32:22.814" v="2288" actId="26606"/>
          <ac:spMkLst>
            <pc:docMk/>
            <pc:sldMk cId="1234720109" sldId="322"/>
            <ac:spMk id="77" creationId="{DAAE4CDD-124C-4DCF-9584-B6033B545DD5}"/>
          </ac:spMkLst>
        </pc:spChg>
        <pc:spChg chg="add del">
          <ac:chgData name="Nguyễn Hồng Minh" userId="b7df7bd5-dfee-49f3-a67b-ef7a4d53176e" providerId="ADAL" clId="{26DB6F5D-945F-4FE1-A5DB-FD26DC280476}" dt="2025-02-17T11:32:22.814" v="2288" actId="26606"/>
          <ac:spMkLst>
            <pc:docMk/>
            <pc:sldMk cId="1234720109" sldId="322"/>
            <ac:spMk id="78" creationId="{081E4A58-353D-44AE-B2FC-2A74E2E400F7}"/>
          </ac:spMkLst>
        </pc:spChg>
        <pc:spChg chg="add del">
          <ac:chgData name="Nguyễn Hồng Minh" userId="b7df7bd5-dfee-49f3-a67b-ef7a4d53176e" providerId="ADAL" clId="{26DB6F5D-945F-4FE1-A5DB-FD26DC280476}" dt="2025-02-17T11:32:24.212" v="2291" actId="26606"/>
          <ac:spMkLst>
            <pc:docMk/>
            <pc:sldMk cId="1234720109" sldId="322"/>
            <ac:spMk id="80" creationId="{E02239D2-A05D-4A1C-9F06-FBA7FC730E1B}"/>
          </ac:spMkLst>
        </pc:spChg>
        <pc:spChg chg="add del">
          <ac:chgData name="Nguyễn Hồng Minh" userId="b7df7bd5-dfee-49f3-a67b-ef7a4d53176e" providerId="ADAL" clId="{26DB6F5D-945F-4FE1-A5DB-FD26DC280476}" dt="2025-02-17T11:32:25.687" v="2294" actId="26606"/>
          <ac:spMkLst>
            <pc:docMk/>
            <pc:sldMk cId="1234720109" sldId="322"/>
            <ac:spMk id="83" creationId="{5D7F64A8-D625-4F61-A290-B499BB62ACFF}"/>
          </ac:spMkLst>
        </pc:spChg>
        <pc:spChg chg="add del">
          <ac:chgData name="Nguyễn Hồng Minh" userId="b7df7bd5-dfee-49f3-a67b-ef7a4d53176e" providerId="ADAL" clId="{26DB6F5D-945F-4FE1-A5DB-FD26DC280476}" dt="2025-02-17T11:32:26.801" v="2297" actId="26606"/>
          <ac:spMkLst>
            <pc:docMk/>
            <pc:sldMk cId="1234720109" sldId="322"/>
            <ac:spMk id="87" creationId="{100EDD19-6802-4EC3-95CE-CFFAB042CFD6}"/>
          </ac:spMkLst>
        </pc:spChg>
        <pc:spChg chg="add del">
          <ac:chgData name="Nguyễn Hồng Minh" userId="b7df7bd5-dfee-49f3-a67b-ef7a4d53176e" providerId="ADAL" clId="{26DB6F5D-945F-4FE1-A5DB-FD26DC280476}" dt="2025-02-17T11:32:26.801" v="2297" actId="26606"/>
          <ac:spMkLst>
            <pc:docMk/>
            <pc:sldMk cId="1234720109" sldId="322"/>
            <ac:spMk id="88" creationId="{DB17E863-922E-4C26-BD64-E8FD41D28661}"/>
          </ac:spMkLst>
        </pc:spChg>
        <pc:spChg chg="add del">
          <ac:chgData name="Nguyễn Hồng Minh" userId="b7df7bd5-dfee-49f3-a67b-ef7a4d53176e" providerId="ADAL" clId="{26DB6F5D-945F-4FE1-A5DB-FD26DC280476}" dt="2025-02-17T11:54:27.581" v="3768" actId="26606"/>
          <ac:spMkLst>
            <pc:docMk/>
            <pc:sldMk cId="1234720109" sldId="322"/>
            <ac:spMk id="90" creationId="{777A147A-9ED8-46B4-8660-1B3C2AA880B5}"/>
          </ac:spMkLst>
        </pc:spChg>
        <pc:spChg chg="add del">
          <ac:chgData name="Nguyễn Hồng Minh" userId="b7df7bd5-dfee-49f3-a67b-ef7a4d53176e" providerId="ADAL" clId="{26DB6F5D-945F-4FE1-A5DB-FD26DC280476}" dt="2025-02-17T11:54:27.581" v="3768" actId="26606"/>
          <ac:spMkLst>
            <pc:docMk/>
            <pc:sldMk cId="1234720109" sldId="322"/>
            <ac:spMk id="91" creationId="{5D6C15A0-C087-4593-8414-2B4EC1CDC3DE}"/>
          </ac:spMkLst>
        </pc:spChg>
        <pc:spChg chg="add del">
          <ac:chgData name="Nguyễn Hồng Minh" userId="b7df7bd5-dfee-49f3-a67b-ef7a4d53176e" providerId="ADAL" clId="{26DB6F5D-945F-4FE1-A5DB-FD26DC280476}" dt="2025-02-17T15:15:42.765" v="4227" actId="26606"/>
          <ac:spMkLst>
            <pc:docMk/>
            <pc:sldMk cId="1234720109" sldId="322"/>
            <ac:spMk id="96" creationId="{1C799903-48D5-4A31-A1A2-541072D9771E}"/>
          </ac:spMkLst>
        </pc:spChg>
        <pc:spChg chg="add del">
          <ac:chgData name="Nguyễn Hồng Minh" userId="b7df7bd5-dfee-49f3-a67b-ef7a4d53176e" providerId="ADAL" clId="{26DB6F5D-945F-4FE1-A5DB-FD26DC280476}" dt="2025-02-17T15:15:42.765" v="4227" actId="26606"/>
          <ac:spMkLst>
            <pc:docMk/>
            <pc:sldMk cId="1234720109" sldId="322"/>
            <ac:spMk id="98" creationId="{8EFFF109-FC58-4FD3-BE05-9775A1310F55}"/>
          </ac:spMkLst>
        </pc:spChg>
        <pc:spChg chg="add del">
          <ac:chgData name="Nguyễn Hồng Minh" userId="b7df7bd5-dfee-49f3-a67b-ef7a4d53176e" providerId="ADAL" clId="{26DB6F5D-945F-4FE1-A5DB-FD26DC280476}" dt="2025-02-17T15:15:42.765" v="4227" actId="26606"/>
          <ac:spMkLst>
            <pc:docMk/>
            <pc:sldMk cId="1234720109" sldId="322"/>
            <ac:spMk id="100" creationId="{E1B96AD6-92A9-4273-A62B-96A1C3E0BA95}"/>
          </ac:spMkLst>
        </pc:spChg>
        <pc:spChg chg="add del">
          <ac:chgData name="Nguyễn Hồng Minh" userId="b7df7bd5-dfee-49f3-a67b-ef7a4d53176e" providerId="ADAL" clId="{26DB6F5D-945F-4FE1-A5DB-FD26DC280476}" dt="2025-02-17T15:15:42.765" v="4227" actId="26606"/>
          <ac:spMkLst>
            <pc:docMk/>
            <pc:sldMk cId="1234720109" sldId="322"/>
            <ac:spMk id="102" creationId="{463EEC44-1BA3-44ED-81FC-A644B04B2A44}"/>
          </ac:spMkLst>
        </pc:spChg>
        <pc:spChg chg="add del">
          <ac:chgData name="Nguyễn Hồng Minh" userId="b7df7bd5-dfee-49f3-a67b-ef7a4d53176e" providerId="ADAL" clId="{26DB6F5D-945F-4FE1-A5DB-FD26DC280476}" dt="2025-02-17T15:49:01.553" v="4646"/>
          <ac:spMkLst>
            <pc:docMk/>
            <pc:sldMk cId="1234720109" sldId="322"/>
            <ac:spMk id="107" creationId="{100EDD19-6802-4EC3-95CE-CFFAB042CFD6}"/>
          </ac:spMkLst>
        </pc:spChg>
        <pc:spChg chg="add del">
          <ac:chgData name="Nguyễn Hồng Minh" userId="b7df7bd5-dfee-49f3-a67b-ef7a4d53176e" providerId="ADAL" clId="{26DB6F5D-945F-4FE1-A5DB-FD26DC280476}" dt="2025-02-17T15:49:01.553" v="4646"/>
          <ac:spMkLst>
            <pc:docMk/>
            <pc:sldMk cId="1234720109" sldId="322"/>
            <ac:spMk id="109" creationId="{DB17E863-922E-4C26-BD64-E8FD41D28661}"/>
          </ac:spMkLst>
        </pc:spChg>
        <pc:spChg chg="add del">
          <ac:chgData name="Nguyễn Hồng Minh" userId="b7df7bd5-dfee-49f3-a67b-ef7a4d53176e" providerId="ADAL" clId="{26DB6F5D-945F-4FE1-A5DB-FD26DC280476}" dt="2025-02-17T15:16:37.976" v="4241" actId="26606"/>
          <ac:spMkLst>
            <pc:docMk/>
            <pc:sldMk cId="1234720109" sldId="322"/>
            <ac:spMk id="114" creationId="{100EDD19-6802-4EC3-95CE-CFFAB042CFD6}"/>
          </ac:spMkLst>
        </pc:spChg>
        <pc:spChg chg="add del">
          <ac:chgData name="Nguyễn Hồng Minh" userId="b7df7bd5-dfee-49f3-a67b-ef7a4d53176e" providerId="ADAL" clId="{26DB6F5D-945F-4FE1-A5DB-FD26DC280476}" dt="2025-02-17T15:16:37.976" v="4241" actId="26606"/>
          <ac:spMkLst>
            <pc:docMk/>
            <pc:sldMk cId="1234720109" sldId="322"/>
            <ac:spMk id="116" creationId="{DB17E863-922E-4C26-BD64-E8FD41D28661}"/>
          </ac:spMkLst>
        </pc:spChg>
        <pc:grpChg chg="del">
          <ac:chgData name="Nguyễn Hồng Minh" userId="b7df7bd5-dfee-49f3-a67b-ef7a4d53176e" providerId="ADAL" clId="{26DB6F5D-945F-4FE1-A5DB-FD26DC280476}" dt="2025-02-17T11:17:13.174" v="2013" actId="26606"/>
          <ac:grpSpMkLst>
            <pc:docMk/>
            <pc:sldMk cId="1234720109" sldId="322"/>
            <ac:grpSpMk id="25" creationId="{CAD442DF-008C-5FA7-CC37-3882C4D2675B}"/>
          </ac:grpSpMkLst>
        </pc:grpChg>
        <pc:picChg chg="del">
          <ac:chgData name="Nguyễn Hồng Minh" userId="b7df7bd5-dfee-49f3-a67b-ef7a4d53176e" providerId="ADAL" clId="{26DB6F5D-945F-4FE1-A5DB-FD26DC280476}" dt="2025-02-17T11:11:00.223" v="1905" actId="478"/>
          <ac:picMkLst>
            <pc:docMk/>
            <pc:sldMk cId="1234720109" sldId="322"/>
            <ac:picMk id="4" creationId="{5F54AC99-B783-3670-71EF-19E9484ABD86}"/>
          </ac:picMkLst>
        </pc:picChg>
        <pc:picChg chg="add mod">
          <ac:chgData name="Nguyễn Hồng Minh" userId="b7df7bd5-dfee-49f3-a67b-ef7a4d53176e" providerId="ADAL" clId="{26DB6F5D-945F-4FE1-A5DB-FD26DC280476}" dt="2025-02-18T03:46:02.426" v="6196"/>
          <ac:picMkLst>
            <pc:docMk/>
            <pc:sldMk cId="1234720109" sldId="322"/>
            <ac:picMk id="4" creationId="{6910A840-BD07-63D9-7F27-925694AFB2A3}"/>
          </ac:picMkLst>
        </pc:picChg>
        <pc:picChg chg="add del">
          <ac:chgData name="Nguyễn Hồng Minh" userId="b7df7bd5-dfee-49f3-a67b-ef7a4d53176e" providerId="ADAL" clId="{26DB6F5D-945F-4FE1-A5DB-FD26DC280476}" dt="2025-02-17T11:32:24.212" v="2291" actId="26606"/>
          <ac:picMkLst>
            <pc:docMk/>
            <pc:sldMk cId="1234720109" sldId="322"/>
            <ac:picMk id="81" creationId="{23041F5B-1970-B6DC-56FA-C6AA0A56D218}"/>
          </ac:picMkLst>
        </pc:picChg>
        <pc:picChg chg="add del">
          <ac:chgData name="Nguyễn Hồng Minh" userId="b7df7bd5-dfee-49f3-a67b-ef7a4d53176e" providerId="ADAL" clId="{26DB6F5D-945F-4FE1-A5DB-FD26DC280476}" dt="2025-02-17T11:32:25.687" v="2294" actId="26606"/>
          <ac:picMkLst>
            <pc:docMk/>
            <pc:sldMk cId="1234720109" sldId="322"/>
            <ac:picMk id="84" creationId="{A90C2D33-92F3-63CF-C0A2-F72AE816AFDF}"/>
          </ac:picMkLst>
        </pc:picChg>
        <pc:picChg chg="add del">
          <ac:chgData name="Nguyễn Hồng Minh" userId="b7df7bd5-dfee-49f3-a67b-ef7a4d53176e" providerId="ADAL" clId="{26DB6F5D-945F-4FE1-A5DB-FD26DC280476}" dt="2025-02-17T11:32:25.687" v="2294" actId="26606"/>
          <ac:picMkLst>
            <pc:docMk/>
            <pc:sldMk cId="1234720109" sldId="322"/>
            <ac:picMk id="85" creationId="{39609469-ED63-4E8D-8543-B1F61FE931F2}"/>
          </ac:picMkLst>
        </pc:picChg>
      </pc:sldChg>
      <pc:sldChg chg="addSp delSp modSp add mod ord modTransition setBg delDesignElem">
        <pc:chgData name="Nguyễn Hồng Minh" userId="b7df7bd5-dfee-49f3-a67b-ef7a4d53176e" providerId="ADAL" clId="{26DB6F5D-945F-4FE1-A5DB-FD26DC280476}" dt="2025-02-18T03:46:04.970" v="6197"/>
        <pc:sldMkLst>
          <pc:docMk/>
          <pc:sldMk cId="2414369580" sldId="323"/>
        </pc:sldMkLst>
        <pc:spChg chg="mod ord">
          <ac:chgData name="Nguyễn Hồng Minh" userId="b7df7bd5-dfee-49f3-a67b-ef7a4d53176e" providerId="ADAL" clId="{26DB6F5D-945F-4FE1-A5DB-FD26DC280476}" dt="2025-02-17T16:30:53.586" v="5761" actId="3062"/>
          <ac:spMkLst>
            <pc:docMk/>
            <pc:sldMk cId="2414369580" sldId="323"/>
            <ac:spMk id="2" creationId="{8F7745C6-B159-2611-232F-871A12A54253}"/>
          </ac:spMkLst>
        </pc:spChg>
        <pc:spChg chg="mod ord">
          <ac:chgData name="Nguyễn Hồng Minh" userId="b7df7bd5-dfee-49f3-a67b-ef7a4d53176e" providerId="ADAL" clId="{26DB6F5D-945F-4FE1-A5DB-FD26DC280476}" dt="2025-02-17T16:02:03.637" v="5355" actId="27636"/>
          <ac:spMkLst>
            <pc:docMk/>
            <pc:sldMk cId="2414369580" sldId="323"/>
            <ac:spMk id="3" creationId="{79F2F385-34CE-4965-6F65-7C29813D5470}"/>
          </ac:spMkLst>
        </pc:spChg>
        <pc:spChg chg="add del mod">
          <ac:chgData name="Nguyễn Hồng Minh" userId="b7df7bd5-dfee-49f3-a67b-ef7a4d53176e" providerId="ADAL" clId="{26DB6F5D-945F-4FE1-A5DB-FD26DC280476}" dt="2025-02-17T11:12:30.666" v="1961" actId="478"/>
          <ac:spMkLst>
            <pc:docMk/>
            <pc:sldMk cId="2414369580" sldId="323"/>
            <ac:spMk id="5" creationId="{390A14BC-33E1-C2FC-9D57-723A5A9413F5}"/>
          </ac:spMkLst>
        </pc:spChg>
        <pc:spChg chg="add del">
          <ac:chgData name="Nguyễn Hồng Minh" userId="b7df7bd5-dfee-49f3-a67b-ef7a4d53176e" providerId="ADAL" clId="{26DB6F5D-945F-4FE1-A5DB-FD26DC280476}" dt="2025-02-17T15:23:12.193" v="4305" actId="26606"/>
          <ac:spMkLst>
            <pc:docMk/>
            <pc:sldMk cId="2414369580" sldId="323"/>
            <ac:spMk id="42" creationId="{743AA782-23D1-4521-8CAD-47662984AA08}"/>
          </ac:spMkLst>
        </pc:spChg>
        <pc:spChg chg="add del">
          <ac:chgData name="Nguyễn Hồng Minh" userId="b7df7bd5-dfee-49f3-a67b-ef7a4d53176e" providerId="ADAL" clId="{26DB6F5D-945F-4FE1-A5DB-FD26DC280476}" dt="2025-02-17T15:23:12.193" v="4305" actId="26606"/>
          <ac:spMkLst>
            <pc:docMk/>
            <pc:sldMk cId="2414369580" sldId="323"/>
            <ac:spMk id="44" creationId="{71877DBC-BB60-40F0-AC93-2ACDBAAE60CE}"/>
          </ac:spMkLst>
        </pc:spChg>
        <pc:spChg chg="add del">
          <ac:chgData name="Nguyễn Hồng Minh" userId="b7df7bd5-dfee-49f3-a67b-ef7a4d53176e" providerId="ADAL" clId="{26DB6F5D-945F-4FE1-A5DB-FD26DC280476}" dt="2025-02-17T15:49:01.553" v="4646"/>
          <ac:spMkLst>
            <pc:docMk/>
            <pc:sldMk cId="2414369580" sldId="323"/>
            <ac:spMk id="49" creationId="{A8908DB7-C3A6-4FCB-9820-CEE02B398C4A}"/>
          </ac:spMkLst>
        </pc:spChg>
        <pc:spChg chg="add del">
          <ac:chgData name="Nguyễn Hồng Minh" userId="b7df7bd5-dfee-49f3-a67b-ef7a4d53176e" providerId="ADAL" clId="{26DB6F5D-945F-4FE1-A5DB-FD26DC280476}" dt="2025-02-17T15:49:01.553" v="4646"/>
          <ac:spMkLst>
            <pc:docMk/>
            <pc:sldMk cId="2414369580" sldId="323"/>
            <ac:spMk id="51" creationId="{535742DD-1B16-4E9D-B715-0D74B4574A68}"/>
          </ac:spMkLst>
        </pc:spChg>
        <pc:spChg chg="add del">
          <ac:chgData name="Nguyễn Hồng Minh" userId="b7df7bd5-dfee-49f3-a67b-ef7a4d53176e" providerId="ADAL" clId="{26DB6F5D-945F-4FE1-A5DB-FD26DC280476}" dt="2025-02-17T15:24:56.025" v="4327" actId="26606"/>
          <ac:spMkLst>
            <pc:docMk/>
            <pc:sldMk cId="2414369580" sldId="323"/>
            <ac:spMk id="56" creationId="{03AF1C04-3FEF-41BD-BB84-2F263765BEBC}"/>
          </ac:spMkLst>
        </pc:spChg>
        <pc:grpChg chg="del">
          <ac:chgData name="Nguyễn Hồng Minh" userId="b7df7bd5-dfee-49f3-a67b-ef7a4d53176e" providerId="ADAL" clId="{26DB6F5D-945F-4FE1-A5DB-FD26DC280476}" dt="2025-02-17T11:17:20.741" v="2015" actId="26606"/>
          <ac:grpSpMkLst>
            <pc:docMk/>
            <pc:sldMk cId="2414369580" sldId="323"/>
            <ac:grpSpMk id="31" creationId="{8DF89005-55A9-1E82-65F3-130F9392EEBF}"/>
          </ac:grpSpMkLst>
        </pc:grpChg>
        <pc:grpChg chg="add del">
          <ac:chgData name="Nguyễn Hồng Minh" userId="b7df7bd5-dfee-49f3-a67b-ef7a4d53176e" providerId="ADAL" clId="{26DB6F5D-945F-4FE1-A5DB-FD26DC280476}" dt="2025-02-17T15:24:56.025" v="4327" actId="26606"/>
          <ac:grpSpMkLst>
            <pc:docMk/>
            <pc:sldMk cId="2414369580" sldId="323"/>
            <ac:grpSpMk id="58" creationId="{2DD5E267-EB6F-47DF-ABEF-2C1BED44DAC6}"/>
          </ac:grpSpMkLst>
        </pc:grpChg>
        <pc:grpChg chg="add del">
          <ac:chgData name="Nguyễn Hồng Minh" userId="b7df7bd5-dfee-49f3-a67b-ef7a4d53176e" providerId="ADAL" clId="{26DB6F5D-945F-4FE1-A5DB-FD26DC280476}" dt="2025-02-17T15:24:56.025" v="4327" actId="26606"/>
          <ac:grpSpMkLst>
            <pc:docMk/>
            <pc:sldMk cId="2414369580" sldId="323"/>
            <ac:grpSpMk id="62" creationId="{66828D02-A05D-412B-9F20-B68E970B9FC2}"/>
          </ac:grpSpMkLst>
        </pc:grpChg>
        <pc:grpChg chg="add del">
          <ac:chgData name="Nguyễn Hồng Minh" userId="b7df7bd5-dfee-49f3-a67b-ef7a4d53176e" providerId="ADAL" clId="{26DB6F5D-945F-4FE1-A5DB-FD26DC280476}" dt="2025-02-17T15:24:56.025" v="4327" actId="26606"/>
          <ac:grpSpMkLst>
            <pc:docMk/>
            <pc:sldMk cId="2414369580" sldId="323"/>
            <ac:grpSpMk id="66" creationId="{E27AF472-EAE3-4572-AB69-B92BD10DBC6D}"/>
          </ac:grpSpMkLst>
        </pc:grpChg>
        <pc:picChg chg="mod">
          <ac:chgData name="Nguyễn Hồng Minh" userId="b7df7bd5-dfee-49f3-a67b-ef7a4d53176e" providerId="ADAL" clId="{26DB6F5D-945F-4FE1-A5DB-FD26DC280476}" dt="2025-02-17T15:24:56.025" v="4327" actId="26606"/>
          <ac:picMkLst>
            <pc:docMk/>
            <pc:sldMk cId="2414369580" sldId="323"/>
            <ac:picMk id="4" creationId="{64F33A74-C401-EA89-C3FB-33FFB22BA268}"/>
          </ac:picMkLst>
        </pc:picChg>
        <pc:picChg chg="add mod">
          <ac:chgData name="Nguyễn Hồng Minh" userId="b7df7bd5-dfee-49f3-a67b-ef7a4d53176e" providerId="ADAL" clId="{26DB6F5D-945F-4FE1-A5DB-FD26DC280476}" dt="2025-02-18T03:46:04.970" v="6197"/>
          <ac:picMkLst>
            <pc:docMk/>
            <pc:sldMk cId="2414369580" sldId="323"/>
            <ac:picMk id="5" creationId="{70F83A50-EA07-45DE-5414-85F8BC167F0E}"/>
          </ac:picMkLst>
        </pc:picChg>
      </pc:sldChg>
      <pc:sldChg chg="addSp delSp modSp add mod ord modTransition setBg delDesignElem">
        <pc:chgData name="Nguyễn Hồng Minh" userId="b7df7bd5-dfee-49f3-a67b-ef7a4d53176e" providerId="ADAL" clId="{26DB6F5D-945F-4FE1-A5DB-FD26DC280476}" dt="2025-02-18T03:45:34.857" v="6181"/>
        <pc:sldMkLst>
          <pc:docMk/>
          <pc:sldMk cId="4264946415" sldId="324"/>
        </pc:sldMkLst>
        <pc:spChg chg="mod">
          <ac:chgData name="Nguyễn Hồng Minh" userId="b7df7bd5-dfee-49f3-a67b-ef7a4d53176e" providerId="ADAL" clId="{26DB6F5D-945F-4FE1-A5DB-FD26DC280476}" dt="2025-02-17T16:43:00.467" v="5905" actId="255"/>
          <ac:spMkLst>
            <pc:docMk/>
            <pc:sldMk cId="4264946415" sldId="324"/>
            <ac:spMk id="2" creationId="{3229391B-E5AA-C93C-2EF4-4844C84D35DE}"/>
          </ac:spMkLst>
        </pc:spChg>
        <pc:spChg chg="add del mod">
          <ac:chgData name="Nguyễn Hồng Minh" userId="b7df7bd5-dfee-49f3-a67b-ef7a4d53176e" providerId="ADAL" clId="{26DB6F5D-945F-4FE1-A5DB-FD26DC280476}" dt="2025-02-17T11:21:05.953" v="2078" actId="478"/>
          <ac:spMkLst>
            <pc:docMk/>
            <pc:sldMk cId="4264946415" sldId="324"/>
            <ac:spMk id="5" creationId="{817F701D-8971-967D-B735-DDBB7A94EBF3}"/>
          </ac:spMkLst>
        </pc:spChg>
        <pc:spChg chg="add mod">
          <ac:chgData name="Nguyễn Hồng Minh" userId="b7df7bd5-dfee-49f3-a67b-ef7a4d53176e" providerId="ADAL" clId="{26DB6F5D-945F-4FE1-A5DB-FD26DC280476}" dt="2025-02-17T16:26:16.949" v="5733" actId="1076"/>
          <ac:spMkLst>
            <pc:docMk/>
            <pc:sldMk cId="4264946415" sldId="324"/>
            <ac:spMk id="6" creationId="{B2997AE5-FF61-3A8D-AECD-CF7F4591B0E8}"/>
          </ac:spMkLst>
        </pc:spChg>
        <pc:spChg chg="add mod">
          <ac:chgData name="Nguyễn Hồng Minh" userId="b7df7bd5-dfee-49f3-a67b-ef7a4d53176e" providerId="ADAL" clId="{26DB6F5D-945F-4FE1-A5DB-FD26DC280476}" dt="2025-02-17T16:26:16.949" v="5733" actId="1076"/>
          <ac:spMkLst>
            <pc:docMk/>
            <pc:sldMk cId="4264946415" sldId="324"/>
            <ac:spMk id="7" creationId="{91541D59-6952-2FDD-48B1-955BFC9C045B}"/>
          </ac:spMkLst>
        </pc:spChg>
        <pc:spChg chg="add mod">
          <ac:chgData name="Nguyễn Hồng Minh" userId="b7df7bd5-dfee-49f3-a67b-ef7a4d53176e" providerId="ADAL" clId="{26DB6F5D-945F-4FE1-A5DB-FD26DC280476}" dt="2025-02-17T16:26:16.949" v="5733" actId="1076"/>
          <ac:spMkLst>
            <pc:docMk/>
            <pc:sldMk cId="4264946415" sldId="324"/>
            <ac:spMk id="8" creationId="{E7E8A1F3-4766-B5E4-28C3-CEBD128FB4D4}"/>
          </ac:spMkLst>
        </pc:spChg>
        <pc:spChg chg="del">
          <ac:chgData name="Nguyễn Hồng Minh" userId="b7df7bd5-dfee-49f3-a67b-ef7a4d53176e" providerId="ADAL" clId="{26DB6F5D-945F-4FE1-A5DB-FD26DC280476}" dt="2025-02-17T11:21:00.780" v="2075" actId="478"/>
          <ac:spMkLst>
            <pc:docMk/>
            <pc:sldMk cId="4264946415" sldId="324"/>
            <ac:spMk id="9" creationId="{3EDA4C97-0B05-93EB-6C37-3591F054A735}"/>
          </ac:spMkLst>
        </pc:spChg>
        <pc:spChg chg="add del">
          <ac:chgData name="Nguyễn Hồng Minh" userId="b7df7bd5-dfee-49f3-a67b-ef7a4d53176e" providerId="ADAL" clId="{26DB6F5D-945F-4FE1-A5DB-FD26DC280476}" dt="2025-02-17T15:49:01.553" v="4646"/>
          <ac:spMkLst>
            <pc:docMk/>
            <pc:sldMk cId="4264946415" sldId="324"/>
            <ac:spMk id="122" creationId="{D87EE093-B265-115A-C5BE-1507D7B9D58D}"/>
          </ac:spMkLst>
        </pc:spChg>
        <pc:spChg chg="add del">
          <ac:chgData name="Nguyễn Hồng Minh" userId="b7df7bd5-dfee-49f3-a67b-ef7a4d53176e" providerId="ADAL" clId="{26DB6F5D-945F-4FE1-A5DB-FD26DC280476}" dt="2025-02-17T15:49:01.553" v="4646"/>
          <ac:spMkLst>
            <pc:docMk/>
            <pc:sldMk cId="4264946415" sldId="324"/>
            <ac:spMk id="123" creationId="{7C75EF5B-6FBE-8930-B24C-FEB12A5C40AF}"/>
          </ac:spMkLst>
        </pc:spChg>
        <pc:picChg chg="add mod">
          <ac:chgData name="Nguyễn Hồng Minh" userId="b7df7bd5-dfee-49f3-a67b-ef7a4d53176e" providerId="ADAL" clId="{26DB6F5D-945F-4FE1-A5DB-FD26DC280476}" dt="2025-02-18T03:45:34.857" v="6181"/>
          <ac:picMkLst>
            <pc:docMk/>
            <pc:sldMk cId="4264946415" sldId="324"/>
            <ac:picMk id="3" creationId="{47DCACC5-14F3-0358-9C4A-01F552ED5787}"/>
          </ac:picMkLst>
        </pc:picChg>
        <pc:picChg chg="add del mod">
          <ac:chgData name="Nguyễn Hồng Minh" userId="b7df7bd5-dfee-49f3-a67b-ef7a4d53176e" providerId="ADAL" clId="{26DB6F5D-945F-4FE1-A5DB-FD26DC280476}" dt="2025-02-17T11:21:20.766" v="2083" actId="1076"/>
          <ac:picMkLst>
            <pc:docMk/>
            <pc:sldMk cId="4264946415" sldId="324"/>
            <ac:picMk id="4" creationId="{23A3F098-EE46-633E-83DB-4C3DBCFEFD7C}"/>
          </ac:picMkLst>
        </pc:picChg>
      </pc:sldChg>
      <pc:sldChg chg="addSp delSp modSp add mod ord modTransition setBg delDesignElem">
        <pc:chgData name="Nguyễn Hồng Minh" userId="b7df7bd5-dfee-49f3-a67b-ef7a4d53176e" providerId="ADAL" clId="{26DB6F5D-945F-4FE1-A5DB-FD26DC280476}" dt="2025-02-18T03:45:37.242" v="6182"/>
        <pc:sldMkLst>
          <pc:docMk/>
          <pc:sldMk cId="730821962" sldId="325"/>
        </pc:sldMkLst>
        <pc:spChg chg="mod">
          <ac:chgData name="Nguyễn Hồng Minh" userId="b7df7bd5-dfee-49f3-a67b-ef7a4d53176e" providerId="ADAL" clId="{26DB6F5D-945F-4FE1-A5DB-FD26DC280476}" dt="2025-02-17T16:43:13.570" v="5906" actId="255"/>
          <ac:spMkLst>
            <pc:docMk/>
            <pc:sldMk cId="730821962" sldId="325"/>
            <ac:spMk id="2" creationId="{7282D452-5650-96AA-BE42-55AB99541677}"/>
          </ac:spMkLst>
        </pc:spChg>
        <pc:spChg chg="add del mod">
          <ac:chgData name="Nguyễn Hồng Minh" userId="b7df7bd5-dfee-49f3-a67b-ef7a4d53176e" providerId="ADAL" clId="{26DB6F5D-945F-4FE1-A5DB-FD26DC280476}" dt="2025-02-17T11:21:58.388" v="2093" actId="478"/>
          <ac:spMkLst>
            <pc:docMk/>
            <pc:sldMk cId="730821962" sldId="325"/>
            <ac:spMk id="5" creationId="{B727FC39-25E4-E1F9-8691-102FF68E4696}"/>
          </ac:spMkLst>
        </pc:spChg>
        <pc:spChg chg="del">
          <ac:chgData name="Nguyễn Hồng Minh" userId="b7df7bd5-dfee-49f3-a67b-ef7a4d53176e" providerId="ADAL" clId="{26DB6F5D-945F-4FE1-A5DB-FD26DC280476}" dt="2025-02-17T11:21:56.749" v="2092" actId="478"/>
          <ac:spMkLst>
            <pc:docMk/>
            <pc:sldMk cId="730821962" sldId="325"/>
            <ac:spMk id="6" creationId="{EDF76FD8-F503-7D42-C3B3-53E03C9BDF9A}"/>
          </ac:spMkLst>
        </pc:spChg>
        <pc:spChg chg="del">
          <ac:chgData name="Nguyễn Hồng Minh" userId="b7df7bd5-dfee-49f3-a67b-ef7a4d53176e" providerId="ADAL" clId="{26DB6F5D-945F-4FE1-A5DB-FD26DC280476}" dt="2025-02-17T11:21:59.528" v="2094" actId="478"/>
          <ac:spMkLst>
            <pc:docMk/>
            <pc:sldMk cId="730821962" sldId="325"/>
            <ac:spMk id="7" creationId="{4A2831C4-FEDE-3D40-464F-78230AEC58A6}"/>
          </ac:spMkLst>
        </pc:spChg>
        <pc:spChg chg="del">
          <ac:chgData name="Nguyễn Hồng Minh" userId="b7df7bd5-dfee-49f3-a67b-ef7a4d53176e" providerId="ADAL" clId="{26DB6F5D-945F-4FE1-A5DB-FD26DC280476}" dt="2025-02-17T11:22:00.845" v="2095" actId="478"/>
          <ac:spMkLst>
            <pc:docMk/>
            <pc:sldMk cId="730821962" sldId="325"/>
            <ac:spMk id="8" creationId="{C2008DDF-C3E2-9C31-B11C-94831D6EAAA1}"/>
          </ac:spMkLst>
        </pc:spChg>
        <pc:spChg chg="add mod">
          <ac:chgData name="Nguyễn Hồng Minh" userId="b7df7bd5-dfee-49f3-a67b-ef7a4d53176e" providerId="ADAL" clId="{26DB6F5D-945F-4FE1-A5DB-FD26DC280476}" dt="2025-02-17T16:04:42.675" v="5440" actId="27636"/>
          <ac:spMkLst>
            <pc:docMk/>
            <pc:sldMk cId="730821962" sldId="325"/>
            <ac:spMk id="9" creationId="{516B9B9D-ABC6-F5BD-3ADC-F1803AC3F05E}"/>
          </ac:spMkLst>
        </pc:spChg>
        <pc:spChg chg="add mod">
          <ac:chgData name="Nguyễn Hồng Minh" userId="b7df7bd5-dfee-49f3-a67b-ef7a4d53176e" providerId="ADAL" clId="{26DB6F5D-945F-4FE1-A5DB-FD26DC280476}" dt="2025-02-17T11:22:04.966" v="2096"/>
          <ac:spMkLst>
            <pc:docMk/>
            <pc:sldMk cId="730821962" sldId="325"/>
            <ac:spMk id="10" creationId="{5937F043-2461-0EF9-7058-A5FF149CD3E3}"/>
          </ac:spMkLst>
        </pc:spChg>
        <pc:spChg chg="add del">
          <ac:chgData name="Nguyễn Hồng Minh" userId="b7df7bd5-dfee-49f3-a67b-ef7a4d53176e" providerId="ADAL" clId="{26DB6F5D-945F-4FE1-A5DB-FD26DC280476}" dt="2025-02-17T15:49:01.553" v="4646"/>
          <ac:spMkLst>
            <pc:docMk/>
            <pc:sldMk cId="730821962" sldId="325"/>
            <ac:spMk id="122" creationId="{4DC988A1-1509-0098-F954-7ED83F35F0AA}"/>
          </ac:spMkLst>
        </pc:spChg>
        <pc:spChg chg="add del">
          <ac:chgData name="Nguyễn Hồng Minh" userId="b7df7bd5-dfee-49f3-a67b-ef7a4d53176e" providerId="ADAL" clId="{26DB6F5D-945F-4FE1-A5DB-FD26DC280476}" dt="2025-02-17T15:49:01.553" v="4646"/>
          <ac:spMkLst>
            <pc:docMk/>
            <pc:sldMk cId="730821962" sldId="325"/>
            <ac:spMk id="123" creationId="{01C523B3-B10B-A1FA-B760-055D9F5410CC}"/>
          </ac:spMkLst>
        </pc:spChg>
        <pc:picChg chg="add mod">
          <ac:chgData name="Nguyễn Hồng Minh" userId="b7df7bd5-dfee-49f3-a67b-ef7a4d53176e" providerId="ADAL" clId="{26DB6F5D-945F-4FE1-A5DB-FD26DC280476}" dt="2025-02-18T03:45:37.242" v="6182"/>
          <ac:picMkLst>
            <pc:docMk/>
            <pc:sldMk cId="730821962" sldId="325"/>
            <ac:picMk id="3" creationId="{F0897368-1254-4867-616C-BA8729BDA531}"/>
          </ac:picMkLst>
        </pc:picChg>
      </pc:sldChg>
      <pc:sldChg chg="addSp delSp modSp add mod ord modTransition setBg delDesignElem">
        <pc:chgData name="Nguyễn Hồng Minh" userId="b7df7bd5-dfee-49f3-a67b-ef7a4d53176e" providerId="ADAL" clId="{26DB6F5D-945F-4FE1-A5DB-FD26DC280476}" dt="2025-02-18T03:46:00.372" v="6195"/>
        <pc:sldMkLst>
          <pc:docMk/>
          <pc:sldMk cId="333155657" sldId="326"/>
        </pc:sldMkLst>
        <pc:spChg chg="mod">
          <ac:chgData name="Nguyễn Hồng Minh" userId="b7df7bd5-dfee-49f3-a67b-ef7a4d53176e" providerId="ADAL" clId="{26DB6F5D-945F-4FE1-A5DB-FD26DC280476}" dt="2025-02-17T16:46:56.413" v="5938" actId="1076"/>
          <ac:spMkLst>
            <pc:docMk/>
            <pc:sldMk cId="333155657" sldId="326"/>
            <ac:spMk id="2" creationId="{23C76460-8A26-2EDF-F4B1-EAD03F4CAC27}"/>
          </ac:spMkLst>
        </pc:spChg>
        <pc:spChg chg="del mod">
          <ac:chgData name="Nguyễn Hồng Minh" userId="b7df7bd5-dfee-49f3-a67b-ef7a4d53176e" providerId="ADAL" clId="{26DB6F5D-945F-4FE1-A5DB-FD26DC280476}" dt="2025-02-17T15:14:42.170" v="4219" actId="478"/>
          <ac:spMkLst>
            <pc:docMk/>
            <pc:sldMk cId="333155657" sldId="326"/>
            <ac:spMk id="3" creationId="{A71DD5B9-5354-5254-FC9A-215A7EE67A2F}"/>
          </ac:spMkLst>
        </pc:spChg>
        <pc:spChg chg="del mod">
          <ac:chgData name="Nguyễn Hồng Minh" userId="b7df7bd5-dfee-49f3-a67b-ef7a4d53176e" providerId="ADAL" clId="{26DB6F5D-945F-4FE1-A5DB-FD26DC280476}" dt="2025-02-17T11:24:36.541" v="2119" actId="478"/>
          <ac:spMkLst>
            <pc:docMk/>
            <pc:sldMk cId="333155657" sldId="326"/>
            <ac:spMk id="6" creationId="{2D783174-9CE1-5962-3FE2-F8DA57015742}"/>
          </ac:spMkLst>
        </pc:spChg>
        <pc:spChg chg="add del">
          <ac:chgData name="Nguyễn Hồng Minh" userId="b7df7bd5-dfee-49f3-a67b-ef7a4d53176e" providerId="ADAL" clId="{26DB6F5D-945F-4FE1-A5DB-FD26DC280476}" dt="2025-02-17T15:14:46.197" v="4221" actId="22"/>
          <ac:spMkLst>
            <pc:docMk/>
            <pc:sldMk cId="333155657" sldId="326"/>
            <ac:spMk id="6" creationId="{ABDFE018-C1DB-EDFB-27E6-3C6DA88B45F2}"/>
          </ac:spMkLst>
        </pc:spChg>
        <pc:spChg chg="mod">
          <ac:chgData name="Nguyễn Hồng Minh" userId="b7df7bd5-dfee-49f3-a67b-ef7a4d53176e" providerId="ADAL" clId="{26DB6F5D-945F-4FE1-A5DB-FD26DC280476}" dt="2025-02-17T16:24:55.890" v="5725" actId="1076"/>
          <ac:spMkLst>
            <pc:docMk/>
            <pc:sldMk cId="333155657" sldId="326"/>
            <ac:spMk id="7" creationId="{195D2EB1-F747-B45F-FBA5-C89B7DE6586E}"/>
          </ac:spMkLst>
        </pc:spChg>
        <pc:spChg chg="add mod">
          <ac:chgData name="Nguyễn Hồng Minh" userId="b7df7bd5-dfee-49f3-a67b-ef7a4d53176e" providerId="ADAL" clId="{26DB6F5D-945F-4FE1-A5DB-FD26DC280476}" dt="2025-02-17T16:24:44.577" v="5723" actId="1076"/>
          <ac:spMkLst>
            <pc:docMk/>
            <pc:sldMk cId="333155657" sldId="326"/>
            <ac:spMk id="8" creationId="{7D5B68CE-A008-3573-12E1-6DC303589E4C}"/>
          </ac:spMkLst>
        </pc:spChg>
        <pc:spChg chg="add del">
          <ac:chgData name="Nguyễn Hồng Minh" userId="b7df7bd5-dfee-49f3-a67b-ef7a4d53176e" providerId="ADAL" clId="{26DB6F5D-945F-4FE1-A5DB-FD26DC280476}" dt="2025-02-17T15:49:01.553" v="4646"/>
          <ac:spMkLst>
            <pc:docMk/>
            <pc:sldMk cId="333155657" sldId="326"/>
            <ac:spMk id="34" creationId="{CFCFCFE9-A09F-CDFC-B679-8C1755891A71}"/>
          </ac:spMkLst>
        </pc:spChg>
        <pc:spChg chg="add del">
          <ac:chgData name="Nguyễn Hồng Minh" userId="b7df7bd5-dfee-49f3-a67b-ef7a4d53176e" providerId="ADAL" clId="{26DB6F5D-945F-4FE1-A5DB-FD26DC280476}" dt="2025-02-17T15:49:01.553" v="4646"/>
          <ac:spMkLst>
            <pc:docMk/>
            <pc:sldMk cId="333155657" sldId="326"/>
            <ac:spMk id="36" creationId="{F92E71C0-AB82-4211-F531-AC497BF3A564}"/>
          </ac:spMkLst>
        </pc:spChg>
        <pc:picChg chg="add mod">
          <ac:chgData name="Nguyễn Hồng Minh" userId="b7df7bd5-dfee-49f3-a67b-ef7a4d53176e" providerId="ADAL" clId="{26DB6F5D-945F-4FE1-A5DB-FD26DC280476}" dt="2025-02-18T03:46:00.372" v="6195"/>
          <ac:picMkLst>
            <pc:docMk/>
            <pc:sldMk cId="333155657" sldId="326"/>
            <ac:picMk id="3" creationId="{2CDF7825-E035-C50F-1233-3D6EDF6FC6EF}"/>
          </ac:picMkLst>
        </pc:picChg>
        <pc:picChg chg="add mod">
          <ac:chgData name="Nguyễn Hồng Minh" userId="b7df7bd5-dfee-49f3-a67b-ef7a4d53176e" providerId="ADAL" clId="{26DB6F5D-945F-4FE1-A5DB-FD26DC280476}" dt="2025-02-17T16:24:55.890" v="5725" actId="1076"/>
          <ac:picMkLst>
            <pc:docMk/>
            <pc:sldMk cId="333155657" sldId="326"/>
            <ac:picMk id="4" creationId="{95DFC8D1-A422-0373-0101-E18C6A12526A}"/>
          </ac:picMkLst>
        </pc:picChg>
      </pc:sldChg>
      <pc:sldChg chg="addSp delSp modSp add mod ord modTransition setBg delDesignElem">
        <pc:chgData name="Nguyễn Hồng Minh" userId="b7df7bd5-dfee-49f3-a67b-ef7a4d53176e" providerId="ADAL" clId="{26DB6F5D-945F-4FE1-A5DB-FD26DC280476}" dt="2025-02-18T03:46:32.871" v="6214"/>
        <pc:sldMkLst>
          <pc:docMk/>
          <pc:sldMk cId="1769930378" sldId="327"/>
        </pc:sldMkLst>
        <pc:spChg chg="mod">
          <ac:chgData name="Nguyễn Hồng Minh" userId="b7df7bd5-dfee-49f3-a67b-ef7a4d53176e" providerId="ADAL" clId="{26DB6F5D-945F-4FE1-A5DB-FD26DC280476}" dt="2025-02-17T16:50:43.863" v="5969" actId="1076"/>
          <ac:spMkLst>
            <pc:docMk/>
            <pc:sldMk cId="1769930378" sldId="327"/>
            <ac:spMk id="2" creationId="{F43A18A4-B554-60C5-923F-BACCA30EC4EE}"/>
          </ac:spMkLst>
        </pc:spChg>
        <pc:spChg chg="mod">
          <ac:chgData name="Nguyễn Hồng Minh" userId="b7df7bd5-dfee-49f3-a67b-ef7a4d53176e" providerId="ADAL" clId="{26DB6F5D-945F-4FE1-A5DB-FD26DC280476}" dt="2025-02-17T16:50:45.778" v="5970" actId="1076"/>
          <ac:spMkLst>
            <pc:docMk/>
            <pc:sldMk cId="1769930378" sldId="327"/>
            <ac:spMk id="3" creationId="{6390CFB4-024C-EA4D-1009-B4C0153268AE}"/>
          </ac:spMkLst>
        </pc:spChg>
        <pc:spChg chg="del">
          <ac:chgData name="Nguyễn Hồng Minh" userId="b7df7bd5-dfee-49f3-a67b-ef7a4d53176e" providerId="ADAL" clId="{26DB6F5D-945F-4FE1-A5DB-FD26DC280476}" dt="2025-02-17T11:44:54.016" v="3265" actId="478"/>
          <ac:spMkLst>
            <pc:docMk/>
            <pc:sldMk cId="1769930378" sldId="327"/>
            <ac:spMk id="6" creationId="{0F7E7FC5-766B-D9DD-081F-B513AA343E11}"/>
          </ac:spMkLst>
        </pc:spChg>
        <pc:spChg chg="mod">
          <ac:chgData name="Nguyễn Hồng Minh" userId="b7df7bd5-dfee-49f3-a67b-ef7a4d53176e" providerId="ADAL" clId="{26DB6F5D-945F-4FE1-A5DB-FD26DC280476}" dt="2025-02-17T15:46:21.900" v="4534" actId="113"/>
          <ac:spMkLst>
            <pc:docMk/>
            <pc:sldMk cId="1769930378" sldId="327"/>
            <ac:spMk id="7" creationId="{82B652D5-EC13-E0A4-4190-FC69E8F92FB4}"/>
          </ac:spMkLst>
        </pc:spChg>
        <pc:spChg chg="add del">
          <ac:chgData name="Nguyễn Hồng Minh" userId="b7df7bd5-dfee-49f3-a67b-ef7a4d53176e" providerId="ADAL" clId="{26DB6F5D-945F-4FE1-A5DB-FD26DC280476}" dt="2025-02-17T15:49:01.553" v="4646"/>
          <ac:spMkLst>
            <pc:docMk/>
            <pc:sldMk cId="1769930378" sldId="327"/>
            <ac:spMk id="25" creationId="{89D2CA54-CCE8-A81A-D356-4D6C82D9B397}"/>
          </ac:spMkLst>
        </pc:spChg>
        <pc:spChg chg="add del">
          <ac:chgData name="Nguyễn Hồng Minh" userId="b7df7bd5-dfee-49f3-a67b-ef7a4d53176e" providerId="ADAL" clId="{26DB6F5D-945F-4FE1-A5DB-FD26DC280476}" dt="2025-02-17T15:49:01.553" v="4646"/>
          <ac:spMkLst>
            <pc:docMk/>
            <pc:sldMk cId="1769930378" sldId="327"/>
            <ac:spMk id="27" creationId="{13DEA28D-0DDD-E672-0829-25A94D8009BA}"/>
          </ac:spMkLst>
        </pc:spChg>
        <pc:picChg chg="add mod">
          <ac:chgData name="Nguyễn Hồng Minh" userId="b7df7bd5-dfee-49f3-a67b-ef7a4d53176e" providerId="ADAL" clId="{26DB6F5D-945F-4FE1-A5DB-FD26DC280476}" dt="2025-02-17T11:45:05.024" v="3271" actId="1076"/>
          <ac:picMkLst>
            <pc:docMk/>
            <pc:sldMk cId="1769930378" sldId="327"/>
            <ac:picMk id="4" creationId="{5F460EC7-7A24-DA06-04C4-8EE645061341}"/>
          </ac:picMkLst>
        </pc:picChg>
        <pc:picChg chg="add mod">
          <ac:chgData name="Nguyễn Hồng Minh" userId="b7df7bd5-dfee-49f3-a67b-ef7a4d53176e" providerId="ADAL" clId="{26DB6F5D-945F-4FE1-A5DB-FD26DC280476}" dt="2025-02-18T03:46:32.871" v="6214"/>
          <ac:picMkLst>
            <pc:docMk/>
            <pc:sldMk cId="1769930378" sldId="327"/>
            <ac:picMk id="5" creationId="{37779E32-68B6-C0B5-3D86-4420AD819729}"/>
          </ac:picMkLst>
        </pc:picChg>
      </pc:sldChg>
      <pc:sldChg chg="addSp delSp modSp add mod ord setBg delDesignElem">
        <pc:chgData name="Nguyễn Hồng Minh" userId="b7df7bd5-dfee-49f3-a67b-ef7a4d53176e" providerId="ADAL" clId="{26DB6F5D-945F-4FE1-A5DB-FD26DC280476}" dt="2025-02-18T03:46:27.060" v="6211"/>
        <pc:sldMkLst>
          <pc:docMk/>
          <pc:sldMk cId="474618103" sldId="328"/>
        </pc:sldMkLst>
        <pc:spChg chg="mod">
          <ac:chgData name="Nguyễn Hồng Minh" userId="b7df7bd5-dfee-49f3-a67b-ef7a4d53176e" providerId="ADAL" clId="{26DB6F5D-945F-4FE1-A5DB-FD26DC280476}" dt="2025-02-17T17:06:55.811" v="6152"/>
          <ac:spMkLst>
            <pc:docMk/>
            <pc:sldMk cId="474618103" sldId="328"/>
            <ac:spMk id="2" creationId="{092A6170-8F61-0938-CB29-402749CE883C}"/>
          </ac:spMkLst>
        </pc:spChg>
        <pc:spChg chg="mod">
          <ac:chgData name="Nguyễn Hồng Minh" userId="b7df7bd5-dfee-49f3-a67b-ef7a4d53176e" providerId="ADAL" clId="{26DB6F5D-945F-4FE1-A5DB-FD26DC280476}" dt="2025-02-17T15:41:10.277" v="4489" actId="207"/>
          <ac:spMkLst>
            <pc:docMk/>
            <pc:sldMk cId="474618103" sldId="328"/>
            <ac:spMk id="3" creationId="{AFE12223-BC74-F9C9-DFFA-710C16A1284F}"/>
          </ac:spMkLst>
        </pc:spChg>
        <pc:spChg chg="mod">
          <ac:chgData name="Nguyễn Hồng Minh" userId="b7df7bd5-dfee-49f3-a67b-ef7a4d53176e" providerId="ADAL" clId="{26DB6F5D-945F-4FE1-A5DB-FD26DC280476}" dt="2025-02-17T15:42:11.273" v="4496" actId="404"/>
          <ac:spMkLst>
            <pc:docMk/>
            <pc:sldMk cId="474618103" sldId="328"/>
            <ac:spMk id="4" creationId="{46F7E0F4-E177-48D3-D210-93F611433C0D}"/>
          </ac:spMkLst>
        </pc:spChg>
        <pc:spChg chg="mod">
          <ac:chgData name="Nguyễn Hồng Minh" userId="b7df7bd5-dfee-49f3-a67b-ef7a4d53176e" providerId="ADAL" clId="{26DB6F5D-945F-4FE1-A5DB-FD26DC280476}" dt="2025-02-17T15:40:56.893" v="4487" actId="1076"/>
          <ac:spMkLst>
            <pc:docMk/>
            <pc:sldMk cId="474618103" sldId="328"/>
            <ac:spMk id="5" creationId="{B805663E-3B37-DEF3-98B5-EFE3D235FEA2}"/>
          </ac:spMkLst>
        </pc:spChg>
        <pc:spChg chg="mod">
          <ac:chgData name="Nguyễn Hồng Minh" userId="b7df7bd5-dfee-49f3-a67b-ef7a4d53176e" providerId="ADAL" clId="{26DB6F5D-945F-4FE1-A5DB-FD26DC280476}" dt="2025-02-17T15:42:15.315" v="4497" actId="404"/>
          <ac:spMkLst>
            <pc:docMk/>
            <pc:sldMk cId="474618103" sldId="328"/>
            <ac:spMk id="6" creationId="{EBD10B5B-B679-051B-6F88-86BF0AE9F656}"/>
          </ac:spMkLst>
        </pc:spChg>
        <pc:spChg chg="add del">
          <ac:chgData name="Nguyễn Hồng Minh" userId="b7df7bd5-dfee-49f3-a67b-ef7a4d53176e" providerId="ADAL" clId="{26DB6F5D-945F-4FE1-A5DB-FD26DC280476}" dt="2025-02-17T15:49:01.553" v="4646"/>
          <ac:spMkLst>
            <pc:docMk/>
            <pc:sldMk cId="474618103" sldId="328"/>
            <ac:spMk id="39" creationId="{020F84EC-972E-0B7C-223E-D6FAF73DDF7A}"/>
          </ac:spMkLst>
        </pc:spChg>
        <pc:spChg chg="add del">
          <ac:chgData name="Nguyễn Hồng Minh" userId="b7df7bd5-dfee-49f3-a67b-ef7a4d53176e" providerId="ADAL" clId="{26DB6F5D-945F-4FE1-A5DB-FD26DC280476}" dt="2025-02-17T15:49:01.553" v="4646"/>
          <ac:spMkLst>
            <pc:docMk/>
            <pc:sldMk cId="474618103" sldId="328"/>
            <ac:spMk id="41" creationId="{605B8312-74AB-11AE-330F-FA3EAC38A656}"/>
          </ac:spMkLst>
        </pc:spChg>
        <pc:picChg chg="add mod">
          <ac:chgData name="Nguyễn Hồng Minh" userId="b7df7bd5-dfee-49f3-a67b-ef7a4d53176e" providerId="ADAL" clId="{26DB6F5D-945F-4FE1-A5DB-FD26DC280476}" dt="2025-02-18T03:46:27.060" v="6211"/>
          <ac:picMkLst>
            <pc:docMk/>
            <pc:sldMk cId="474618103" sldId="328"/>
            <ac:picMk id="7" creationId="{D2212354-912E-89B7-46C9-F045C8DFF0F7}"/>
          </ac:picMkLst>
        </pc:picChg>
      </pc:sldChg>
      <pc:sldMasterChg chg="setBg modSldLayout">
        <pc:chgData name="Nguyễn Hồng Minh" userId="b7df7bd5-dfee-49f3-a67b-ef7a4d53176e" providerId="ADAL" clId="{26DB6F5D-945F-4FE1-A5DB-FD26DC280476}" dt="2025-02-17T11:41:07.729" v="2960"/>
        <pc:sldMasterMkLst>
          <pc:docMk/>
          <pc:sldMasterMk cId="505693019" sldId="2147483648"/>
        </pc:sldMasterMkLst>
        <pc:sldLayoutChg chg="setBg">
          <pc:chgData name="Nguyễn Hồng Minh" userId="b7df7bd5-dfee-49f3-a67b-ef7a4d53176e" providerId="ADAL" clId="{26DB6F5D-945F-4FE1-A5DB-FD26DC280476}" dt="2025-02-17T11:41:07.729" v="2960"/>
          <pc:sldLayoutMkLst>
            <pc:docMk/>
            <pc:sldMasterMk cId="505693019" sldId="2147483648"/>
            <pc:sldLayoutMk cId="1476022941" sldId="2147483649"/>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527620588" sldId="2147483650"/>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1182885349" sldId="2147483651"/>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2243426991" sldId="2147483652"/>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666737652" sldId="2147483653"/>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549130087" sldId="2147483654"/>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1734387836" sldId="2147483655"/>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3705147575" sldId="2147483656"/>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717521171" sldId="2147483657"/>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986667149" sldId="2147483658"/>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1227601808" sldId="2147483659"/>
          </pc:sldLayoutMkLst>
        </pc:sldLayoutChg>
      </pc:sldMasterChg>
      <pc:sldMasterChg chg="setBg">
        <pc:chgData name="Nguyễn Hồng Minh" userId="b7df7bd5-dfee-49f3-a67b-ef7a4d53176e" providerId="ADAL" clId="{26DB6F5D-945F-4FE1-A5DB-FD26DC280476}" dt="2025-02-17T15:53:44.201" v="4881"/>
        <pc:sldMasterMkLst>
          <pc:docMk/>
          <pc:sldMasterMk cId="1233463082" sldId="2147483793"/>
        </pc:sldMasterMkLst>
      </pc:sldMasterChg>
      <pc:sldMasterChg chg="setBg">
        <pc:chgData name="Nguyễn Hồng Minh" userId="b7df7bd5-dfee-49f3-a67b-ef7a4d53176e" providerId="ADAL" clId="{26DB6F5D-945F-4FE1-A5DB-FD26DC280476}" dt="2025-02-17T15:54:10.372" v="4907"/>
        <pc:sldMasterMkLst>
          <pc:docMk/>
          <pc:sldMasterMk cId="605221082" sldId="2147483805"/>
        </pc:sldMasterMkLst>
      </pc:sldMasterChg>
      <pc:sldMasterChg chg="setBg">
        <pc:chgData name="Nguyễn Hồng Minh" userId="b7df7bd5-dfee-49f3-a67b-ef7a4d53176e" providerId="ADAL" clId="{26DB6F5D-945F-4FE1-A5DB-FD26DC280476}" dt="2025-02-17T15:52:55.552" v="4864"/>
        <pc:sldMasterMkLst>
          <pc:docMk/>
          <pc:sldMasterMk cId="985965455" sldId="2147483853"/>
        </pc:sldMasterMkLst>
      </pc:sldMasterChg>
      <pc:sldMasterChg chg="setBg">
        <pc:chgData name="Nguyễn Hồng Minh" userId="b7df7bd5-dfee-49f3-a67b-ef7a4d53176e" providerId="ADAL" clId="{26DB6F5D-945F-4FE1-A5DB-FD26DC280476}" dt="2025-02-17T16:53:38.708" v="5981"/>
        <pc:sldMasterMkLst>
          <pc:docMk/>
          <pc:sldMasterMk cId="1924610974" sldId="2147484129"/>
        </pc:sldMasterMkLst>
      </pc:sldMasterChg>
      <pc:sldMasterChg chg="setBg modSldLayout">
        <pc:chgData name="Nguyễn Hồng Minh" userId="b7df7bd5-dfee-49f3-a67b-ef7a4d53176e" providerId="ADAL" clId="{26DB6F5D-945F-4FE1-A5DB-FD26DC280476}" dt="2025-02-17T17:03:11.675" v="6119"/>
        <pc:sldMasterMkLst>
          <pc:docMk/>
          <pc:sldMasterMk cId="200465432" sldId="2147484165"/>
        </pc:sldMasterMkLst>
        <pc:sldLayoutChg chg="setBg">
          <pc:chgData name="Nguyễn Hồng Minh" userId="b7df7bd5-dfee-49f3-a67b-ef7a4d53176e" providerId="ADAL" clId="{26DB6F5D-945F-4FE1-A5DB-FD26DC280476}" dt="2025-02-17T17:03:11.675" v="6119"/>
          <pc:sldLayoutMkLst>
            <pc:docMk/>
            <pc:sldMasterMk cId="200465432" sldId="2147484165"/>
            <pc:sldLayoutMk cId="2717305566" sldId="2147484166"/>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3756309242" sldId="2147484167"/>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971731725" sldId="2147484168"/>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515613936" sldId="2147484169"/>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3666338575" sldId="2147484170"/>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4029578516" sldId="2147484171"/>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1469336009" sldId="2147484172"/>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4085992037" sldId="2147484173"/>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3960886205" sldId="2147484174"/>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3899754326" sldId="2147484175"/>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4039287655" sldId="21474841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0533A-BB2D-4DB2-9130-66DE5004BD64}" type="datetimeFigureOut">
              <a:rPr lang="en-US" smtClean="0"/>
              <a:t>18/02/2025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B0AFA-48E5-4A5E-A6F4-0DA959C850B9}" type="slidenum">
              <a:rPr lang="en-US" smtClean="0"/>
              <a:t>‹#›</a:t>
            </a:fld>
            <a:endParaRPr lang="en-US"/>
          </a:p>
        </p:txBody>
      </p:sp>
    </p:spTree>
    <p:extLst>
      <p:ext uri="{BB962C8B-B14F-4D97-AF65-F5344CB8AC3E}">
        <p14:creationId xmlns:p14="http://schemas.microsoft.com/office/powerpoint/2010/main" val="353690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B0AFA-48E5-4A5E-A6F4-0DA959C850B9}" type="slidenum">
              <a:rPr lang="en-US" smtClean="0"/>
              <a:t>1</a:t>
            </a:fld>
            <a:endParaRPr lang="en-US"/>
          </a:p>
        </p:txBody>
      </p:sp>
    </p:spTree>
    <p:extLst>
      <p:ext uri="{BB962C8B-B14F-4D97-AF65-F5344CB8AC3E}">
        <p14:creationId xmlns:p14="http://schemas.microsoft.com/office/powerpoint/2010/main" val="320990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B0AFA-48E5-4A5E-A6F4-0DA959C850B9}" type="slidenum">
              <a:rPr lang="en-US" smtClean="0"/>
              <a:t>9</a:t>
            </a:fld>
            <a:endParaRPr lang="en-US"/>
          </a:p>
        </p:txBody>
      </p:sp>
    </p:spTree>
    <p:extLst>
      <p:ext uri="{BB962C8B-B14F-4D97-AF65-F5344CB8AC3E}">
        <p14:creationId xmlns:p14="http://schemas.microsoft.com/office/powerpoint/2010/main" val="252511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B0AFA-48E5-4A5E-A6F4-0DA959C850B9}" type="slidenum">
              <a:rPr lang="en-US" smtClean="0"/>
              <a:t>11</a:t>
            </a:fld>
            <a:endParaRPr lang="en-US"/>
          </a:p>
        </p:txBody>
      </p:sp>
    </p:spTree>
    <p:extLst>
      <p:ext uri="{BB962C8B-B14F-4D97-AF65-F5344CB8AC3E}">
        <p14:creationId xmlns:p14="http://schemas.microsoft.com/office/powerpoint/2010/main" val="3679314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3C96B1-E4AC-420C-819C-9DEEB40BCB0C}" type="datetime1">
              <a:rPr lang="en-US" smtClean="0"/>
              <a:t>18/02/2025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216047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80FF74-F0E9-44AC-84C5-BEA05A5A8B74}" type="datetime1">
              <a:rPr lang="en-US" smtClean="0"/>
              <a:t>18/02/2025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123092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6A9F4-A000-453E-93C0-6C6FA77993AD}" type="datetime1">
              <a:rPr lang="en-US" smtClean="0"/>
              <a:t>18/02/2025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965555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93FD4-1E37-491F-9A80-A1ED8A60E475}" type="datetime1">
              <a:rPr lang="en-US" smtClean="0"/>
              <a:t>18/02/2025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190690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5C82B-24B3-4D84-8E75-456E2EC0D924}" type="datetime1">
              <a:rPr lang="en-US" smtClean="0"/>
              <a:t>18/02/2025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393495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8F8718-D93B-4393-AC50-7570E64F2B54}" type="datetime1">
              <a:rPr lang="en-US" smtClean="0"/>
              <a:t>18/02/2025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417581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73B4FE-529F-44EE-B81A-F3B64B95FD5F}" type="datetime1">
              <a:rPr lang="en-US" smtClean="0"/>
              <a:t>18/02/2025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56024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3171C-CDC6-4092-A37D-AF33EE7D1980}" type="datetime1">
              <a:rPr lang="en-US" smtClean="0"/>
              <a:t>18/02/2025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313589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45CF2-8791-438D-9C9E-2AAFDE18AD8F}" type="datetime1">
              <a:rPr lang="en-US" smtClean="0"/>
              <a:t>18/02/2025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397647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407EE-BDEF-4497-B9D4-2400CEBA5CA8}" type="datetime1">
              <a:rPr lang="en-US" smtClean="0"/>
              <a:t>18/02/2025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266228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F77E7-EA9C-4E08-A2AD-20C2C874978D}" type="datetime1">
              <a:rPr lang="en-US" smtClean="0"/>
              <a:t>18/02/2025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22886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33E0DA73-DEE4-4377-880C-A49DF2909300}" type="datetime1">
              <a:rPr lang="en-US" smtClean="0"/>
              <a:t>18/02/2025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59401FD2-F074-42DE-951F-69FC1E986D55}" type="slidenum">
              <a:rPr lang="en-US" smtClean="0"/>
              <a:t>‹#›</a:t>
            </a:fld>
            <a:endParaRPr lang="en-US"/>
          </a:p>
        </p:txBody>
      </p:sp>
    </p:spTree>
    <p:extLst>
      <p:ext uri="{BB962C8B-B14F-4D97-AF65-F5344CB8AC3E}">
        <p14:creationId xmlns:p14="http://schemas.microsoft.com/office/powerpoint/2010/main" val="2092983929"/>
      </p:ext>
    </p:extLst>
  </p:cSld>
  <p:clrMap bg1="dk1" tx1="lt1" bg2="dk2" tx2="lt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11.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mikrotik.com/download" TargetMode="Externa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11.svg"/><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sv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6.sv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mailto:tinpnc.ktcn@fpt.net"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hyperlink" Target="https://mikrotik.com/download"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biLevel thresh="75000"/>
            <a:extLst>
              <a:ext uri="{BEBA8EAE-BF5A-486C-A8C5-ECC9F3942E4B}">
                <a14:imgProps xmlns:a14="http://schemas.microsoft.com/office/drawing/2010/main">
                  <a14:imgLayer r:embed="rId4">
                    <a14:imgEffect>
                      <a14:sharpenSoften amount="100000"/>
                    </a14:imgEffect>
                    <a14:imgEffect>
                      <a14:colorTemperature colorTemp="112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81681E-A1EE-1924-22E3-8A8A001903D2}"/>
              </a:ext>
            </a:extLst>
          </p:cNvPr>
          <p:cNvSpPr txBox="1"/>
          <p:nvPr/>
        </p:nvSpPr>
        <p:spPr>
          <a:xfrm>
            <a:off x="883017" y="748012"/>
            <a:ext cx="4265853" cy="474452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dirty="0">
                <a:latin typeface="+mj-lt"/>
                <a:ea typeface="+mj-ea"/>
                <a:cs typeface="+mj-cs"/>
              </a:rPr>
              <a:t>HƯỚNG DẪN CẤU HÌNH GÓI ĐA PHIÊN TRÊN THIẾT BỊ </a:t>
            </a:r>
            <a:r>
              <a:rPr lang="en-US" sz="5400" b="1" kern="1200" dirty="0">
                <a:ln w="22225">
                  <a:solidFill>
                    <a:schemeClr val="accent2"/>
                  </a:solidFill>
                  <a:prstDash val="solid"/>
                </a:ln>
                <a:solidFill>
                  <a:schemeClr val="accent2">
                    <a:lumMod val="40000"/>
                    <a:lumOff val="60000"/>
                  </a:schemeClr>
                </a:solidFill>
                <a:latin typeface="+mj-lt"/>
                <a:ea typeface="+mj-ea"/>
                <a:cs typeface="+mj-cs"/>
              </a:rPr>
              <a:t>MIKROTIK</a:t>
            </a:r>
            <a:endParaRPr lang="en-US" sz="5400" b="1" kern="1200" dirty="0">
              <a:solidFill>
                <a:schemeClr val="accent2"/>
              </a:solidFill>
              <a:latin typeface="+mj-lt"/>
              <a:ea typeface="+mj-ea"/>
              <a:cs typeface="+mj-cs"/>
            </a:endParaRPr>
          </a:p>
        </p:txBody>
      </p:sp>
      <p:pic>
        <p:nvPicPr>
          <p:cNvPr id="3" name="Picture 2" descr="A grey box with ports&#10;&#10;AI-generated content may be incorrect.">
            <a:extLst>
              <a:ext uri="{FF2B5EF4-FFF2-40B4-BE49-F238E27FC236}">
                <a16:creationId xmlns:a16="http://schemas.microsoft.com/office/drawing/2014/main" id="{8E7A5B23-F06F-49B7-1BF7-B4E6A5A75988}"/>
              </a:ext>
            </a:extLst>
          </p:cNvPr>
          <p:cNvPicPr>
            <a:picLocks noChangeAspect="1"/>
          </p:cNvPicPr>
          <p:nvPr/>
        </p:nvPicPr>
        <p:blipFill>
          <a:blip r:embed="rId5">
            <a:extLst>
              <a:ext uri="{28A0092B-C50C-407E-A947-70E740481C1C}">
                <a14:useLocalDpi xmlns:a14="http://schemas.microsoft.com/office/drawing/2010/main" val="0"/>
              </a:ext>
            </a:extLst>
          </a:blip>
          <a:srcRect t="7202" r="2" b="2"/>
          <a:stretch/>
        </p:blipFill>
        <p:spPr>
          <a:xfrm>
            <a:off x="5724248" y="730953"/>
            <a:ext cx="5814890" cy="5396094"/>
          </a:xfrm>
          <a:prstGeom prst="rect">
            <a:avLst/>
          </a:prstGeom>
        </p:spPr>
      </p:pic>
      <p:pic>
        <p:nvPicPr>
          <p:cNvPr id="1026" name="Picture 2" descr="TRANG TIN NỘI BỘ | TINPNC">
            <a:extLst>
              <a:ext uri="{FF2B5EF4-FFF2-40B4-BE49-F238E27FC236}">
                <a16:creationId xmlns:a16="http://schemas.microsoft.com/office/drawing/2014/main" id="{A11C220C-C2FF-226B-CB37-A99365AF84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02969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F6A0B9D2-2F28-5F40-C726-F58D457932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DE0E3-1C0C-8359-961A-F2169C02B00D}"/>
              </a:ext>
            </a:extLst>
          </p:cNvPr>
          <p:cNvSpPr>
            <a:spLocks noGrp="1"/>
          </p:cNvSpPr>
          <p:nvPr>
            <p:ph type="title"/>
          </p:nvPr>
        </p:nvSpPr>
        <p:spPr>
          <a:xfrm>
            <a:off x="630936" y="1349318"/>
            <a:ext cx="4818888" cy="1481328"/>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BƯỚC 5. CẤU HÌNH CÁC PORT LAN VÀO BRIDGE-LAN</a:t>
            </a:r>
          </a:p>
        </p:txBody>
      </p:sp>
      <p:sp>
        <p:nvSpPr>
          <p:cNvPr id="7" name="TextBox 6">
            <a:extLst>
              <a:ext uri="{FF2B5EF4-FFF2-40B4-BE49-F238E27FC236}">
                <a16:creationId xmlns:a16="http://schemas.microsoft.com/office/drawing/2014/main" id="{AE8037D5-4966-A87F-FA5A-5D40906734BD}"/>
              </a:ext>
            </a:extLst>
          </p:cNvPr>
          <p:cNvSpPr txBox="1"/>
          <p:nvPr/>
        </p:nvSpPr>
        <p:spPr>
          <a:xfrm>
            <a:off x="630936" y="2937065"/>
            <a:ext cx="4818888" cy="324636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Thay </a:t>
            </a:r>
            <a:r>
              <a:rPr lang="en-US" sz="2000" dirty="0" err="1"/>
              <a:t>số</a:t>
            </a:r>
            <a:r>
              <a:rPr lang="en-US" sz="2000" dirty="0"/>
              <a:t> “</a:t>
            </a:r>
            <a:r>
              <a:rPr lang="en-US" sz="2000" b="1" dirty="0">
                <a:solidFill>
                  <a:srgbClr val="C00000"/>
                </a:solidFill>
              </a:rPr>
              <a:t>2, 5</a:t>
            </a:r>
            <a:r>
              <a:rPr lang="en-US" sz="2000" dirty="0"/>
              <a:t>” </a:t>
            </a:r>
            <a:r>
              <a:rPr lang="en-US" sz="2000" dirty="0" err="1"/>
              <a:t>trong</a:t>
            </a:r>
            <a:r>
              <a:rPr lang="en-US" sz="2000" dirty="0"/>
              <a:t> </a:t>
            </a:r>
            <a:r>
              <a:rPr lang="en-US" sz="2000" dirty="0" err="1"/>
              <a:t>đoạn</a:t>
            </a:r>
            <a:r>
              <a:rPr lang="en-US" sz="2000" dirty="0"/>
              <a:t> code “</a:t>
            </a:r>
            <a:r>
              <a:rPr lang="en-US" sz="2000" b="1" dirty="0">
                <a:solidFill>
                  <a:srgbClr val="C00000"/>
                </a:solidFill>
              </a:rPr>
              <a:t>from=2 to=5 do</a:t>
            </a:r>
            <a:r>
              <a:rPr lang="en-US" sz="2000" dirty="0"/>
              <a:t>”  </a:t>
            </a:r>
            <a:r>
              <a:rPr lang="en-US" sz="2000" dirty="0" err="1"/>
              <a:t>thành</a:t>
            </a:r>
            <a:r>
              <a:rPr lang="en-US" sz="2000" dirty="0"/>
              <a:t> </a:t>
            </a:r>
            <a:r>
              <a:rPr lang="en-US" sz="2000" dirty="0" err="1"/>
              <a:t>số</a:t>
            </a:r>
            <a:r>
              <a:rPr lang="en-US" sz="2000" dirty="0"/>
              <a:t> </a:t>
            </a:r>
            <a:r>
              <a:rPr lang="en-US" sz="2000" dirty="0" err="1"/>
              <a:t>tương</a:t>
            </a:r>
            <a:r>
              <a:rPr lang="en-US" sz="2000" dirty="0"/>
              <a:t> </a:t>
            </a:r>
            <a:r>
              <a:rPr lang="en-US" sz="2000" dirty="0" err="1"/>
              <a:t>ứng</a:t>
            </a:r>
            <a:r>
              <a:rPr lang="en-US" sz="2000" dirty="0"/>
              <a:t> </a:t>
            </a:r>
            <a:r>
              <a:rPr lang="en-US" sz="2000" dirty="0" err="1"/>
              <a:t>với</a:t>
            </a:r>
            <a:r>
              <a:rPr lang="en-US" sz="2000" dirty="0"/>
              <a:t> </a:t>
            </a:r>
            <a:r>
              <a:rPr lang="en-US" sz="2000" dirty="0" err="1"/>
              <a:t>số</a:t>
            </a:r>
            <a:r>
              <a:rPr lang="en-US" sz="2000" dirty="0"/>
              <a:t> </a:t>
            </a:r>
            <a:r>
              <a:rPr lang="en-US" sz="2000" dirty="0" err="1"/>
              <a:t>lượng</a:t>
            </a:r>
            <a:r>
              <a:rPr lang="en-US" sz="2000" dirty="0"/>
              <a:t> </a:t>
            </a:r>
            <a:r>
              <a:rPr lang="en-US" sz="2000" dirty="0" err="1"/>
              <a:t>các</a:t>
            </a:r>
            <a:r>
              <a:rPr lang="en-US" sz="2000" dirty="0"/>
              <a:t> </a:t>
            </a:r>
            <a:r>
              <a:rPr lang="en-US" sz="2000" dirty="0" err="1"/>
              <a:t>cổng</a:t>
            </a:r>
            <a:r>
              <a:rPr lang="en-US" sz="2000" dirty="0"/>
              <a:t> Lan </a:t>
            </a:r>
            <a:r>
              <a:rPr lang="en-US" sz="2000" dirty="0" err="1"/>
              <a:t>trên</a:t>
            </a:r>
            <a:r>
              <a:rPr lang="en-US" sz="2000" dirty="0"/>
              <a:t> </a:t>
            </a:r>
            <a:r>
              <a:rPr lang="en-US" sz="2000" dirty="0" err="1"/>
              <a:t>MikroTik</a:t>
            </a: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err="1"/>
              <a:t>Như</a:t>
            </a:r>
            <a:r>
              <a:rPr lang="en-US" sz="2000" dirty="0"/>
              <a:t> </a:t>
            </a:r>
            <a:r>
              <a:rPr lang="en-US" sz="2000" dirty="0" err="1"/>
              <a:t>trong</a:t>
            </a:r>
            <a:r>
              <a:rPr lang="en-US" sz="2000" dirty="0"/>
              <a:t> </a:t>
            </a:r>
            <a:r>
              <a:rPr lang="en-US" sz="2000" dirty="0" err="1"/>
              <a:t>đoạn</a:t>
            </a:r>
            <a:r>
              <a:rPr lang="en-US" sz="2000" dirty="0"/>
              <a:t> code </a:t>
            </a:r>
            <a:r>
              <a:rPr lang="en-US" sz="2000" dirty="0" err="1"/>
              <a:t>thì</a:t>
            </a:r>
            <a:r>
              <a:rPr lang="en-US" sz="2000" dirty="0"/>
              <a:t> </a:t>
            </a:r>
            <a:r>
              <a:rPr lang="en-US" sz="2000" dirty="0" err="1"/>
              <a:t>từ</a:t>
            </a:r>
            <a:r>
              <a:rPr lang="en-US" sz="2000" dirty="0"/>
              <a:t> </a:t>
            </a:r>
            <a:r>
              <a:rPr lang="en-US" sz="2000" b="1" dirty="0">
                <a:solidFill>
                  <a:srgbClr val="C00000"/>
                </a:solidFill>
              </a:rPr>
              <a:t>port 2 </a:t>
            </a:r>
            <a:r>
              <a:rPr lang="en-US" sz="2000" dirty="0" err="1"/>
              <a:t>đến</a:t>
            </a:r>
            <a:r>
              <a:rPr lang="en-US" sz="2000" dirty="0"/>
              <a:t> </a:t>
            </a:r>
            <a:r>
              <a:rPr lang="en-US" sz="2000" b="1" dirty="0">
                <a:solidFill>
                  <a:srgbClr val="C00000"/>
                </a:solidFill>
              </a:rPr>
              <a:t>port 5 </a:t>
            </a:r>
            <a:r>
              <a:rPr lang="en-US" sz="2000" dirty="0" err="1"/>
              <a:t>của</a:t>
            </a:r>
            <a:r>
              <a:rPr lang="en-US" sz="2000" dirty="0"/>
              <a:t> </a:t>
            </a:r>
            <a:r>
              <a:rPr lang="en-US" sz="2000" dirty="0" err="1"/>
              <a:t>MikroTik</a:t>
            </a:r>
            <a:r>
              <a:rPr lang="en-US" sz="2000" dirty="0"/>
              <a:t> 760iGs </a:t>
            </a:r>
            <a:r>
              <a:rPr lang="en-US" sz="2000" dirty="0" err="1"/>
              <a:t>sẽ</a:t>
            </a:r>
            <a:r>
              <a:rPr lang="en-US" sz="2000" dirty="0"/>
              <a:t> </a:t>
            </a:r>
            <a:r>
              <a:rPr lang="en-US" sz="2000" dirty="0" err="1"/>
              <a:t>đóng</a:t>
            </a:r>
            <a:r>
              <a:rPr lang="en-US" sz="2000" dirty="0"/>
              <a:t> </a:t>
            </a:r>
            <a:r>
              <a:rPr lang="en-US" sz="2000" dirty="0" err="1"/>
              <a:t>vai</a:t>
            </a:r>
            <a:r>
              <a:rPr lang="en-US" sz="2000" dirty="0"/>
              <a:t> </a:t>
            </a:r>
            <a:r>
              <a:rPr lang="en-US" sz="2000" dirty="0" err="1"/>
              <a:t>trò</a:t>
            </a:r>
            <a:r>
              <a:rPr lang="en-US" sz="2000" dirty="0"/>
              <a:t> port Lan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Copy </a:t>
            </a:r>
            <a:r>
              <a:rPr lang="en-US" sz="2000" dirty="0" err="1"/>
              <a:t>toàn</a:t>
            </a:r>
            <a:r>
              <a:rPr lang="en-US" sz="2000" dirty="0"/>
              <a:t> </a:t>
            </a:r>
            <a:r>
              <a:rPr lang="en-US" sz="2000" dirty="0" err="1"/>
              <a:t>bộ</a:t>
            </a:r>
            <a:r>
              <a:rPr lang="en-US" sz="2000" dirty="0"/>
              <a:t> </a:t>
            </a:r>
            <a:r>
              <a:rPr lang="en-US" sz="2000" dirty="0" err="1"/>
              <a:t>đoạn</a:t>
            </a:r>
            <a:r>
              <a:rPr lang="en-US" sz="2000" dirty="0"/>
              <a:t> code </a:t>
            </a:r>
            <a:r>
              <a:rPr lang="en-US" sz="2000" dirty="0" err="1"/>
              <a:t>và</a:t>
            </a:r>
            <a:r>
              <a:rPr lang="en-US" sz="2000" dirty="0"/>
              <a:t> pate </a:t>
            </a:r>
            <a:r>
              <a:rPr lang="en-US" sz="2000" dirty="0" err="1"/>
              <a:t>vào</a:t>
            </a:r>
            <a:r>
              <a:rPr lang="en-US" sz="2000" dirty="0"/>
              <a:t> Terminal </a:t>
            </a:r>
            <a:r>
              <a:rPr lang="en-US" sz="2000" dirty="0" err="1"/>
              <a:t>và</a:t>
            </a:r>
            <a:r>
              <a:rPr lang="en-US" sz="2000" dirty="0"/>
              <a:t> Enter</a:t>
            </a:r>
          </a:p>
        </p:txBody>
      </p:sp>
      <p:pic>
        <p:nvPicPr>
          <p:cNvPr id="6" name="Picture 5">
            <a:extLst>
              <a:ext uri="{FF2B5EF4-FFF2-40B4-BE49-F238E27FC236}">
                <a16:creationId xmlns:a16="http://schemas.microsoft.com/office/drawing/2014/main" id="{7FA8796B-F8E2-726E-967C-34A0B5782B9A}"/>
              </a:ext>
            </a:extLst>
          </p:cNvPr>
          <p:cNvPicPr>
            <a:picLocks noChangeAspect="1"/>
          </p:cNvPicPr>
          <p:nvPr/>
        </p:nvPicPr>
        <p:blipFill>
          <a:blip r:embed="rId4"/>
          <a:stretch>
            <a:fillRect/>
          </a:stretch>
        </p:blipFill>
        <p:spPr>
          <a:xfrm>
            <a:off x="6102096" y="2391156"/>
            <a:ext cx="5458968" cy="3246363"/>
          </a:xfrm>
          <a:prstGeom prst="rect">
            <a:avLst/>
          </a:prstGeom>
        </p:spPr>
      </p:pic>
      <p:sp>
        <p:nvSpPr>
          <p:cNvPr id="3" name="TextBox 2">
            <a:extLst>
              <a:ext uri="{FF2B5EF4-FFF2-40B4-BE49-F238E27FC236}">
                <a16:creationId xmlns:a16="http://schemas.microsoft.com/office/drawing/2014/main" id="{82BC5549-8EBA-03DF-20D5-6A6177BF9EDC}"/>
              </a:ext>
            </a:extLst>
          </p:cNvPr>
          <p:cNvSpPr txBox="1"/>
          <p:nvPr/>
        </p:nvSpPr>
        <p:spPr>
          <a:xfrm>
            <a:off x="6117570" y="1089708"/>
            <a:ext cx="5443494" cy="1223412"/>
          </a:xfrm>
          <a:prstGeom prst="rect">
            <a:avLst/>
          </a:prstGeom>
          <a:noFill/>
          <a:ln>
            <a:solidFill>
              <a:schemeClr val="accent2"/>
            </a:solidFill>
            <a:prstDash val="dash"/>
          </a:ln>
        </p:spPr>
        <p:txBody>
          <a:bodyPr wrap="square">
            <a:spAutoFit/>
          </a:bodyPr>
          <a:lstStyle/>
          <a:p>
            <a:pPr lvl="0">
              <a:lnSpc>
                <a:spcPct val="100000"/>
              </a:lnSpc>
            </a:pPr>
            <a:r>
              <a:rPr lang="en-US" sz="1250" i="1" dirty="0">
                <a:solidFill>
                  <a:schemeClr val="accent1">
                    <a:lumMod val="20000"/>
                    <a:lumOff val="80000"/>
                  </a:schemeClr>
                </a:solidFill>
                <a:latin typeface="Aptos Display" panose="020B0004020202020204" pitchFamily="34" charset="0"/>
              </a:rPr>
              <a:t>:for </a:t>
            </a:r>
            <a:r>
              <a:rPr lang="en-US" sz="1250" i="1" dirty="0" err="1">
                <a:solidFill>
                  <a:schemeClr val="accent1">
                    <a:lumMod val="20000"/>
                    <a:lumOff val="80000"/>
                  </a:schemeClr>
                </a:solidFill>
                <a:latin typeface="Aptos Display" panose="020B0004020202020204" pitchFamily="34" charset="0"/>
              </a:rPr>
              <a:t>i</a:t>
            </a:r>
            <a:r>
              <a:rPr lang="en-US" sz="1250" i="1" dirty="0">
                <a:solidFill>
                  <a:schemeClr val="accent1">
                    <a:lumMod val="20000"/>
                    <a:lumOff val="80000"/>
                  </a:schemeClr>
                </a:solidFill>
                <a:latin typeface="Aptos Display" panose="020B0004020202020204" pitchFamily="34" charset="0"/>
              </a:rPr>
              <a:t> from=</a:t>
            </a:r>
            <a:r>
              <a:rPr lang="en-US" sz="1250" b="1" i="1" dirty="0">
                <a:solidFill>
                  <a:srgbClr val="FF0000"/>
                </a:solidFill>
                <a:latin typeface="Aptos Display" panose="020B0004020202020204" pitchFamily="34" charset="0"/>
              </a:rPr>
              <a:t>2</a:t>
            </a:r>
            <a:r>
              <a:rPr lang="en-US" sz="1250" i="1" dirty="0">
                <a:solidFill>
                  <a:schemeClr val="accent1">
                    <a:lumMod val="20000"/>
                    <a:lumOff val="80000"/>
                  </a:schemeClr>
                </a:solidFill>
                <a:latin typeface="Aptos Display" panose="020B0004020202020204" pitchFamily="34" charset="0"/>
              </a:rPr>
              <a:t> to=</a:t>
            </a:r>
            <a:r>
              <a:rPr lang="en-US" sz="1250" b="1" i="1" dirty="0">
                <a:solidFill>
                  <a:srgbClr val="FF0000"/>
                </a:solidFill>
                <a:latin typeface="Aptos Display" panose="020B0004020202020204" pitchFamily="34" charset="0"/>
              </a:rPr>
              <a:t>5</a:t>
            </a:r>
            <a:r>
              <a:rPr lang="en-US" sz="1250" i="1" dirty="0">
                <a:solidFill>
                  <a:schemeClr val="accent1">
                    <a:lumMod val="20000"/>
                    <a:lumOff val="80000"/>
                  </a:schemeClr>
                </a:solidFill>
                <a:latin typeface="Aptos Display" panose="020B0004020202020204" pitchFamily="34" charset="0"/>
              </a:rPr>
              <a:t> do={</a:t>
            </a:r>
          </a:p>
          <a:p>
            <a:pPr lvl="0">
              <a:lnSpc>
                <a:spcPct val="100000"/>
              </a:lnSpc>
            </a:pPr>
            <a:r>
              <a:rPr lang="en-US" sz="1250" i="1" dirty="0">
                <a:solidFill>
                  <a:schemeClr val="accent1">
                    <a:lumMod val="20000"/>
                    <a:lumOff val="80000"/>
                  </a:schemeClr>
                </a:solidFill>
                <a:latin typeface="Aptos Display" panose="020B0004020202020204" pitchFamily="34" charset="0"/>
              </a:rPr>
              <a:t> :local </a:t>
            </a:r>
            <a:r>
              <a:rPr lang="en-US" sz="1250" i="1" dirty="0" err="1">
                <a:solidFill>
                  <a:schemeClr val="accent1">
                    <a:lumMod val="20000"/>
                    <a:lumOff val="80000"/>
                  </a:schemeClr>
                </a:solidFill>
                <a:latin typeface="Aptos Display" panose="020B0004020202020204" pitchFamily="34" charset="0"/>
              </a:rPr>
              <a:t>interfaceName</a:t>
            </a:r>
            <a:r>
              <a:rPr lang="en-US" sz="1250" i="1" dirty="0">
                <a:solidFill>
                  <a:schemeClr val="accent1">
                    <a:lumMod val="20000"/>
                    <a:lumOff val="80000"/>
                  </a:schemeClr>
                </a:solidFill>
                <a:latin typeface="Aptos Display" panose="020B0004020202020204" pitchFamily="34" charset="0"/>
              </a:rPr>
              <a:t> ("ether" . $</a:t>
            </a:r>
            <a:r>
              <a:rPr lang="en-US" sz="1250" i="1" dirty="0" err="1">
                <a:solidFill>
                  <a:schemeClr val="accent1">
                    <a:lumMod val="20000"/>
                    <a:lumOff val="80000"/>
                  </a:schemeClr>
                </a:solidFill>
                <a:latin typeface="Aptos Display" panose="020B0004020202020204" pitchFamily="34" charset="0"/>
              </a:rPr>
              <a:t>i</a:t>
            </a:r>
            <a:r>
              <a:rPr lang="en-US" sz="1250" i="1" dirty="0">
                <a:solidFill>
                  <a:schemeClr val="accent1">
                    <a:lumMod val="20000"/>
                    <a:lumOff val="80000"/>
                  </a:schemeClr>
                </a:solidFill>
                <a:latin typeface="Aptos Display" panose="020B0004020202020204" pitchFamily="34" charset="0"/>
              </a:rPr>
              <a:t>)</a:t>
            </a:r>
          </a:p>
          <a:p>
            <a:pPr lvl="0">
              <a:lnSpc>
                <a:spcPct val="100000"/>
              </a:lnSpc>
            </a:pPr>
            <a:r>
              <a:rPr lang="en-US" sz="1250" i="1" dirty="0">
                <a:solidFill>
                  <a:schemeClr val="accent1">
                    <a:lumMod val="20000"/>
                    <a:lumOff val="80000"/>
                  </a:schemeClr>
                </a:solidFill>
                <a:latin typeface="Aptos Display" panose="020B0004020202020204" pitchFamily="34" charset="0"/>
              </a:rPr>
              <a:t> /interface bridge port add bridge=bridge-LAN interface=$</a:t>
            </a:r>
            <a:r>
              <a:rPr lang="en-US" sz="1250" i="1" dirty="0" err="1">
                <a:solidFill>
                  <a:schemeClr val="accent1">
                    <a:lumMod val="20000"/>
                    <a:lumOff val="80000"/>
                  </a:schemeClr>
                </a:solidFill>
                <a:latin typeface="Aptos Display" panose="020B0004020202020204" pitchFamily="34" charset="0"/>
              </a:rPr>
              <a:t>interfaceName</a:t>
            </a:r>
            <a:r>
              <a:rPr lang="en-US" sz="1250" i="1" dirty="0">
                <a:solidFill>
                  <a:schemeClr val="accent1">
                    <a:lumMod val="20000"/>
                    <a:lumOff val="80000"/>
                  </a:schemeClr>
                </a:solidFill>
                <a:latin typeface="Aptos Display" panose="020B0004020202020204" pitchFamily="34" charset="0"/>
              </a:rPr>
              <a:t> trusted=yes</a:t>
            </a:r>
          </a:p>
          <a:p>
            <a:pPr lvl="0">
              <a:lnSpc>
                <a:spcPct val="100000"/>
              </a:lnSpc>
            </a:pPr>
            <a:r>
              <a:rPr lang="en-US" sz="1250" i="1" dirty="0">
                <a:solidFill>
                  <a:schemeClr val="accent1">
                    <a:lumMod val="20000"/>
                    <a:lumOff val="80000"/>
                  </a:schemeClr>
                </a:solidFill>
                <a:latin typeface="Aptos Display" panose="020B0004020202020204" pitchFamily="34" charset="0"/>
              </a:rPr>
              <a:t>}</a:t>
            </a:r>
          </a:p>
          <a:p>
            <a:pPr lvl="0">
              <a:lnSpc>
                <a:spcPct val="100000"/>
              </a:lnSpc>
            </a:pPr>
            <a:endParaRPr lang="en-US" sz="1100" i="1" dirty="0">
              <a:latin typeface="Aptos Display" panose="020B0004020202020204" pitchFamily="34" charset="0"/>
            </a:endParaRPr>
          </a:p>
        </p:txBody>
      </p:sp>
      <p:sp>
        <p:nvSpPr>
          <p:cNvPr id="4" name="Rectangle 3" descr="Web Design">
            <a:extLst>
              <a:ext uri="{FF2B5EF4-FFF2-40B4-BE49-F238E27FC236}">
                <a16:creationId xmlns:a16="http://schemas.microsoft.com/office/drawing/2014/main" id="{9140D281-5136-B971-C6C6-00E1AF90A91E}"/>
              </a:ext>
            </a:extLst>
          </p:cNvPr>
          <p:cNvSpPr/>
          <p:nvPr/>
        </p:nvSpPr>
        <p:spPr>
          <a:xfrm>
            <a:off x="6065286" y="640080"/>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5" name="Picture 2" descr="TRANG TIN NỘI BỘ | TINPNC">
            <a:extLst>
              <a:ext uri="{FF2B5EF4-FFF2-40B4-BE49-F238E27FC236}">
                <a16:creationId xmlns:a16="http://schemas.microsoft.com/office/drawing/2014/main" id="{45DD97BF-B9CB-567D-D56E-59B41F1C80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8225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biLevel thresh="75000"/>
            <a:extLst>
              <a:ext uri="{BEBA8EAE-BF5A-486C-A8C5-ECC9F3942E4B}">
                <a14:imgProps xmlns:a14="http://schemas.microsoft.com/office/drawing/2010/main">
                  <a14:imgLayer r:embed="rId4">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A924F487-689B-F04B-8558-03D0C2919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3B397A-25DD-AD89-F573-43A47407EF92}"/>
              </a:ext>
            </a:extLst>
          </p:cNvPr>
          <p:cNvSpPr>
            <a:spLocks noGrp="1"/>
          </p:cNvSpPr>
          <p:nvPr>
            <p:ph type="title"/>
          </p:nvPr>
        </p:nvSpPr>
        <p:spPr>
          <a:xfrm>
            <a:off x="630936" y="1189530"/>
            <a:ext cx="5045708" cy="1184940"/>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BƯỚC 6. CẤU HÌNH LIST MEMBER CHO CÁC INTERFACE</a:t>
            </a:r>
          </a:p>
        </p:txBody>
      </p:sp>
      <p:sp>
        <p:nvSpPr>
          <p:cNvPr id="7" name="TextBox 6">
            <a:extLst>
              <a:ext uri="{FF2B5EF4-FFF2-40B4-BE49-F238E27FC236}">
                <a16:creationId xmlns:a16="http://schemas.microsoft.com/office/drawing/2014/main" id="{9E9AE3D2-AA52-2650-65F6-EEB96C3B861C}"/>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a:t>Thay </a:t>
            </a:r>
            <a:r>
              <a:rPr lang="en-US" sz="2200" dirty="0" err="1"/>
              <a:t>số</a:t>
            </a:r>
            <a:r>
              <a:rPr lang="en-US" sz="2200" dirty="0"/>
              <a:t> “</a:t>
            </a:r>
            <a:r>
              <a:rPr lang="en-US" sz="2200" b="1" dirty="0">
                <a:solidFill>
                  <a:srgbClr val="C00000"/>
                </a:solidFill>
              </a:rPr>
              <a:t>4</a:t>
            </a:r>
            <a:r>
              <a:rPr lang="en-US" sz="2200" dirty="0"/>
              <a:t>” </a:t>
            </a:r>
            <a:r>
              <a:rPr lang="en-US" sz="2200" dirty="0" err="1"/>
              <a:t>trong</a:t>
            </a:r>
            <a:r>
              <a:rPr lang="en-US" sz="2200" dirty="0"/>
              <a:t> </a:t>
            </a:r>
            <a:r>
              <a:rPr lang="en-US" sz="2200" dirty="0" err="1"/>
              <a:t>đoạn</a:t>
            </a:r>
            <a:r>
              <a:rPr lang="en-US" sz="2200" dirty="0"/>
              <a:t> code “</a:t>
            </a:r>
            <a:r>
              <a:rPr lang="en-US" sz="2200" b="1" dirty="0">
                <a:solidFill>
                  <a:srgbClr val="C00000"/>
                </a:solidFill>
              </a:rPr>
              <a:t>from=1 to=4 do</a:t>
            </a:r>
            <a:r>
              <a:rPr lang="en-US" sz="2200" dirty="0"/>
              <a:t>” </a:t>
            </a:r>
            <a:r>
              <a:rPr lang="en-US" sz="2200" dirty="0" err="1"/>
              <a:t>bằng</a:t>
            </a:r>
            <a:r>
              <a:rPr lang="en-US" sz="2200" dirty="0"/>
              <a:t> </a:t>
            </a:r>
            <a:r>
              <a:rPr lang="en-US" sz="2200" dirty="0" err="1"/>
              <a:t>số</a:t>
            </a:r>
            <a:r>
              <a:rPr lang="en-US" sz="2200" dirty="0"/>
              <a:t> </a:t>
            </a:r>
            <a:r>
              <a:rPr lang="en-US" sz="2200" dirty="0" err="1"/>
              <a:t>phiên</a:t>
            </a:r>
            <a:r>
              <a:rPr lang="en-US" sz="2200" dirty="0"/>
              <a:t> </a:t>
            </a:r>
            <a:r>
              <a:rPr lang="en-US" sz="2200" dirty="0" err="1"/>
              <a:t>PPPoE</a:t>
            </a:r>
            <a:r>
              <a:rPr lang="en-US" sz="2200" dirty="0"/>
              <a:t> </a:t>
            </a:r>
            <a:r>
              <a:rPr lang="en-US" sz="2200" dirty="0" err="1"/>
              <a:t>khách</a:t>
            </a:r>
            <a:r>
              <a:rPr lang="en-US" sz="2200" dirty="0"/>
              <a:t> </a:t>
            </a:r>
            <a:r>
              <a:rPr lang="en-US" sz="2200" dirty="0" err="1"/>
              <a:t>hàng</a:t>
            </a:r>
            <a:r>
              <a:rPr lang="en-US" sz="2200" dirty="0"/>
              <a:t> </a:t>
            </a:r>
            <a:r>
              <a:rPr lang="en-US" sz="2200" dirty="0" err="1"/>
              <a:t>đăng</a:t>
            </a:r>
            <a:r>
              <a:rPr lang="en-US" sz="2200" dirty="0"/>
              <a:t> </a:t>
            </a:r>
            <a:r>
              <a:rPr lang="en-US" sz="2200" dirty="0" err="1"/>
              <a:t>ký</a:t>
            </a:r>
            <a:r>
              <a:rPr lang="en-US" sz="2200" dirty="0"/>
              <a:t> (</a:t>
            </a:r>
            <a:r>
              <a:rPr lang="en-US" sz="2200" b="1" dirty="0">
                <a:solidFill>
                  <a:srgbClr val="C00000"/>
                </a:solidFill>
              </a:rPr>
              <a:t>4, 16, 32</a:t>
            </a:r>
            <a:r>
              <a:rPr lang="en-US" sz="2200" dirty="0"/>
              <a:t>) </a:t>
            </a:r>
            <a:r>
              <a:rPr lang="en-US" sz="2200" dirty="0" err="1"/>
              <a:t>hoặc</a:t>
            </a:r>
            <a:r>
              <a:rPr lang="en-US" sz="2200" dirty="0"/>
              <a:t> </a:t>
            </a:r>
            <a:r>
              <a:rPr lang="en-US" sz="2200" dirty="0" err="1"/>
              <a:t>số</a:t>
            </a:r>
            <a:r>
              <a:rPr lang="en-US" sz="2200" dirty="0"/>
              <a:t> </a:t>
            </a:r>
            <a:r>
              <a:rPr lang="en-US" sz="2200" dirty="0" err="1"/>
              <a:t>lượng</a:t>
            </a:r>
            <a:r>
              <a:rPr lang="en-US" sz="2200" dirty="0"/>
              <a:t> </a:t>
            </a:r>
            <a:r>
              <a:rPr lang="en-US" sz="2200" dirty="0" err="1"/>
              <a:t>phiên</a:t>
            </a:r>
            <a:r>
              <a:rPr lang="en-US" sz="2200" dirty="0"/>
              <a:t> KH </a:t>
            </a:r>
            <a:r>
              <a:rPr lang="en-US" sz="2200" dirty="0" err="1"/>
              <a:t>muốn</a:t>
            </a:r>
            <a:r>
              <a:rPr lang="en-US" sz="2200" dirty="0"/>
              <a:t> quay( &lt;= </a:t>
            </a:r>
            <a:r>
              <a:rPr lang="en-US" sz="2200" dirty="0" err="1"/>
              <a:t>số</a:t>
            </a:r>
            <a:r>
              <a:rPr lang="en-US" sz="2200" dirty="0"/>
              <a:t> </a:t>
            </a:r>
            <a:r>
              <a:rPr lang="en-US" sz="2200" dirty="0" err="1"/>
              <a:t>phiên</a:t>
            </a:r>
            <a:r>
              <a:rPr lang="en-US" sz="2200" dirty="0"/>
              <a:t> </a:t>
            </a:r>
            <a:r>
              <a:rPr lang="en-US" sz="2200" dirty="0" err="1"/>
              <a:t>gói</a:t>
            </a:r>
            <a:r>
              <a:rPr lang="en-US" sz="2200" dirty="0"/>
              <a:t> </a:t>
            </a:r>
            <a:r>
              <a:rPr lang="en-US" sz="2200" dirty="0" err="1"/>
              <a:t>cước</a:t>
            </a:r>
            <a:r>
              <a:rPr lang="en-US" sz="2200" dirty="0"/>
              <a:t>)</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Copy </a:t>
            </a:r>
            <a:r>
              <a:rPr lang="en-US" sz="2200" dirty="0" err="1"/>
              <a:t>toàn</a:t>
            </a:r>
            <a:r>
              <a:rPr lang="en-US" sz="2200" dirty="0"/>
              <a:t> </a:t>
            </a:r>
            <a:r>
              <a:rPr lang="en-US" sz="2200" dirty="0" err="1"/>
              <a:t>bộ</a:t>
            </a:r>
            <a:r>
              <a:rPr lang="en-US" sz="2200" dirty="0"/>
              <a:t> </a:t>
            </a:r>
            <a:r>
              <a:rPr lang="en-US" sz="2200" dirty="0" err="1"/>
              <a:t>đoạn</a:t>
            </a:r>
            <a:r>
              <a:rPr lang="en-US" sz="2200" dirty="0"/>
              <a:t> code </a:t>
            </a:r>
            <a:r>
              <a:rPr lang="en-US" sz="2200" dirty="0" err="1"/>
              <a:t>và</a:t>
            </a:r>
            <a:r>
              <a:rPr lang="en-US" sz="2200" dirty="0"/>
              <a:t> pate </a:t>
            </a:r>
            <a:r>
              <a:rPr lang="en-US" sz="2200" dirty="0" err="1"/>
              <a:t>vào</a:t>
            </a:r>
            <a:r>
              <a:rPr lang="en-US" sz="2200" dirty="0"/>
              <a:t> Terminal </a:t>
            </a:r>
            <a:r>
              <a:rPr lang="en-US" sz="2200" dirty="0" err="1"/>
              <a:t>và</a:t>
            </a:r>
            <a:r>
              <a:rPr lang="en-US" sz="2200" dirty="0"/>
              <a:t> Enter</a:t>
            </a:r>
          </a:p>
        </p:txBody>
      </p:sp>
      <p:pic>
        <p:nvPicPr>
          <p:cNvPr id="4" name="Picture 3">
            <a:extLst>
              <a:ext uri="{FF2B5EF4-FFF2-40B4-BE49-F238E27FC236}">
                <a16:creationId xmlns:a16="http://schemas.microsoft.com/office/drawing/2014/main" id="{B500D8C4-EEFC-1724-6CA3-32979ED1F764}"/>
              </a:ext>
            </a:extLst>
          </p:cNvPr>
          <p:cNvPicPr>
            <a:picLocks noChangeAspect="1"/>
          </p:cNvPicPr>
          <p:nvPr/>
        </p:nvPicPr>
        <p:blipFill>
          <a:blip r:embed="rId5"/>
          <a:stretch>
            <a:fillRect/>
          </a:stretch>
        </p:blipFill>
        <p:spPr>
          <a:xfrm>
            <a:off x="6102096" y="2382012"/>
            <a:ext cx="5458968" cy="3306264"/>
          </a:xfrm>
          <a:prstGeom prst="rect">
            <a:avLst/>
          </a:prstGeom>
        </p:spPr>
      </p:pic>
      <p:sp>
        <p:nvSpPr>
          <p:cNvPr id="3" name="TextBox 2">
            <a:extLst>
              <a:ext uri="{FF2B5EF4-FFF2-40B4-BE49-F238E27FC236}">
                <a16:creationId xmlns:a16="http://schemas.microsoft.com/office/drawing/2014/main" id="{07E11F96-ED51-8208-10A8-EB1D5A66CA33}"/>
              </a:ext>
            </a:extLst>
          </p:cNvPr>
          <p:cNvSpPr txBox="1"/>
          <p:nvPr/>
        </p:nvSpPr>
        <p:spPr>
          <a:xfrm>
            <a:off x="6117570" y="1121134"/>
            <a:ext cx="5376868" cy="1184940"/>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/interface list member add interface=bridge-LAN list=LAN</a:t>
            </a:r>
          </a:p>
          <a:p>
            <a:pPr lvl="0">
              <a:lnSpc>
                <a:spcPct val="100000"/>
              </a:lnSpc>
            </a:pPr>
            <a:r>
              <a:rPr lang="en-US" sz="1200" i="1" dirty="0">
                <a:solidFill>
                  <a:schemeClr val="accent1">
                    <a:lumMod val="20000"/>
                    <a:lumOff val="80000"/>
                  </a:schemeClr>
                </a:solidFill>
                <a:latin typeface="Aptos Display" panose="020B0004020202020204" pitchFamily="34" charset="0"/>
              </a:rPr>
              <a:t>:for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 from=</a:t>
            </a:r>
            <a:r>
              <a:rPr lang="en-US" sz="1200" b="1" i="1" dirty="0">
                <a:solidFill>
                  <a:srgbClr val="FF0000"/>
                </a:solidFill>
                <a:latin typeface="Aptos Display" panose="020B0004020202020204" pitchFamily="34" charset="0"/>
              </a:rPr>
              <a:t>1</a:t>
            </a:r>
            <a:r>
              <a:rPr lang="en-US" sz="1200" i="1" dirty="0">
                <a:solidFill>
                  <a:schemeClr val="accent1">
                    <a:lumMod val="20000"/>
                    <a:lumOff val="80000"/>
                  </a:schemeClr>
                </a:solidFill>
                <a:latin typeface="Aptos Display" panose="020B0004020202020204" pitchFamily="34" charset="0"/>
              </a:rPr>
              <a:t> to=</a:t>
            </a:r>
            <a:r>
              <a:rPr lang="en-US" sz="1200" b="1" i="1" dirty="0">
                <a:solidFill>
                  <a:srgbClr val="FF0000"/>
                </a:solidFill>
                <a:latin typeface="Aptos Display" panose="020B0004020202020204" pitchFamily="34" charset="0"/>
              </a:rPr>
              <a:t>4</a:t>
            </a:r>
            <a:r>
              <a:rPr lang="en-US" sz="1200" i="1" dirty="0">
                <a:solidFill>
                  <a:schemeClr val="accent1">
                    <a:lumMod val="20000"/>
                    <a:lumOff val="80000"/>
                  </a:schemeClr>
                </a:solidFill>
                <a:latin typeface="Aptos Display" panose="020B0004020202020204" pitchFamily="34" charset="0"/>
              </a:rPr>
              <a:t> do={</a:t>
            </a:r>
          </a:p>
          <a:p>
            <a:pPr lvl="0">
              <a:lnSpc>
                <a:spcPct val="100000"/>
              </a:lnSpc>
            </a:pPr>
            <a:r>
              <a:rPr lang="en-US" sz="1200" i="1" dirty="0">
                <a:solidFill>
                  <a:schemeClr val="accent1">
                    <a:lumMod val="20000"/>
                    <a:lumOff val="80000"/>
                  </a:schemeClr>
                </a:solidFill>
                <a:latin typeface="Aptos Display" panose="020B0004020202020204" pitchFamily="34" charset="0"/>
              </a:rPr>
              <a:t> :local </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a:t>
            </a:r>
            <a:r>
              <a:rPr lang="en-US" sz="1200" i="1" dirty="0" err="1">
                <a:solidFill>
                  <a:schemeClr val="accent1">
                    <a:lumMod val="20000"/>
                    <a:lumOff val="80000"/>
                  </a:schemeClr>
                </a:solidFill>
                <a:latin typeface="Aptos Display" panose="020B0004020202020204" pitchFamily="34" charset="0"/>
              </a:rPr>
              <a:t>pppoe</a:t>
            </a:r>
            <a:r>
              <a:rPr lang="en-US" sz="1200" i="1" dirty="0">
                <a:solidFill>
                  <a:schemeClr val="accent1">
                    <a:lumMod val="20000"/>
                    <a:lumOff val="80000"/>
                  </a:schemeClr>
                </a:solidFill>
                <a:latin typeface="Aptos Display" panose="020B0004020202020204" pitchFamily="34" charset="0"/>
              </a:rPr>
              <a:t>-out" .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 /interface list member add interface=$</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list=WAN</a:t>
            </a:r>
          </a:p>
          <a:p>
            <a:pPr lvl="0">
              <a:lnSpc>
                <a:spcPct val="100000"/>
              </a:lnSpc>
            </a:pPr>
            <a:r>
              <a:rPr lang="en-US" sz="1200" i="1" dirty="0">
                <a:solidFill>
                  <a:schemeClr val="accent1">
                    <a:lumMod val="20000"/>
                    <a:lumOff val="80000"/>
                  </a:schemeClr>
                </a:solidFill>
                <a:latin typeface="Aptos Display" panose="020B0004020202020204" pitchFamily="34" charset="0"/>
              </a:rPr>
              <a:t>}</a:t>
            </a:r>
          </a:p>
          <a:p>
            <a:pPr lvl="0">
              <a:lnSpc>
                <a:spcPct val="100000"/>
              </a:lnSpc>
            </a:pPr>
            <a:endParaRPr lang="en-US" sz="1100" i="1" dirty="0">
              <a:latin typeface="Aptos Display" panose="020B0004020202020204" pitchFamily="34" charset="0"/>
            </a:endParaRPr>
          </a:p>
        </p:txBody>
      </p:sp>
      <p:sp>
        <p:nvSpPr>
          <p:cNvPr id="5" name="Rectangle 4" descr="Web Design">
            <a:extLst>
              <a:ext uri="{FF2B5EF4-FFF2-40B4-BE49-F238E27FC236}">
                <a16:creationId xmlns:a16="http://schemas.microsoft.com/office/drawing/2014/main" id="{854B5D8D-D820-1913-200A-3946B0542D5F}"/>
              </a:ext>
            </a:extLst>
          </p:cNvPr>
          <p:cNvSpPr/>
          <p:nvPr/>
        </p:nvSpPr>
        <p:spPr>
          <a:xfrm>
            <a:off x="6065286" y="671506"/>
            <a:ext cx="509362" cy="44962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6" name="Picture 2" descr="TRANG TIN NỘI BỘ | TINPNC">
            <a:extLst>
              <a:ext uri="{FF2B5EF4-FFF2-40B4-BE49-F238E27FC236}">
                <a16:creationId xmlns:a16="http://schemas.microsoft.com/office/drawing/2014/main" id="{BC34BE07-7321-4A3A-4B44-15ABAF0081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978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FEB6861A-87B8-A30F-838C-C584250E1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3D52AC-EB60-E239-5DB8-58FC587E7F94}"/>
              </a:ext>
            </a:extLst>
          </p:cNvPr>
          <p:cNvSpPr>
            <a:spLocks noGrp="1"/>
          </p:cNvSpPr>
          <p:nvPr>
            <p:ph type="title"/>
          </p:nvPr>
        </p:nvSpPr>
        <p:spPr>
          <a:xfrm>
            <a:off x="769383" y="1376092"/>
            <a:ext cx="4769547" cy="1000274"/>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BƯỚC 7. CẤU HÌNH NAT ĐỂ RA INTERNET</a:t>
            </a:r>
          </a:p>
        </p:txBody>
      </p:sp>
      <p:sp>
        <p:nvSpPr>
          <p:cNvPr id="7" name="TextBox 6">
            <a:extLst>
              <a:ext uri="{FF2B5EF4-FFF2-40B4-BE49-F238E27FC236}">
                <a16:creationId xmlns:a16="http://schemas.microsoft.com/office/drawing/2014/main" id="{B8B7E077-A072-BA10-FCD7-7E117C8C733F}"/>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Bef>
                <a:spcPts val="1000"/>
              </a:spcBef>
              <a:buFont typeface="Arial" panose="020B0604020202020204" pitchFamily="34" charset="0"/>
              <a:buChar char="•"/>
            </a:pPr>
            <a:r>
              <a:rPr lang="en-US" sz="2200"/>
              <a:t>Copy toàn bộ đoạn code và pate vào Terminal và Enter</a:t>
            </a:r>
          </a:p>
        </p:txBody>
      </p:sp>
      <p:pic>
        <p:nvPicPr>
          <p:cNvPr id="4" name="Picture 3">
            <a:extLst>
              <a:ext uri="{FF2B5EF4-FFF2-40B4-BE49-F238E27FC236}">
                <a16:creationId xmlns:a16="http://schemas.microsoft.com/office/drawing/2014/main" id="{0323204E-516B-2BFB-8AE0-342226E288F2}"/>
              </a:ext>
            </a:extLst>
          </p:cNvPr>
          <p:cNvPicPr>
            <a:picLocks noChangeAspect="1"/>
          </p:cNvPicPr>
          <p:nvPr/>
        </p:nvPicPr>
        <p:blipFill>
          <a:blip r:embed="rId4"/>
          <a:stretch>
            <a:fillRect/>
          </a:stretch>
        </p:blipFill>
        <p:spPr>
          <a:xfrm>
            <a:off x="6102096" y="2391156"/>
            <a:ext cx="5458968" cy="3302675"/>
          </a:xfrm>
          <a:prstGeom prst="rect">
            <a:avLst/>
          </a:prstGeom>
        </p:spPr>
      </p:pic>
      <p:sp>
        <p:nvSpPr>
          <p:cNvPr id="3" name="TextBox 2">
            <a:extLst>
              <a:ext uri="{FF2B5EF4-FFF2-40B4-BE49-F238E27FC236}">
                <a16:creationId xmlns:a16="http://schemas.microsoft.com/office/drawing/2014/main" id="{E56BC865-5945-CA1B-D31D-328807A4280D}"/>
              </a:ext>
            </a:extLst>
          </p:cNvPr>
          <p:cNvSpPr txBox="1"/>
          <p:nvPr/>
        </p:nvSpPr>
        <p:spPr>
          <a:xfrm>
            <a:off x="6117570" y="1121134"/>
            <a:ext cx="5376868" cy="630942"/>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a:t>
            </a:r>
            <a:r>
              <a:rPr lang="en-US" sz="1200" i="1" dirty="0" err="1">
                <a:solidFill>
                  <a:schemeClr val="accent1">
                    <a:lumMod val="20000"/>
                    <a:lumOff val="80000"/>
                  </a:schemeClr>
                </a:solidFill>
                <a:latin typeface="Aptos Display" panose="020B0004020202020204" pitchFamily="34" charset="0"/>
              </a:rPr>
              <a:t>ip</a:t>
            </a:r>
            <a:r>
              <a:rPr lang="en-US" sz="1200" i="1" dirty="0">
                <a:solidFill>
                  <a:schemeClr val="accent1">
                    <a:lumMod val="20000"/>
                    <a:lumOff val="80000"/>
                  </a:schemeClr>
                </a:solidFill>
                <a:latin typeface="Aptos Display" panose="020B0004020202020204" pitchFamily="34" charset="0"/>
              </a:rPr>
              <a:t> firewall </a:t>
            </a:r>
            <a:r>
              <a:rPr lang="en-US" sz="1200" i="1" dirty="0" err="1">
                <a:solidFill>
                  <a:schemeClr val="accent1">
                    <a:lumMod val="20000"/>
                    <a:lumOff val="80000"/>
                  </a:schemeClr>
                </a:solidFill>
                <a:latin typeface="Aptos Display" panose="020B0004020202020204" pitchFamily="34" charset="0"/>
              </a:rPr>
              <a:t>nat</a:t>
            </a:r>
            <a:r>
              <a:rPr lang="en-US" sz="1200" i="1" dirty="0">
                <a:solidFill>
                  <a:schemeClr val="accent1">
                    <a:lumMod val="20000"/>
                    <a:lumOff val="80000"/>
                  </a:schemeClr>
                </a:solidFill>
                <a:latin typeface="Aptos Display" panose="020B0004020202020204" pitchFamily="34" charset="0"/>
              </a:rPr>
              <a:t> add action=masquerade chain=</a:t>
            </a:r>
            <a:r>
              <a:rPr lang="en-US" sz="1200" i="1" dirty="0" err="1">
                <a:solidFill>
                  <a:schemeClr val="accent1">
                    <a:lumMod val="20000"/>
                    <a:lumOff val="80000"/>
                  </a:schemeClr>
                </a:solidFill>
                <a:latin typeface="Aptos Display" panose="020B0004020202020204" pitchFamily="34" charset="0"/>
              </a:rPr>
              <a:t>srcnat</a:t>
            </a:r>
            <a:r>
              <a:rPr lang="en-US" sz="1200" i="1" dirty="0">
                <a:solidFill>
                  <a:schemeClr val="accent1">
                    <a:lumMod val="20000"/>
                    <a:lumOff val="80000"/>
                  </a:schemeClr>
                </a:solidFill>
                <a:latin typeface="Aptos Display" panose="020B0004020202020204" pitchFamily="34" charset="0"/>
              </a:rPr>
              <a:t> comment="</a:t>
            </a:r>
            <a:r>
              <a:rPr lang="en-US" sz="1200" i="1" dirty="0" err="1">
                <a:solidFill>
                  <a:schemeClr val="accent1">
                    <a:lumMod val="20000"/>
                    <a:lumOff val="80000"/>
                  </a:schemeClr>
                </a:solidFill>
                <a:latin typeface="Aptos Display" panose="020B0004020202020204" pitchFamily="34" charset="0"/>
              </a:rPr>
              <a:t>ftel</a:t>
            </a:r>
            <a:r>
              <a:rPr lang="en-US" sz="1200" i="1" dirty="0">
                <a:solidFill>
                  <a:schemeClr val="accent1">
                    <a:lumMod val="20000"/>
                    <a:lumOff val="80000"/>
                  </a:schemeClr>
                </a:solidFill>
                <a:latin typeface="Aptos Display" panose="020B0004020202020204" pitchFamily="34" charset="0"/>
              </a:rPr>
              <a:t>: masquerade" out-interface-list=WAN</a:t>
            </a:r>
          </a:p>
          <a:p>
            <a:pPr lvl="0">
              <a:lnSpc>
                <a:spcPct val="100000"/>
              </a:lnSpc>
            </a:pPr>
            <a:endParaRPr lang="en-US" sz="1100" i="1" dirty="0">
              <a:latin typeface="Aptos Display" panose="020B0004020202020204" pitchFamily="34" charset="0"/>
            </a:endParaRPr>
          </a:p>
        </p:txBody>
      </p:sp>
      <p:sp>
        <p:nvSpPr>
          <p:cNvPr id="5" name="Rectangle 4" descr="Web Design">
            <a:extLst>
              <a:ext uri="{FF2B5EF4-FFF2-40B4-BE49-F238E27FC236}">
                <a16:creationId xmlns:a16="http://schemas.microsoft.com/office/drawing/2014/main" id="{7E90A7EC-661F-97BB-2336-53941D7623C5}"/>
              </a:ext>
            </a:extLst>
          </p:cNvPr>
          <p:cNvSpPr/>
          <p:nvPr/>
        </p:nvSpPr>
        <p:spPr>
          <a:xfrm>
            <a:off x="6065286" y="671506"/>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6" name="Picture 2" descr="TRANG TIN NỘI BỘ | TINPNC">
            <a:extLst>
              <a:ext uri="{FF2B5EF4-FFF2-40B4-BE49-F238E27FC236}">
                <a16:creationId xmlns:a16="http://schemas.microsoft.com/office/drawing/2014/main" id="{312B6C75-69A1-FB4B-0530-9370C9A9E7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9106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F482E318-7DCD-3FAC-C915-7255ABCAB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96782-C802-4318-F229-7E1DF9C75EBB}"/>
              </a:ext>
            </a:extLst>
          </p:cNvPr>
          <p:cNvSpPr>
            <a:spLocks noGrp="1"/>
          </p:cNvSpPr>
          <p:nvPr>
            <p:ph type="title"/>
          </p:nvPr>
        </p:nvSpPr>
        <p:spPr>
          <a:xfrm>
            <a:off x="526607" y="734508"/>
            <a:ext cx="5428587" cy="1481328"/>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BƯỚC 8. CẤU HÌNH DEFAULT ROUTE CHO CÁC BẢNG ROUTING</a:t>
            </a:r>
          </a:p>
        </p:txBody>
      </p:sp>
      <p:sp>
        <p:nvSpPr>
          <p:cNvPr id="7" name="TextBox 6">
            <a:extLst>
              <a:ext uri="{FF2B5EF4-FFF2-40B4-BE49-F238E27FC236}">
                <a16:creationId xmlns:a16="http://schemas.microsoft.com/office/drawing/2014/main" id="{1E2163D6-99F5-7896-FEFA-DFB18DF471A9}"/>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latin typeface="+mj-lt"/>
              </a:rPr>
              <a:t>Thay </a:t>
            </a:r>
            <a:r>
              <a:rPr lang="en-US" sz="2000" dirty="0" err="1">
                <a:latin typeface="+mj-lt"/>
              </a:rPr>
              <a:t>số</a:t>
            </a:r>
            <a:r>
              <a:rPr lang="en-US" sz="2000" dirty="0">
                <a:latin typeface="+mj-lt"/>
              </a:rPr>
              <a:t> “</a:t>
            </a:r>
            <a:r>
              <a:rPr lang="en-US" sz="2000" b="1" dirty="0">
                <a:solidFill>
                  <a:srgbClr val="C00000"/>
                </a:solidFill>
                <a:latin typeface="+mj-lt"/>
              </a:rPr>
              <a:t>4</a:t>
            </a:r>
            <a:r>
              <a:rPr lang="en-US" sz="2000" dirty="0">
                <a:latin typeface="+mj-lt"/>
              </a:rPr>
              <a:t>” </a:t>
            </a:r>
            <a:r>
              <a:rPr lang="en-US" sz="2000" dirty="0" err="1">
                <a:latin typeface="+mj-lt"/>
              </a:rPr>
              <a:t>trong</a:t>
            </a:r>
            <a:r>
              <a:rPr lang="en-US" sz="2000" dirty="0">
                <a:latin typeface="+mj-lt"/>
              </a:rPr>
              <a:t> </a:t>
            </a:r>
            <a:r>
              <a:rPr lang="en-US" sz="2000" dirty="0" err="1">
                <a:latin typeface="+mj-lt"/>
              </a:rPr>
              <a:t>đoạn</a:t>
            </a:r>
            <a:r>
              <a:rPr lang="en-US" sz="2000" dirty="0">
                <a:latin typeface="+mj-lt"/>
              </a:rPr>
              <a:t> code “</a:t>
            </a:r>
            <a:r>
              <a:rPr lang="en-US" sz="2000" b="1" dirty="0">
                <a:solidFill>
                  <a:srgbClr val="FF0000"/>
                </a:solidFill>
                <a:latin typeface="+mj-lt"/>
              </a:rPr>
              <a:t>from=1 to=4 do</a:t>
            </a:r>
            <a:r>
              <a:rPr lang="en-US" sz="2000" dirty="0">
                <a:latin typeface="+mj-lt"/>
              </a:rPr>
              <a:t>” </a:t>
            </a:r>
            <a:r>
              <a:rPr lang="en-US" sz="2000" dirty="0" err="1">
                <a:latin typeface="+mj-lt"/>
              </a:rPr>
              <a:t>bằng</a:t>
            </a:r>
            <a:r>
              <a:rPr lang="en-US" sz="2000" dirty="0">
                <a:latin typeface="+mj-lt"/>
              </a:rPr>
              <a:t> </a:t>
            </a:r>
            <a:r>
              <a:rPr lang="en-US" sz="2000" dirty="0" err="1">
                <a:latin typeface="+mj-lt"/>
              </a:rPr>
              <a:t>số</a:t>
            </a:r>
            <a:r>
              <a:rPr lang="en-US" sz="2000" dirty="0">
                <a:latin typeface="+mj-lt"/>
              </a:rPr>
              <a:t> </a:t>
            </a:r>
            <a:r>
              <a:rPr lang="en-US" sz="2000" dirty="0" err="1">
                <a:latin typeface="+mj-lt"/>
              </a:rPr>
              <a:t>phiên</a:t>
            </a:r>
            <a:r>
              <a:rPr lang="en-US" sz="2000" dirty="0">
                <a:latin typeface="+mj-lt"/>
              </a:rPr>
              <a:t> </a:t>
            </a:r>
            <a:r>
              <a:rPr lang="en-US" sz="2000" dirty="0" err="1">
                <a:latin typeface="+mj-lt"/>
              </a:rPr>
              <a:t>PPPoE</a:t>
            </a:r>
            <a:r>
              <a:rPr lang="en-US" sz="2000" dirty="0">
                <a:latin typeface="+mj-lt"/>
              </a:rPr>
              <a:t> KH </a:t>
            </a:r>
            <a:r>
              <a:rPr lang="en-US" sz="2000" dirty="0" err="1">
                <a:latin typeface="+mj-lt"/>
              </a:rPr>
              <a:t>đăng</a:t>
            </a:r>
            <a:r>
              <a:rPr lang="en-US" sz="2000" dirty="0">
                <a:latin typeface="+mj-lt"/>
              </a:rPr>
              <a:t> </a:t>
            </a:r>
            <a:r>
              <a:rPr lang="en-US" sz="2000" dirty="0" err="1">
                <a:latin typeface="+mj-lt"/>
              </a:rPr>
              <a:t>ký</a:t>
            </a:r>
            <a:r>
              <a:rPr lang="en-US" sz="2000" dirty="0">
                <a:latin typeface="+mj-lt"/>
              </a:rPr>
              <a:t> (</a:t>
            </a:r>
            <a:r>
              <a:rPr lang="en-US" sz="2000" b="1" dirty="0">
                <a:solidFill>
                  <a:srgbClr val="FF0000"/>
                </a:solidFill>
                <a:latin typeface="+mj-lt"/>
              </a:rPr>
              <a:t>4, 16, 32</a:t>
            </a:r>
            <a:r>
              <a:rPr lang="en-US" sz="2000" dirty="0">
                <a:latin typeface="+mj-lt"/>
              </a:rPr>
              <a:t>) </a:t>
            </a:r>
            <a:r>
              <a:rPr lang="en-US" sz="2000" dirty="0" err="1">
                <a:latin typeface="+mj-lt"/>
              </a:rPr>
              <a:t>hoặc</a:t>
            </a:r>
            <a:r>
              <a:rPr lang="en-US" sz="2000" dirty="0">
                <a:latin typeface="+mj-lt"/>
              </a:rPr>
              <a:t> </a:t>
            </a:r>
            <a:r>
              <a:rPr lang="en-US" sz="2000" dirty="0" err="1">
                <a:latin typeface="+mj-lt"/>
              </a:rPr>
              <a:t>số</a:t>
            </a:r>
            <a:r>
              <a:rPr lang="en-US" sz="2000" dirty="0">
                <a:latin typeface="+mj-lt"/>
              </a:rPr>
              <a:t> </a:t>
            </a:r>
            <a:r>
              <a:rPr lang="en-US" sz="2000" dirty="0" err="1">
                <a:latin typeface="+mj-lt"/>
              </a:rPr>
              <a:t>lượng</a:t>
            </a:r>
            <a:r>
              <a:rPr lang="en-US" sz="2000" dirty="0">
                <a:latin typeface="+mj-lt"/>
              </a:rPr>
              <a:t> </a:t>
            </a:r>
            <a:r>
              <a:rPr lang="en-US" sz="2000" dirty="0" err="1">
                <a:latin typeface="+mj-lt"/>
              </a:rPr>
              <a:t>phiên</a:t>
            </a:r>
            <a:r>
              <a:rPr lang="en-US" sz="2000" dirty="0">
                <a:latin typeface="+mj-lt"/>
              </a:rPr>
              <a:t> KH </a:t>
            </a:r>
            <a:r>
              <a:rPr lang="en-US" sz="2000" dirty="0" err="1">
                <a:latin typeface="+mj-lt"/>
              </a:rPr>
              <a:t>muốn</a:t>
            </a:r>
            <a:r>
              <a:rPr lang="en-US" sz="2000" dirty="0">
                <a:latin typeface="+mj-lt"/>
              </a:rPr>
              <a:t> quay( &lt;= </a:t>
            </a:r>
            <a:r>
              <a:rPr lang="en-US" sz="2000" dirty="0" err="1">
                <a:latin typeface="+mj-lt"/>
              </a:rPr>
              <a:t>số</a:t>
            </a:r>
            <a:r>
              <a:rPr lang="en-US" sz="2000" dirty="0">
                <a:latin typeface="+mj-lt"/>
              </a:rPr>
              <a:t> </a:t>
            </a:r>
            <a:r>
              <a:rPr lang="en-US" sz="2000" dirty="0" err="1">
                <a:latin typeface="+mj-lt"/>
              </a:rPr>
              <a:t>phiên</a:t>
            </a:r>
            <a:r>
              <a:rPr lang="en-US" sz="2000" dirty="0">
                <a:latin typeface="+mj-lt"/>
              </a:rPr>
              <a:t> </a:t>
            </a:r>
            <a:r>
              <a:rPr lang="en-US" sz="2000" dirty="0" err="1">
                <a:latin typeface="+mj-lt"/>
              </a:rPr>
              <a:t>gói</a:t>
            </a:r>
            <a:r>
              <a:rPr lang="en-US" sz="2000" dirty="0">
                <a:latin typeface="+mj-lt"/>
              </a:rPr>
              <a:t> </a:t>
            </a:r>
            <a:r>
              <a:rPr lang="en-US" sz="2000" dirty="0" err="1">
                <a:latin typeface="+mj-lt"/>
              </a:rPr>
              <a:t>cước</a:t>
            </a:r>
            <a:r>
              <a:rPr lang="en-US" sz="2000" dirty="0">
                <a:latin typeface="+mj-lt"/>
              </a:rPr>
              <a:t>)</a:t>
            </a:r>
          </a:p>
          <a:p>
            <a:pPr marL="285750" indent="-228600">
              <a:lnSpc>
                <a:spcPct val="90000"/>
              </a:lnSpc>
              <a:spcAft>
                <a:spcPts val="600"/>
              </a:spcAft>
              <a:buFont typeface="Arial" panose="020B0604020202020204" pitchFamily="34" charset="0"/>
              <a:buChar char="•"/>
            </a:pPr>
            <a:endParaRPr lang="en-US" sz="2000" dirty="0">
              <a:latin typeface="+mj-lt"/>
            </a:endParaRPr>
          </a:p>
          <a:p>
            <a:pPr marL="285750" indent="-228600">
              <a:lnSpc>
                <a:spcPct val="90000"/>
              </a:lnSpc>
              <a:spcAft>
                <a:spcPts val="600"/>
              </a:spcAft>
              <a:buFont typeface="Arial" panose="020B0604020202020204" pitchFamily="34" charset="0"/>
              <a:buChar char="•"/>
            </a:pPr>
            <a:r>
              <a:rPr lang="en-US" sz="2000" dirty="0">
                <a:latin typeface="+mj-lt"/>
              </a:rPr>
              <a:t>Thay “</a:t>
            </a:r>
            <a:r>
              <a:rPr lang="en-US" sz="2000" b="1" dirty="0">
                <a:solidFill>
                  <a:srgbClr val="FF0000"/>
                </a:solidFill>
                <a:latin typeface="+mj-lt"/>
              </a:rPr>
              <a:t>pppoe-out1</a:t>
            </a:r>
            <a:r>
              <a:rPr lang="en-US" sz="2000" dirty="0">
                <a:latin typeface="+mj-lt"/>
              </a:rPr>
              <a:t>” </a:t>
            </a:r>
            <a:r>
              <a:rPr lang="en-US" sz="2000" dirty="0" err="1">
                <a:latin typeface="+mj-lt"/>
              </a:rPr>
              <a:t>bằng</a:t>
            </a:r>
            <a:r>
              <a:rPr lang="en-US" sz="2000" dirty="0">
                <a:latin typeface="+mj-lt"/>
              </a:rPr>
              <a:t> </a:t>
            </a:r>
            <a:r>
              <a:rPr lang="en-US" sz="2000" dirty="0" err="1">
                <a:latin typeface="+mj-lt"/>
              </a:rPr>
              <a:t>pppoe</a:t>
            </a:r>
            <a:r>
              <a:rPr lang="en-US" sz="2000" dirty="0">
                <a:latin typeface="+mj-lt"/>
              </a:rPr>
              <a:t> </a:t>
            </a:r>
            <a:r>
              <a:rPr lang="en-US" sz="2000" dirty="0" err="1">
                <a:latin typeface="+mj-lt"/>
              </a:rPr>
              <a:t>tương</a:t>
            </a:r>
            <a:r>
              <a:rPr lang="en-US" sz="2000" dirty="0">
                <a:latin typeface="+mj-lt"/>
              </a:rPr>
              <a:t> </a:t>
            </a:r>
            <a:r>
              <a:rPr lang="en-US" sz="2000" dirty="0" err="1">
                <a:latin typeface="+mj-lt"/>
              </a:rPr>
              <a:t>ứng</a:t>
            </a:r>
            <a:r>
              <a:rPr lang="en-US" sz="2000" dirty="0">
                <a:latin typeface="+mj-lt"/>
              </a:rPr>
              <a:t> </a:t>
            </a:r>
            <a:r>
              <a:rPr lang="en-US" sz="2000" dirty="0" err="1">
                <a:latin typeface="+mj-lt"/>
              </a:rPr>
              <a:t>nếu</a:t>
            </a:r>
            <a:r>
              <a:rPr lang="en-US" sz="2000" dirty="0">
                <a:latin typeface="+mj-lt"/>
              </a:rPr>
              <a:t> KH </a:t>
            </a:r>
            <a:r>
              <a:rPr lang="en-US" sz="2000" dirty="0" err="1">
                <a:latin typeface="+mj-lt"/>
              </a:rPr>
              <a:t>muốn</a:t>
            </a:r>
            <a:r>
              <a:rPr lang="en-US" sz="2000" dirty="0">
                <a:latin typeface="+mj-lt"/>
              </a:rPr>
              <a:t> </a:t>
            </a:r>
            <a:r>
              <a:rPr lang="en-US" sz="2000" dirty="0" err="1">
                <a:latin typeface="+mj-lt"/>
              </a:rPr>
              <a:t>thay</a:t>
            </a:r>
            <a:r>
              <a:rPr lang="en-US" sz="2000" dirty="0">
                <a:latin typeface="+mj-lt"/>
              </a:rPr>
              <a:t> </a:t>
            </a:r>
            <a:r>
              <a:rPr lang="en-US" sz="2000" dirty="0" err="1">
                <a:latin typeface="+mj-lt"/>
              </a:rPr>
              <a:t>đổi</a:t>
            </a:r>
            <a:r>
              <a:rPr lang="en-US" sz="2000" dirty="0">
                <a:latin typeface="+mj-lt"/>
              </a:rPr>
              <a:t> </a:t>
            </a:r>
            <a:r>
              <a:rPr lang="en-US" sz="2000" dirty="0" err="1">
                <a:latin typeface="+mj-lt"/>
              </a:rPr>
              <a:t>pppoe</a:t>
            </a:r>
            <a:r>
              <a:rPr lang="en-US" sz="2000" dirty="0">
                <a:latin typeface="+mj-lt"/>
              </a:rPr>
              <a:t> </a:t>
            </a:r>
            <a:r>
              <a:rPr lang="en-US" sz="2000" dirty="0" err="1">
                <a:latin typeface="+mj-lt"/>
              </a:rPr>
              <a:t>ra</a:t>
            </a:r>
            <a:r>
              <a:rPr lang="en-US" sz="2000" dirty="0">
                <a:latin typeface="+mj-lt"/>
              </a:rPr>
              <a:t> </a:t>
            </a:r>
            <a:r>
              <a:rPr lang="en-US" sz="2000" b="1" dirty="0">
                <a:solidFill>
                  <a:srgbClr val="FF0000"/>
                </a:solidFill>
                <a:latin typeface="+mj-lt"/>
              </a:rPr>
              <a:t>internet </a:t>
            </a:r>
            <a:r>
              <a:rPr lang="en-US" sz="2000" b="1" dirty="0" err="1">
                <a:solidFill>
                  <a:srgbClr val="FF0000"/>
                </a:solidFill>
                <a:latin typeface="+mj-lt"/>
              </a:rPr>
              <a:t>mặc</a:t>
            </a:r>
            <a:r>
              <a:rPr lang="en-US" sz="2000" b="1" dirty="0">
                <a:solidFill>
                  <a:srgbClr val="FF0000"/>
                </a:solidFill>
                <a:latin typeface="+mj-lt"/>
              </a:rPr>
              <a:t> </a:t>
            </a:r>
            <a:r>
              <a:rPr lang="en-US" sz="2000" b="1" dirty="0" err="1">
                <a:solidFill>
                  <a:srgbClr val="FF0000"/>
                </a:solidFill>
                <a:latin typeface="+mj-lt"/>
              </a:rPr>
              <a:t>định</a:t>
            </a:r>
            <a:endParaRPr lang="en-US" sz="2000" b="1" dirty="0">
              <a:solidFill>
                <a:srgbClr val="FF0000"/>
              </a:solidFill>
              <a:latin typeface="+mj-lt"/>
            </a:endParaRPr>
          </a:p>
          <a:p>
            <a:pPr marL="285750" indent="-228600">
              <a:lnSpc>
                <a:spcPct val="90000"/>
              </a:lnSpc>
              <a:spcAft>
                <a:spcPts val="600"/>
              </a:spcAft>
              <a:buFont typeface="Arial" panose="020B0604020202020204" pitchFamily="34" charset="0"/>
              <a:buChar char="•"/>
            </a:pPr>
            <a:endParaRPr lang="en-US" sz="2000" dirty="0">
              <a:latin typeface="+mj-lt"/>
            </a:endParaRPr>
          </a:p>
          <a:p>
            <a:pPr marL="285750" indent="-228600">
              <a:lnSpc>
                <a:spcPct val="90000"/>
              </a:lnSpc>
              <a:spcAft>
                <a:spcPts val="600"/>
              </a:spcAft>
              <a:buFont typeface="Arial" panose="020B0604020202020204" pitchFamily="34" charset="0"/>
              <a:buChar char="•"/>
            </a:pPr>
            <a:r>
              <a:rPr lang="en-US" sz="2000" dirty="0">
                <a:latin typeface="+mj-lt"/>
              </a:rPr>
              <a:t>Copy </a:t>
            </a:r>
            <a:r>
              <a:rPr lang="en-US" sz="2000" dirty="0" err="1">
                <a:latin typeface="+mj-lt"/>
              </a:rPr>
              <a:t>toàn</a:t>
            </a:r>
            <a:r>
              <a:rPr lang="en-US" sz="2000" dirty="0">
                <a:latin typeface="+mj-lt"/>
              </a:rPr>
              <a:t> </a:t>
            </a:r>
            <a:r>
              <a:rPr lang="en-US" sz="2000" dirty="0" err="1">
                <a:latin typeface="+mj-lt"/>
              </a:rPr>
              <a:t>bộ</a:t>
            </a:r>
            <a:r>
              <a:rPr lang="en-US" sz="2000" dirty="0">
                <a:latin typeface="+mj-lt"/>
              </a:rPr>
              <a:t> </a:t>
            </a:r>
            <a:r>
              <a:rPr lang="en-US" sz="2000" dirty="0" err="1">
                <a:latin typeface="+mj-lt"/>
              </a:rPr>
              <a:t>đoạn</a:t>
            </a:r>
            <a:r>
              <a:rPr lang="en-US" sz="2000" dirty="0">
                <a:latin typeface="+mj-lt"/>
              </a:rPr>
              <a:t> code </a:t>
            </a:r>
            <a:r>
              <a:rPr lang="en-US" sz="2000" dirty="0" err="1">
                <a:latin typeface="+mj-lt"/>
              </a:rPr>
              <a:t>và</a:t>
            </a:r>
            <a:r>
              <a:rPr lang="en-US" sz="2000" dirty="0">
                <a:latin typeface="+mj-lt"/>
              </a:rPr>
              <a:t> pate </a:t>
            </a:r>
            <a:r>
              <a:rPr lang="en-US" sz="2000" dirty="0" err="1">
                <a:latin typeface="+mj-lt"/>
              </a:rPr>
              <a:t>vào</a:t>
            </a:r>
            <a:r>
              <a:rPr lang="en-US" sz="2000" dirty="0">
                <a:latin typeface="+mj-lt"/>
              </a:rPr>
              <a:t> Terminal </a:t>
            </a:r>
            <a:r>
              <a:rPr lang="en-US" sz="2000" dirty="0" err="1">
                <a:latin typeface="+mj-lt"/>
              </a:rPr>
              <a:t>và</a:t>
            </a:r>
            <a:r>
              <a:rPr lang="en-US" sz="2000" dirty="0">
                <a:latin typeface="+mj-lt"/>
              </a:rPr>
              <a:t> Enter</a:t>
            </a:r>
          </a:p>
        </p:txBody>
      </p:sp>
      <p:pic>
        <p:nvPicPr>
          <p:cNvPr id="6" name="Picture 5">
            <a:extLst>
              <a:ext uri="{FF2B5EF4-FFF2-40B4-BE49-F238E27FC236}">
                <a16:creationId xmlns:a16="http://schemas.microsoft.com/office/drawing/2014/main" id="{9FD1AE96-D2A7-1D67-5DFA-46894D1AAC40}"/>
              </a:ext>
            </a:extLst>
          </p:cNvPr>
          <p:cNvPicPr>
            <a:picLocks noChangeAspect="1"/>
          </p:cNvPicPr>
          <p:nvPr/>
        </p:nvPicPr>
        <p:blipFill>
          <a:blip r:embed="rId4"/>
          <a:stretch>
            <a:fillRect/>
          </a:stretch>
        </p:blipFill>
        <p:spPr>
          <a:xfrm>
            <a:off x="6102096" y="2391156"/>
            <a:ext cx="5458968" cy="3327975"/>
          </a:xfrm>
          <a:prstGeom prst="rect">
            <a:avLst/>
          </a:prstGeom>
        </p:spPr>
      </p:pic>
      <p:sp>
        <p:nvSpPr>
          <p:cNvPr id="3" name="TextBox 2">
            <a:extLst>
              <a:ext uri="{FF2B5EF4-FFF2-40B4-BE49-F238E27FC236}">
                <a16:creationId xmlns:a16="http://schemas.microsoft.com/office/drawing/2014/main" id="{8C0B8E65-EEAD-793D-48D0-9A12A941701E}"/>
              </a:ext>
            </a:extLst>
          </p:cNvPr>
          <p:cNvSpPr txBox="1"/>
          <p:nvPr/>
        </p:nvSpPr>
        <p:spPr>
          <a:xfrm>
            <a:off x="6132478" y="734508"/>
            <a:ext cx="5376868" cy="1569660"/>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:for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 from=</a:t>
            </a:r>
            <a:r>
              <a:rPr lang="en-US" sz="1200" b="1" i="1" dirty="0">
                <a:solidFill>
                  <a:srgbClr val="FF0000"/>
                </a:solidFill>
                <a:latin typeface="Aptos Display" panose="020B0004020202020204" pitchFamily="34" charset="0"/>
              </a:rPr>
              <a:t>1</a:t>
            </a:r>
            <a:r>
              <a:rPr lang="en-US" sz="1200" i="1" dirty="0">
                <a:solidFill>
                  <a:schemeClr val="accent1">
                    <a:lumMod val="20000"/>
                    <a:lumOff val="80000"/>
                  </a:schemeClr>
                </a:solidFill>
                <a:latin typeface="Aptos Display" panose="020B0004020202020204" pitchFamily="34" charset="0"/>
              </a:rPr>
              <a:t> to=</a:t>
            </a:r>
            <a:r>
              <a:rPr lang="en-US" sz="1200" b="1" i="1" dirty="0">
                <a:solidFill>
                  <a:srgbClr val="FF0000"/>
                </a:solidFill>
                <a:latin typeface="Aptos Display" panose="020B0004020202020204" pitchFamily="34" charset="0"/>
              </a:rPr>
              <a:t>4 </a:t>
            </a:r>
            <a:r>
              <a:rPr lang="en-US" sz="1200" i="1" dirty="0">
                <a:solidFill>
                  <a:schemeClr val="accent1">
                    <a:lumMod val="20000"/>
                    <a:lumOff val="80000"/>
                  </a:schemeClr>
                </a:solidFill>
                <a:latin typeface="Aptos Display" panose="020B0004020202020204" pitchFamily="34" charset="0"/>
              </a:rPr>
              <a:t>do={</a:t>
            </a:r>
          </a:p>
          <a:p>
            <a:pPr lvl="0">
              <a:lnSpc>
                <a:spcPct val="100000"/>
              </a:lnSpc>
            </a:pPr>
            <a:r>
              <a:rPr lang="en-US" sz="1200" i="1" dirty="0">
                <a:solidFill>
                  <a:schemeClr val="accent1">
                    <a:lumMod val="20000"/>
                    <a:lumOff val="80000"/>
                  </a:schemeClr>
                </a:solidFill>
                <a:latin typeface="Aptos Display" panose="020B0004020202020204" pitchFamily="34" charset="0"/>
              </a:rPr>
              <a:t> :local </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a:t>
            </a:r>
            <a:r>
              <a:rPr lang="en-US" sz="1200" i="1" dirty="0" err="1">
                <a:solidFill>
                  <a:schemeClr val="accent1">
                    <a:lumMod val="20000"/>
                    <a:lumOff val="80000"/>
                  </a:schemeClr>
                </a:solidFill>
                <a:latin typeface="Aptos Display" panose="020B0004020202020204" pitchFamily="34" charset="0"/>
              </a:rPr>
              <a:t>pppoe</a:t>
            </a:r>
            <a:r>
              <a:rPr lang="en-US" sz="1200" i="1" dirty="0">
                <a:solidFill>
                  <a:schemeClr val="accent1">
                    <a:lumMod val="20000"/>
                    <a:lumOff val="80000"/>
                  </a:schemeClr>
                </a:solidFill>
                <a:latin typeface="Aptos Display" panose="020B0004020202020204" pitchFamily="34" charset="0"/>
              </a:rPr>
              <a:t>-out" .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 :local </a:t>
            </a:r>
            <a:r>
              <a:rPr lang="en-US" sz="1200" i="1" dirty="0" err="1">
                <a:solidFill>
                  <a:schemeClr val="accent1">
                    <a:lumMod val="20000"/>
                    <a:lumOff val="80000"/>
                  </a:schemeClr>
                </a:solidFill>
                <a:latin typeface="Aptos Display" panose="020B0004020202020204" pitchFamily="34" charset="0"/>
              </a:rPr>
              <a:t>routingTable</a:t>
            </a:r>
            <a:r>
              <a:rPr lang="en-US" sz="1200" i="1" dirty="0">
                <a:solidFill>
                  <a:schemeClr val="accent1">
                    <a:lumMod val="20000"/>
                    <a:lumOff val="80000"/>
                  </a:schemeClr>
                </a:solidFill>
                <a:latin typeface="Aptos Display" panose="020B0004020202020204" pitchFamily="34" charset="0"/>
              </a:rPr>
              <a:t> ("WAN" .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 /</a:t>
            </a:r>
            <a:r>
              <a:rPr lang="en-US" sz="1200" i="1" dirty="0" err="1">
                <a:solidFill>
                  <a:schemeClr val="accent1">
                    <a:lumMod val="20000"/>
                    <a:lumOff val="80000"/>
                  </a:schemeClr>
                </a:solidFill>
                <a:latin typeface="Aptos Display" panose="020B0004020202020204" pitchFamily="34" charset="0"/>
              </a:rPr>
              <a:t>ip</a:t>
            </a:r>
            <a:r>
              <a:rPr lang="en-US" sz="1200" i="1" dirty="0">
                <a:solidFill>
                  <a:schemeClr val="accent1">
                    <a:lumMod val="20000"/>
                    <a:lumOff val="80000"/>
                  </a:schemeClr>
                </a:solidFill>
                <a:latin typeface="Aptos Display" panose="020B0004020202020204" pitchFamily="34" charset="0"/>
              </a:rPr>
              <a:t> route add distance=1 </a:t>
            </a:r>
            <a:r>
              <a:rPr lang="en-US" sz="1200" i="1" dirty="0" err="1">
                <a:solidFill>
                  <a:schemeClr val="accent1">
                    <a:lumMod val="20000"/>
                    <a:lumOff val="80000"/>
                  </a:schemeClr>
                </a:solidFill>
                <a:latin typeface="Aptos Display" panose="020B0004020202020204" pitchFamily="34" charset="0"/>
              </a:rPr>
              <a:t>dst</a:t>
            </a:r>
            <a:r>
              <a:rPr lang="en-US" sz="1200" i="1" dirty="0">
                <a:solidFill>
                  <a:schemeClr val="accent1">
                    <a:lumMod val="20000"/>
                    <a:lumOff val="80000"/>
                  </a:schemeClr>
                </a:solidFill>
                <a:latin typeface="Aptos Display" panose="020B0004020202020204" pitchFamily="34" charset="0"/>
              </a:rPr>
              <a:t>-address=0.0.0.0/0 gateway=$</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routing-table=[$</a:t>
            </a:r>
            <a:r>
              <a:rPr lang="en-US" sz="1200" i="1" dirty="0" err="1">
                <a:solidFill>
                  <a:schemeClr val="accent1">
                    <a:lumMod val="20000"/>
                    <a:lumOff val="80000"/>
                  </a:schemeClr>
                </a:solidFill>
                <a:latin typeface="Aptos Display" panose="020B0004020202020204" pitchFamily="34" charset="0"/>
              </a:rPr>
              <a:t>routingTable</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a:t>
            </a:r>
            <a:r>
              <a:rPr lang="en-US" sz="1200" i="1" dirty="0" err="1">
                <a:solidFill>
                  <a:schemeClr val="accent1">
                    <a:lumMod val="20000"/>
                    <a:lumOff val="80000"/>
                  </a:schemeClr>
                </a:solidFill>
                <a:latin typeface="Aptos Display" panose="020B0004020202020204" pitchFamily="34" charset="0"/>
              </a:rPr>
              <a:t>ip</a:t>
            </a:r>
            <a:r>
              <a:rPr lang="en-US" sz="1200" i="1" dirty="0">
                <a:solidFill>
                  <a:schemeClr val="accent1">
                    <a:lumMod val="20000"/>
                    <a:lumOff val="80000"/>
                  </a:schemeClr>
                </a:solidFill>
                <a:latin typeface="Aptos Display" panose="020B0004020202020204" pitchFamily="34" charset="0"/>
              </a:rPr>
              <a:t> route add distance=1 </a:t>
            </a:r>
            <a:r>
              <a:rPr lang="en-US" sz="1200" i="1" dirty="0" err="1">
                <a:solidFill>
                  <a:schemeClr val="accent1">
                    <a:lumMod val="20000"/>
                    <a:lumOff val="80000"/>
                  </a:schemeClr>
                </a:solidFill>
                <a:latin typeface="Aptos Display" panose="020B0004020202020204" pitchFamily="34" charset="0"/>
              </a:rPr>
              <a:t>dst</a:t>
            </a:r>
            <a:r>
              <a:rPr lang="en-US" sz="1200" i="1" dirty="0">
                <a:solidFill>
                  <a:schemeClr val="accent1">
                    <a:lumMod val="20000"/>
                    <a:lumOff val="80000"/>
                  </a:schemeClr>
                </a:solidFill>
                <a:latin typeface="Aptos Display" panose="020B0004020202020204" pitchFamily="34" charset="0"/>
              </a:rPr>
              <a:t>-address=0.0.0.0/0 gateway=</a:t>
            </a:r>
            <a:r>
              <a:rPr lang="en-US" sz="1200" b="1" i="1" dirty="0">
                <a:solidFill>
                  <a:srgbClr val="FF0000"/>
                </a:solidFill>
                <a:latin typeface="Aptos Display" panose="020B0004020202020204" pitchFamily="34" charset="0"/>
              </a:rPr>
              <a:t>pppoe-out1</a:t>
            </a:r>
            <a:r>
              <a:rPr lang="en-US" sz="1200" i="1" dirty="0">
                <a:solidFill>
                  <a:schemeClr val="accent1">
                    <a:lumMod val="20000"/>
                    <a:lumOff val="80000"/>
                  </a:schemeClr>
                </a:solidFill>
                <a:latin typeface="Aptos Display" panose="020B0004020202020204" pitchFamily="34" charset="0"/>
              </a:rPr>
              <a:t> routing-table=main</a:t>
            </a:r>
          </a:p>
        </p:txBody>
      </p:sp>
      <p:sp>
        <p:nvSpPr>
          <p:cNvPr id="4" name="Rectangle 3" descr="Web Design">
            <a:extLst>
              <a:ext uri="{FF2B5EF4-FFF2-40B4-BE49-F238E27FC236}">
                <a16:creationId xmlns:a16="http://schemas.microsoft.com/office/drawing/2014/main" id="{E7CCCB8F-F4A1-8D9A-1DB3-770A0E75F179}"/>
              </a:ext>
            </a:extLst>
          </p:cNvPr>
          <p:cNvSpPr/>
          <p:nvPr/>
        </p:nvSpPr>
        <p:spPr>
          <a:xfrm>
            <a:off x="6080760" y="284880"/>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5" name="Picture 2" descr="TRANG TIN NỘI BỘ | TINPNC">
            <a:extLst>
              <a:ext uri="{FF2B5EF4-FFF2-40B4-BE49-F238E27FC236}">
                <a16:creationId xmlns:a16="http://schemas.microsoft.com/office/drawing/2014/main" id="{09E113F5-B2F5-058F-C0B7-B88D92C7B9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2721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083E1C7A-529D-C329-6D61-C9C535BC66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EBB7D-9ECA-AEA3-9A36-760854FCD8E4}"/>
              </a:ext>
            </a:extLst>
          </p:cNvPr>
          <p:cNvSpPr>
            <a:spLocks noGrp="1"/>
          </p:cNvSpPr>
          <p:nvPr>
            <p:ph type="title"/>
          </p:nvPr>
        </p:nvSpPr>
        <p:spPr/>
        <p:txBody>
          <a:bodyPr vert="horz" lIns="91440" tIns="45720" rIns="91440" bIns="45720" rtlCol="0" anchor="ctr">
            <a:normAutofit/>
          </a:bodyPr>
          <a:lstStyle/>
          <a:p>
            <a:r>
              <a:rPr lang="en-US" b="1" kern="1200" dirty="0">
                <a:ln w="22225">
                  <a:solidFill>
                    <a:schemeClr val="accent2"/>
                  </a:solidFill>
                  <a:prstDash val="solid"/>
                </a:ln>
                <a:solidFill>
                  <a:schemeClr val="accent2">
                    <a:lumMod val="40000"/>
                    <a:lumOff val="60000"/>
                  </a:schemeClr>
                </a:solidFill>
                <a:ea typeface="+mj-ea"/>
                <a:cs typeface="+mj-cs"/>
              </a:rPr>
              <a:t>BƯỚC 9. CẤU HÌNH QUY TẮC ROUTING</a:t>
            </a:r>
          </a:p>
        </p:txBody>
      </p:sp>
      <p:sp>
        <p:nvSpPr>
          <p:cNvPr id="3" name="TextBox 2">
            <a:extLst>
              <a:ext uri="{FF2B5EF4-FFF2-40B4-BE49-F238E27FC236}">
                <a16:creationId xmlns:a16="http://schemas.microsoft.com/office/drawing/2014/main" id="{CBEDF8BC-662B-F4CC-2DCA-9081CC62F61F}"/>
              </a:ext>
            </a:extLst>
          </p:cNvPr>
          <p:cNvSpPr txBox="1"/>
          <p:nvPr/>
        </p:nvSpPr>
        <p:spPr>
          <a:xfrm>
            <a:off x="838200" y="1929384"/>
            <a:ext cx="10515600" cy="4661782"/>
          </a:xfrm>
          <a:prstGeom prst="rect">
            <a:avLst/>
          </a:prstGeom>
        </p:spPr>
        <p:txBody>
          <a:bodyPr vert="horz" lIns="91440" tIns="45720" rIns="91440" bIns="45720" rtlCol="0">
            <a:normAutofit/>
          </a:bodyPr>
          <a:lstStyle/>
          <a:p>
            <a:pPr marL="57150">
              <a:lnSpc>
                <a:spcPct val="90000"/>
              </a:lnSpc>
              <a:spcAft>
                <a:spcPts val="600"/>
              </a:spcAft>
            </a:pPr>
            <a:r>
              <a:rPr lang="en-US" sz="2000" dirty="0" err="1"/>
              <a:t>Đối</a:t>
            </a:r>
            <a:r>
              <a:rPr lang="en-US" sz="2000" dirty="0"/>
              <a:t> </a:t>
            </a:r>
            <a:r>
              <a:rPr lang="en-US" sz="2000" dirty="0" err="1"/>
              <a:t>với</a:t>
            </a:r>
            <a:r>
              <a:rPr lang="en-US" sz="2000" dirty="0"/>
              <a:t> </a:t>
            </a:r>
            <a:r>
              <a:rPr lang="en-US" sz="2000" dirty="0" err="1"/>
              <a:t>bước</a:t>
            </a:r>
            <a:r>
              <a:rPr lang="en-US" sz="2000" dirty="0"/>
              <a:t> </a:t>
            </a:r>
            <a:r>
              <a:rPr lang="en-US" sz="2000" dirty="0" err="1"/>
              <a:t>này</a:t>
            </a:r>
            <a:r>
              <a:rPr lang="en-US" sz="2000" dirty="0"/>
              <a:t> KTV </a:t>
            </a:r>
            <a:r>
              <a:rPr lang="en-US" sz="2000" dirty="0" err="1"/>
              <a:t>cần</a:t>
            </a:r>
            <a:r>
              <a:rPr lang="en-US" sz="2000" dirty="0"/>
              <a:t> “</a:t>
            </a:r>
            <a:r>
              <a:rPr lang="en-US" sz="2000" b="1" dirty="0" err="1">
                <a:solidFill>
                  <a:srgbClr val="C00000"/>
                </a:solidFill>
              </a:rPr>
              <a:t>trao</a:t>
            </a:r>
            <a:r>
              <a:rPr lang="en-US" sz="2000" b="1" dirty="0">
                <a:solidFill>
                  <a:srgbClr val="C00000"/>
                </a:solidFill>
              </a:rPr>
              <a:t> </a:t>
            </a:r>
            <a:r>
              <a:rPr lang="en-US" sz="2000" b="1" dirty="0" err="1">
                <a:solidFill>
                  <a:srgbClr val="C00000"/>
                </a:solidFill>
              </a:rPr>
              <a:t>đổi</a:t>
            </a:r>
            <a:r>
              <a:rPr lang="en-US" sz="2000" b="1" dirty="0">
                <a:solidFill>
                  <a:srgbClr val="C00000"/>
                </a:solidFill>
              </a:rPr>
              <a:t> </a:t>
            </a:r>
            <a:r>
              <a:rPr lang="en-US" sz="2000" b="1" dirty="0" err="1">
                <a:solidFill>
                  <a:srgbClr val="C00000"/>
                </a:solidFill>
              </a:rPr>
              <a:t>với</a:t>
            </a:r>
            <a:r>
              <a:rPr lang="en-US" sz="2000" b="1" dirty="0">
                <a:solidFill>
                  <a:srgbClr val="C00000"/>
                </a:solidFill>
              </a:rPr>
              <a:t> </a:t>
            </a:r>
            <a:r>
              <a:rPr lang="en-US" sz="2000" b="1" dirty="0" err="1">
                <a:solidFill>
                  <a:srgbClr val="C00000"/>
                </a:solidFill>
              </a:rPr>
              <a:t>khách</a:t>
            </a:r>
            <a:r>
              <a:rPr lang="en-US" sz="2000" b="1" dirty="0">
                <a:solidFill>
                  <a:srgbClr val="C00000"/>
                </a:solidFill>
              </a:rPr>
              <a:t> </a:t>
            </a:r>
            <a:r>
              <a:rPr lang="en-US" sz="2000" b="1" dirty="0" err="1">
                <a:solidFill>
                  <a:srgbClr val="C00000"/>
                </a:solidFill>
              </a:rPr>
              <a:t>hàng</a:t>
            </a:r>
            <a:r>
              <a:rPr lang="en-US" sz="2000" dirty="0"/>
              <a:t>” </a:t>
            </a:r>
            <a:r>
              <a:rPr lang="en-US" sz="2000" dirty="0" err="1"/>
              <a:t>để</a:t>
            </a:r>
            <a:r>
              <a:rPr lang="en-US" sz="2000" dirty="0"/>
              <a:t> </a:t>
            </a:r>
            <a:r>
              <a:rPr lang="en-US" sz="2000" dirty="0" err="1"/>
              <a:t>chốt</a:t>
            </a:r>
            <a:r>
              <a:rPr lang="en-US" sz="2000" dirty="0"/>
              <a:t> </a:t>
            </a:r>
            <a:r>
              <a:rPr lang="en-US" sz="2000" dirty="0" err="1"/>
              <a:t>nhu</a:t>
            </a:r>
            <a:r>
              <a:rPr lang="en-US" sz="2000" dirty="0"/>
              <a:t> </a:t>
            </a:r>
            <a:r>
              <a:rPr lang="en-US" sz="2000" dirty="0" err="1"/>
              <a:t>cầu</a:t>
            </a:r>
            <a:r>
              <a:rPr lang="en-US" sz="2000" dirty="0"/>
              <a:t> </a:t>
            </a:r>
            <a:r>
              <a:rPr lang="en-US" sz="2000" dirty="0" err="1"/>
              <a:t>định</a:t>
            </a:r>
            <a:r>
              <a:rPr lang="en-US" sz="2000" dirty="0"/>
              <a:t> </a:t>
            </a:r>
            <a:r>
              <a:rPr lang="en-US" sz="2000" dirty="0" err="1"/>
              <a:t>tuyến</a:t>
            </a:r>
            <a:endParaRPr lang="en-US" sz="2000" dirty="0"/>
          </a:p>
          <a:p>
            <a:pPr marL="57150">
              <a:lnSpc>
                <a:spcPct val="90000"/>
              </a:lnSpc>
              <a:spcAft>
                <a:spcPts val="600"/>
              </a:spcAft>
            </a:pPr>
            <a:r>
              <a:rPr lang="en-US" sz="2000" dirty="0" err="1"/>
              <a:t>Thường</a:t>
            </a:r>
            <a:r>
              <a:rPr lang="en-US" sz="2000" dirty="0"/>
              <a:t> </a:t>
            </a:r>
            <a:r>
              <a:rPr lang="en-US" sz="2000" dirty="0" err="1"/>
              <a:t>sẽ</a:t>
            </a:r>
            <a:r>
              <a:rPr lang="en-US" sz="2000" dirty="0"/>
              <a:t> </a:t>
            </a:r>
            <a:r>
              <a:rPr lang="en-US" sz="2000" dirty="0" err="1"/>
              <a:t>có</a:t>
            </a:r>
            <a:r>
              <a:rPr lang="en-US" sz="2000" dirty="0"/>
              <a:t> 2 </a:t>
            </a:r>
            <a:r>
              <a:rPr lang="en-US" sz="2000" dirty="0" err="1"/>
              <a:t>dạng</a:t>
            </a:r>
            <a:r>
              <a:rPr lang="en-US" sz="2000" dirty="0"/>
              <a:t> </a:t>
            </a:r>
            <a:r>
              <a:rPr lang="en-US" sz="2000" dirty="0" err="1"/>
              <a:t>quy</a:t>
            </a:r>
            <a:r>
              <a:rPr lang="en-US" sz="2000" dirty="0"/>
              <a:t> </a:t>
            </a:r>
            <a:r>
              <a:rPr lang="en-US" sz="2000" dirty="0" err="1"/>
              <a:t>tắc</a:t>
            </a:r>
            <a:r>
              <a:rPr lang="en-US" sz="2000" dirty="0"/>
              <a:t> routing </a:t>
            </a:r>
            <a:r>
              <a:rPr lang="en-US" sz="2000" dirty="0" err="1"/>
              <a:t>chính</a:t>
            </a:r>
            <a:r>
              <a:rPr lang="en-US" sz="2000" dirty="0"/>
              <a:t> </a:t>
            </a:r>
            <a:r>
              <a:rPr lang="en-US" sz="2000" dirty="0" err="1"/>
              <a:t>là</a:t>
            </a:r>
            <a:r>
              <a:rPr lang="en-US" sz="2000" dirty="0"/>
              <a:t>:</a:t>
            </a:r>
          </a:p>
          <a:p>
            <a:pPr marL="57150">
              <a:lnSpc>
                <a:spcPct val="90000"/>
              </a:lnSpc>
              <a:spcAft>
                <a:spcPts val="600"/>
              </a:spcAft>
            </a:pPr>
            <a:endParaRPr lang="en-US" sz="2000" dirty="0"/>
          </a:p>
          <a:p>
            <a:pPr marL="400050" indent="-342900">
              <a:lnSpc>
                <a:spcPct val="90000"/>
              </a:lnSpc>
              <a:spcAft>
                <a:spcPts val="600"/>
              </a:spcAft>
              <a:buFont typeface="Wingdings" panose="05000000000000000000" pitchFamily="2" charset="2"/>
              <a:buChar char="ü"/>
            </a:pPr>
            <a:r>
              <a:rPr lang="en-US" sz="2000" b="1" dirty="0" err="1"/>
              <a:t>Khách</a:t>
            </a:r>
            <a:r>
              <a:rPr lang="en-US" sz="2000" b="1" dirty="0"/>
              <a:t> </a:t>
            </a:r>
            <a:r>
              <a:rPr lang="en-US" sz="2000" b="1" dirty="0" err="1"/>
              <a:t>hàng</a:t>
            </a:r>
            <a:r>
              <a:rPr lang="en-US" sz="2000" b="1" dirty="0"/>
              <a:t> </a:t>
            </a:r>
            <a:r>
              <a:rPr lang="en-US" sz="2000" b="1" dirty="0" err="1"/>
              <a:t>muốn</a:t>
            </a:r>
            <a:r>
              <a:rPr lang="en-US" sz="2000" b="1" dirty="0"/>
              <a:t> “</a:t>
            </a:r>
            <a:r>
              <a:rPr lang="en-US" sz="2000" b="1" dirty="0" err="1">
                <a:solidFill>
                  <a:srgbClr val="FF0000"/>
                </a:solidFill>
              </a:rPr>
              <a:t>cụ</a:t>
            </a:r>
            <a:r>
              <a:rPr lang="en-US" sz="2000" b="1" dirty="0">
                <a:solidFill>
                  <a:srgbClr val="FF0000"/>
                </a:solidFill>
              </a:rPr>
              <a:t> </a:t>
            </a:r>
            <a:r>
              <a:rPr lang="en-US" sz="2000" b="1" dirty="0" err="1">
                <a:solidFill>
                  <a:srgbClr val="FF0000"/>
                </a:solidFill>
              </a:rPr>
              <a:t>thể</a:t>
            </a:r>
            <a:r>
              <a:rPr lang="en-US" sz="2000" b="1" dirty="0">
                <a:solidFill>
                  <a:srgbClr val="FF0000"/>
                </a:solidFill>
              </a:rPr>
              <a:t> </a:t>
            </a:r>
            <a:r>
              <a:rPr lang="en-US" sz="2000" b="1" dirty="0" err="1">
                <a:solidFill>
                  <a:srgbClr val="FF0000"/>
                </a:solidFill>
              </a:rPr>
              <a:t>từng</a:t>
            </a:r>
            <a:r>
              <a:rPr lang="en-US" sz="2000" b="1" dirty="0">
                <a:solidFill>
                  <a:srgbClr val="FF0000"/>
                </a:solidFill>
              </a:rPr>
              <a:t> </a:t>
            </a:r>
            <a:r>
              <a:rPr lang="en-US" sz="2000" b="1" dirty="0" err="1">
                <a:solidFill>
                  <a:srgbClr val="FF0000"/>
                </a:solidFill>
              </a:rPr>
              <a:t>địa</a:t>
            </a:r>
            <a:r>
              <a:rPr lang="en-US" sz="2000" b="1" dirty="0">
                <a:solidFill>
                  <a:srgbClr val="FF0000"/>
                </a:solidFill>
              </a:rPr>
              <a:t> </a:t>
            </a:r>
            <a:r>
              <a:rPr lang="en-US" sz="2000" b="1" dirty="0" err="1">
                <a:solidFill>
                  <a:srgbClr val="FF0000"/>
                </a:solidFill>
              </a:rPr>
              <a:t>chỉ</a:t>
            </a:r>
            <a:r>
              <a:rPr lang="en-US" sz="2000" b="1" dirty="0">
                <a:solidFill>
                  <a:srgbClr val="FF0000"/>
                </a:solidFill>
              </a:rPr>
              <a:t> IP</a:t>
            </a:r>
            <a:r>
              <a:rPr lang="en-US" sz="2000" b="1" dirty="0"/>
              <a:t>” </a:t>
            </a:r>
            <a:r>
              <a:rPr lang="en-US" sz="2000" b="1" dirty="0" err="1"/>
              <a:t>đi</a:t>
            </a:r>
            <a:r>
              <a:rPr lang="en-US" sz="2000" b="1" dirty="0"/>
              <a:t> </a:t>
            </a:r>
            <a:r>
              <a:rPr lang="en-US" sz="2000" b="1" dirty="0" err="1"/>
              <a:t>theo</a:t>
            </a:r>
            <a:r>
              <a:rPr lang="en-US" sz="2000" b="1" dirty="0"/>
              <a:t> </a:t>
            </a:r>
            <a:r>
              <a:rPr lang="en-US" sz="2000" b="1" dirty="0" err="1"/>
              <a:t>từng</a:t>
            </a:r>
            <a:r>
              <a:rPr lang="en-US" sz="2000" b="1" dirty="0"/>
              <a:t> WAN </a:t>
            </a:r>
            <a:r>
              <a:rPr lang="en-US" sz="2000" b="1" dirty="0" err="1"/>
              <a:t>tương</a:t>
            </a:r>
            <a:r>
              <a:rPr lang="en-US" sz="2000" b="1" dirty="0"/>
              <a:t> </a:t>
            </a:r>
            <a:r>
              <a:rPr lang="en-US" sz="2000" b="1" dirty="0" err="1"/>
              <a:t>ứng</a:t>
            </a:r>
            <a:endParaRPr lang="en-US" sz="2000" b="1" dirty="0"/>
          </a:p>
          <a:p>
            <a:pPr marL="57150">
              <a:lnSpc>
                <a:spcPct val="90000"/>
              </a:lnSpc>
              <a:spcAft>
                <a:spcPts val="600"/>
              </a:spcAft>
            </a:pPr>
            <a:endParaRPr lang="en-US" sz="2000" dirty="0"/>
          </a:p>
          <a:p>
            <a:pPr marL="57150">
              <a:lnSpc>
                <a:spcPct val="90000"/>
              </a:lnSpc>
              <a:spcAft>
                <a:spcPts val="600"/>
              </a:spcAft>
            </a:pPr>
            <a:endParaRPr lang="en-US" sz="2000" dirty="0"/>
          </a:p>
          <a:p>
            <a:pPr marL="57150">
              <a:lnSpc>
                <a:spcPct val="90000"/>
              </a:lnSpc>
              <a:spcAft>
                <a:spcPts val="600"/>
              </a:spcAft>
            </a:pPr>
            <a:endParaRPr lang="en-US" sz="2000" dirty="0"/>
          </a:p>
          <a:p>
            <a:pPr marL="57150">
              <a:lnSpc>
                <a:spcPct val="90000"/>
              </a:lnSpc>
              <a:spcAft>
                <a:spcPts val="600"/>
              </a:spcAft>
            </a:pPr>
            <a:endParaRPr lang="en-US" sz="2000" dirty="0"/>
          </a:p>
          <a:p>
            <a:pPr marL="400050" indent="-342900">
              <a:lnSpc>
                <a:spcPct val="90000"/>
              </a:lnSpc>
              <a:spcAft>
                <a:spcPts val="600"/>
              </a:spcAft>
              <a:buFont typeface="Wingdings" panose="05000000000000000000" pitchFamily="2" charset="2"/>
              <a:buChar char="ü"/>
            </a:pPr>
            <a:r>
              <a:rPr lang="en-US" sz="2000" b="1" dirty="0" err="1"/>
              <a:t>Khách</a:t>
            </a:r>
            <a:r>
              <a:rPr lang="en-US" sz="2000" b="1" dirty="0"/>
              <a:t> </a:t>
            </a:r>
            <a:r>
              <a:rPr lang="en-US" sz="2000" b="1" dirty="0" err="1"/>
              <a:t>hàng</a:t>
            </a:r>
            <a:r>
              <a:rPr lang="en-US" sz="2000" b="1" dirty="0"/>
              <a:t> </a:t>
            </a:r>
            <a:r>
              <a:rPr lang="en-US" sz="2000" b="1" dirty="0" err="1"/>
              <a:t>muốn</a:t>
            </a:r>
            <a:r>
              <a:rPr lang="en-US" sz="2000" b="1" dirty="0"/>
              <a:t> “</a:t>
            </a:r>
            <a:r>
              <a:rPr lang="en-US" sz="2000" b="1" dirty="0">
                <a:solidFill>
                  <a:srgbClr val="FF0000"/>
                </a:solidFill>
              </a:rPr>
              <a:t>1 </a:t>
            </a:r>
            <a:r>
              <a:rPr lang="en-US" sz="2000" b="1" dirty="0" err="1">
                <a:solidFill>
                  <a:srgbClr val="FF0000"/>
                </a:solidFill>
              </a:rPr>
              <a:t>dãy</a:t>
            </a:r>
            <a:r>
              <a:rPr lang="en-US" sz="2000" b="1" dirty="0">
                <a:solidFill>
                  <a:srgbClr val="FF0000"/>
                </a:solidFill>
              </a:rPr>
              <a:t> </a:t>
            </a:r>
            <a:r>
              <a:rPr lang="en-US" sz="2000" b="1" dirty="0" err="1">
                <a:solidFill>
                  <a:srgbClr val="FF0000"/>
                </a:solidFill>
              </a:rPr>
              <a:t>địa</a:t>
            </a:r>
            <a:r>
              <a:rPr lang="en-US" sz="2000" b="1" dirty="0">
                <a:solidFill>
                  <a:srgbClr val="FF0000"/>
                </a:solidFill>
              </a:rPr>
              <a:t> </a:t>
            </a:r>
            <a:r>
              <a:rPr lang="en-US" sz="2000" b="1" dirty="0" err="1">
                <a:solidFill>
                  <a:srgbClr val="FF0000"/>
                </a:solidFill>
              </a:rPr>
              <a:t>chỉ</a:t>
            </a:r>
            <a:r>
              <a:rPr lang="en-US" sz="2000" b="1" dirty="0">
                <a:solidFill>
                  <a:srgbClr val="FF0000"/>
                </a:solidFill>
              </a:rPr>
              <a:t> IP</a:t>
            </a:r>
            <a:r>
              <a:rPr lang="en-US" sz="2000" b="1" dirty="0"/>
              <a:t>” </a:t>
            </a:r>
            <a:r>
              <a:rPr lang="en-US" sz="2000" b="1" dirty="0" err="1"/>
              <a:t>đi</a:t>
            </a:r>
            <a:r>
              <a:rPr lang="en-US" sz="2000" b="1" dirty="0"/>
              <a:t> </a:t>
            </a:r>
            <a:r>
              <a:rPr lang="en-US" sz="2000" b="1" dirty="0" err="1"/>
              <a:t>theo</a:t>
            </a:r>
            <a:r>
              <a:rPr lang="en-US" sz="2000" b="1" dirty="0"/>
              <a:t> </a:t>
            </a:r>
            <a:r>
              <a:rPr lang="en-US" sz="2000" b="1" dirty="0" err="1"/>
              <a:t>từng</a:t>
            </a:r>
            <a:r>
              <a:rPr lang="en-US" sz="2000" b="1" dirty="0"/>
              <a:t> WAN </a:t>
            </a:r>
            <a:r>
              <a:rPr lang="en-US" sz="2000" b="1" dirty="0" err="1"/>
              <a:t>tương</a:t>
            </a:r>
            <a:r>
              <a:rPr lang="en-US" sz="2000" b="1" dirty="0"/>
              <a:t> </a:t>
            </a:r>
            <a:r>
              <a:rPr lang="en-US" sz="2000" b="1" dirty="0" err="1"/>
              <a:t>ứng</a:t>
            </a:r>
            <a:endParaRPr lang="en-US" sz="2000" b="1" dirty="0"/>
          </a:p>
        </p:txBody>
      </p:sp>
      <p:sp>
        <p:nvSpPr>
          <p:cNvPr id="4" name="TextBox 3">
            <a:extLst>
              <a:ext uri="{FF2B5EF4-FFF2-40B4-BE49-F238E27FC236}">
                <a16:creationId xmlns:a16="http://schemas.microsoft.com/office/drawing/2014/main" id="{A87AB57D-2EF7-7D1D-1011-6C78A70EC004}"/>
              </a:ext>
            </a:extLst>
          </p:cNvPr>
          <p:cNvSpPr txBox="1"/>
          <p:nvPr/>
        </p:nvSpPr>
        <p:spPr>
          <a:xfrm>
            <a:off x="962574" y="3844690"/>
            <a:ext cx="10087382" cy="830997"/>
          </a:xfrm>
          <a:prstGeom prst="rect">
            <a:avLst/>
          </a:prstGeom>
          <a:noFill/>
          <a:ln>
            <a:solidFill>
              <a:schemeClr val="accent2"/>
            </a:solidFill>
            <a:prstDash val="dash"/>
          </a:ln>
        </p:spPr>
        <p:txBody>
          <a:bodyPr wrap="square">
            <a:spAutoFit/>
          </a:bodyPr>
          <a:lstStyle/>
          <a:p>
            <a:pPr lvl="0">
              <a:lnSpc>
                <a:spcPct val="100000"/>
              </a:lnSpc>
            </a:pPr>
            <a:r>
              <a:rPr lang="en-US" sz="1600" i="1" dirty="0">
                <a:solidFill>
                  <a:schemeClr val="accent1">
                    <a:lumMod val="20000"/>
                    <a:lumOff val="80000"/>
                  </a:schemeClr>
                </a:solidFill>
                <a:latin typeface="Aptos Display" panose="020B0004020202020204" pitchFamily="34" charset="0"/>
              </a:rPr>
              <a:t>/routing rule add action=lookup disabled=no </a:t>
            </a:r>
            <a:r>
              <a:rPr lang="en-US" sz="1600" i="1" dirty="0" err="1">
                <a:solidFill>
                  <a:schemeClr val="accent1">
                    <a:lumMod val="20000"/>
                    <a:lumOff val="80000"/>
                  </a:schemeClr>
                </a:solidFill>
                <a:latin typeface="Aptos Display" panose="020B0004020202020204" pitchFamily="34" charset="0"/>
              </a:rPr>
              <a:t>src</a:t>
            </a:r>
            <a:r>
              <a:rPr lang="en-US" sz="1600" i="1" dirty="0">
                <a:solidFill>
                  <a:schemeClr val="accent1">
                    <a:lumMod val="20000"/>
                    <a:lumOff val="80000"/>
                  </a:schemeClr>
                </a:solidFill>
                <a:latin typeface="Aptos Display" panose="020B0004020202020204" pitchFamily="34" charset="0"/>
              </a:rPr>
              <a:t>-address=192.168.1.2/32 table=WAN1</a:t>
            </a:r>
          </a:p>
          <a:p>
            <a:pPr lvl="0">
              <a:lnSpc>
                <a:spcPct val="100000"/>
              </a:lnSpc>
            </a:pPr>
            <a:r>
              <a:rPr lang="en-US" sz="1600" i="1" dirty="0">
                <a:solidFill>
                  <a:schemeClr val="accent1">
                    <a:lumMod val="20000"/>
                    <a:lumOff val="80000"/>
                  </a:schemeClr>
                </a:solidFill>
                <a:latin typeface="Aptos Display" panose="020B0004020202020204" pitchFamily="34" charset="0"/>
              </a:rPr>
              <a:t>/routing rule add action=lookup disabled=no </a:t>
            </a:r>
            <a:r>
              <a:rPr lang="en-US" sz="1600" i="1" dirty="0" err="1">
                <a:solidFill>
                  <a:schemeClr val="accent1">
                    <a:lumMod val="20000"/>
                    <a:lumOff val="80000"/>
                  </a:schemeClr>
                </a:solidFill>
                <a:latin typeface="Aptos Display" panose="020B0004020202020204" pitchFamily="34" charset="0"/>
              </a:rPr>
              <a:t>src</a:t>
            </a:r>
            <a:r>
              <a:rPr lang="en-US" sz="1600" i="1" dirty="0">
                <a:solidFill>
                  <a:schemeClr val="accent1">
                    <a:lumMod val="20000"/>
                    <a:lumOff val="80000"/>
                  </a:schemeClr>
                </a:solidFill>
                <a:latin typeface="Aptos Display" panose="020B0004020202020204" pitchFamily="34" charset="0"/>
              </a:rPr>
              <a:t>-address=192.168.1.3/32 table=WAN2</a:t>
            </a:r>
          </a:p>
          <a:p>
            <a:pPr lvl="0">
              <a:lnSpc>
                <a:spcPct val="100000"/>
              </a:lnSpc>
            </a:pPr>
            <a:r>
              <a:rPr lang="en-US" sz="1600" i="1" dirty="0">
                <a:solidFill>
                  <a:schemeClr val="accent1">
                    <a:lumMod val="20000"/>
                    <a:lumOff val="80000"/>
                  </a:schemeClr>
                </a:solidFill>
                <a:latin typeface="Aptos Display" panose="020B0004020202020204" pitchFamily="34" charset="0"/>
              </a:rPr>
              <a:t>….</a:t>
            </a:r>
          </a:p>
        </p:txBody>
      </p:sp>
      <p:sp>
        <p:nvSpPr>
          <p:cNvPr id="5" name="Rectangle 4" descr="Web Design">
            <a:extLst>
              <a:ext uri="{FF2B5EF4-FFF2-40B4-BE49-F238E27FC236}">
                <a16:creationId xmlns:a16="http://schemas.microsoft.com/office/drawing/2014/main" id="{76DEF31F-072F-A529-AEEB-7EFA3BEECED2}"/>
              </a:ext>
            </a:extLst>
          </p:cNvPr>
          <p:cNvSpPr/>
          <p:nvPr/>
        </p:nvSpPr>
        <p:spPr>
          <a:xfrm>
            <a:off x="911843" y="3381180"/>
            <a:ext cx="542605" cy="44962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sp>
        <p:nvSpPr>
          <p:cNvPr id="6" name="TextBox 5">
            <a:extLst>
              <a:ext uri="{FF2B5EF4-FFF2-40B4-BE49-F238E27FC236}">
                <a16:creationId xmlns:a16="http://schemas.microsoft.com/office/drawing/2014/main" id="{AFA678D9-7102-C3C9-B0C5-776A281E5522}"/>
              </a:ext>
            </a:extLst>
          </p:cNvPr>
          <p:cNvSpPr txBox="1"/>
          <p:nvPr/>
        </p:nvSpPr>
        <p:spPr>
          <a:xfrm>
            <a:off x="962574" y="5535355"/>
            <a:ext cx="10087382" cy="830997"/>
          </a:xfrm>
          <a:prstGeom prst="rect">
            <a:avLst/>
          </a:prstGeom>
          <a:noFill/>
          <a:ln>
            <a:solidFill>
              <a:schemeClr val="accent2"/>
            </a:solidFill>
            <a:prstDash val="dash"/>
          </a:ln>
        </p:spPr>
        <p:txBody>
          <a:bodyPr wrap="square">
            <a:spAutoFit/>
          </a:bodyPr>
          <a:lstStyle/>
          <a:p>
            <a:pPr lvl="0">
              <a:lnSpc>
                <a:spcPct val="100000"/>
              </a:lnSpc>
            </a:pPr>
            <a:r>
              <a:rPr lang="en-US" sz="1600" i="1" dirty="0">
                <a:solidFill>
                  <a:schemeClr val="accent1">
                    <a:lumMod val="20000"/>
                    <a:lumOff val="80000"/>
                  </a:schemeClr>
                </a:solidFill>
                <a:latin typeface="Aptos Display" panose="020B0004020202020204" pitchFamily="34" charset="0"/>
              </a:rPr>
              <a:t>/routing rule add action=lookup disabled=no </a:t>
            </a:r>
            <a:r>
              <a:rPr lang="en-US" sz="1600" i="1" dirty="0" err="1">
                <a:solidFill>
                  <a:schemeClr val="accent1">
                    <a:lumMod val="20000"/>
                    <a:lumOff val="80000"/>
                  </a:schemeClr>
                </a:solidFill>
                <a:latin typeface="Aptos Display" panose="020B0004020202020204" pitchFamily="34" charset="0"/>
              </a:rPr>
              <a:t>src</a:t>
            </a:r>
            <a:r>
              <a:rPr lang="en-US" sz="1600" i="1" dirty="0">
                <a:solidFill>
                  <a:schemeClr val="accent1">
                    <a:lumMod val="20000"/>
                    <a:lumOff val="80000"/>
                  </a:schemeClr>
                </a:solidFill>
                <a:latin typeface="Aptos Display" panose="020B0004020202020204" pitchFamily="34" charset="0"/>
              </a:rPr>
              <a:t>-address=192.168.1.2/32 table=WAN1</a:t>
            </a:r>
          </a:p>
          <a:p>
            <a:pPr lvl="0">
              <a:lnSpc>
                <a:spcPct val="100000"/>
              </a:lnSpc>
            </a:pPr>
            <a:r>
              <a:rPr lang="en-US" sz="1600" i="1" dirty="0">
                <a:solidFill>
                  <a:schemeClr val="accent1">
                    <a:lumMod val="20000"/>
                    <a:lumOff val="80000"/>
                  </a:schemeClr>
                </a:solidFill>
                <a:latin typeface="Aptos Display" panose="020B0004020202020204" pitchFamily="34" charset="0"/>
              </a:rPr>
              <a:t>/routing rule add action=lookup disabled=no </a:t>
            </a:r>
            <a:r>
              <a:rPr lang="en-US" sz="1600" i="1" dirty="0" err="1">
                <a:solidFill>
                  <a:schemeClr val="accent1">
                    <a:lumMod val="20000"/>
                    <a:lumOff val="80000"/>
                  </a:schemeClr>
                </a:solidFill>
                <a:latin typeface="Aptos Display" panose="020B0004020202020204" pitchFamily="34" charset="0"/>
              </a:rPr>
              <a:t>src</a:t>
            </a:r>
            <a:r>
              <a:rPr lang="en-US" sz="1600" i="1" dirty="0">
                <a:solidFill>
                  <a:schemeClr val="accent1">
                    <a:lumMod val="20000"/>
                    <a:lumOff val="80000"/>
                  </a:schemeClr>
                </a:solidFill>
                <a:latin typeface="Aptos Display" panose="020B0004020202020204" pitchFamily="34" charset="0"/>
              </a:rPr>
              <a:t>-address=192.168.1.3/32 table=WAN2</a:t>
            </a:r>
          </a:p>
          <a:p>
            <a:pPr lvl="0">
              <a:lnSpc>
                <a:spcPct val="100000"/>
              </a:lnSpc>
            </a:pPr>
            <a:r>
              <a:rPr lang="en-US" sz="1600" i="1" dirty="0">
                <a:solidFill>
                  <a:schemeClr val="accent1">
                    <a:lumMod val="20000"/>
                    <a:lumOff val="80000"/>
                  </a:schemeClr>
                </a:solidFill>
                <a:latin typeface="Aptos Display" panose="020B0004020202020204" pitchFamily="34" charset="0"/>
              </a:rPr>
              <a:t>….</a:t>
            </a:r>
          </a:p>
        </p:txBody>
      </p:sp>
      <p:sp>
        <p:nvSpPr>
          <p:cNvPr id="8" name="Rectangle 7" descr="Web Design">
            <a:extLst>
              <a:ext uri="{FF2B5EF4-FFF2-40B4-BE49-F238E27FC236}">
                <a16:creationId xmlns:a16="http://schemas.microsoft.com/office/drawing/2014/main" id="{20DA32FC-17B1-9CE1-4D0A-807EF8899680}"/>
              </a:ext>
            </a:extLst>
          </p:cNvPr>
          <p:cNvSpPr/>
          <p:nvPr/>
        </p:nvSpPr>
        <p:spPr>
          <a:xfrm>
            <a:off x="911843" y="5071845"/>
            <a:ext cx="542605" cy="44962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7" name="Picture 2" descr="TRANG TIN NỘI BỘ | TINPNC">
            <a:extLst>
              <a:ext uri="{FF2B5EF4-FFF2-40B4-BE49-F238E27FC236}">
                <a16:creationId xmlns:a16="http://schemas.microsoft.com/office/drawing/2014/main" id="{69BE6683-788A-10DD-C191-C38A46C61D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50915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ABFED426-95F7-005C-2CB8-F9E780ED7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39E27-534B-6E0F-BDC2-F80AEB0FC7FB}"/>
              </a:ext>
            </a:extLst>
          </p:cNvPr>
          <p:cNvSpPr>
            <a:spLocks noGrp="1"/>
          </p:cNvSpPr>
          <p:nvPr>
            <p:ph type="title"/>
          </p:nvPr>
        </p:nvSpPr>
        <p:spPr>
          <a:xfrm>
            <a:off x="630936" y="1067822"/>
            <a:ext cx="4818888" cy="1053585"/>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BƯỚC 9.1. CẤU HÌNH QUY TẮC ROUTING</a:t>
            </a:r>
          </a:p>
        </p:txBody>
      </p:sp>
      <p:sp>
        <p:nvSpPr>
          <p:cNvPr id="7" name="TextBox 6">
            <a:extLst>
              <a:ext uri="{FF2B5EF4-FFF2-40B4-BE49-F238E27FC236}">
                <a16:creationId xmlns:a16="http://schemas.microsoft.com/office/drawing/2014/main" id="{19A9E6C3-BED0-F13A-5FA0-42FCA4BB5742}"/>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57150">
              <a:lnSpc>
                <a:spcPct val="90000"/>
              </a:lnSpc>
              <a:spcAft>
                <a:spcPts val="600"/>
              </a:spcAft>
            </a:pPr>
            <a:r>
              <a:rPr lang="en-US" sz="1700" b="1" dirty="0" err="1">
                <a:solidFill>
                  <a:schemeClr val="accent2"/>
                </a:solidFill>
              </a:rPr>
              <a:t>Ví</a:t>
            </a:r>
            <a:r>
              <a:rPr lang="en-US" sz="1700" b="1" dirty="0">
                <a:solidFill>
                  <a:schemeClr val="accent2"/>
                </a:solidFill>
              </a:rPr>
              <a:t> </a:t>
            </a:r>
            <a:r>
              <a:rPr lang="en-US" sz="1700" b="1" dirty="0" err="1">
                <a:solidFill>
                  <a:schemeClr val="accent2"/>
                </a:solidFill>
              </a:rPr>
              <a:t>dụ</a:t>
            </a:r>
            <a:r>
              <a:rPr lang="en-US" sz="1700" b="1" dirty="0">
                <a:solidFill>
                  <a:schemeClr val="accent2"/>
                </a:solidFill>
              </a:rPr>
              <a:t> 1</a:t>
            </a:r>
            <a:r>
              <a:rPr lang="en-US" sz="1700" dirty="0"/>
              <a:t>: </a:t>
            </a:r>
            <a:r>
              <a:rPr lang="en-US" sz="1700" dirty="0" err="1"/>
              <a:t>Khách</a:t>
            </a:r>
            <a:r>
              <a:rPr lang="en-US" sz="1700" dirty="0"/>
              <a:t> </a:t>
            </a:r>
            <a:r>
              <a:rPr lang="en-US" sz="1700" dirty="0" err="1"/>
              <a:t>hàng</a:t>
            </a:r>
            <a:r>
              <a:rPr lang="en-US" sz="1700" dirty="0"/>
              <a:t> </a:t>
            </a:r>
            <a:r>
              <a:rPr lang="en-US" sz="1700" dirty="0" err="1"/>
              <a:t>sử</a:t>
            </a:r>
            <a:r>
              <a:rPr lang="en-US" sz="1700" dirty="0"/>
              <a:t> </a:t>
            </a:r>
            <a:r>
              <a:rPr lang="en-US" sz="1700" dirty="0" err="1"/>
              <a:t>dụng</a:t>
            </a:r>
            <a:r>
              <a:rPr lang="en-US" sz="1700" dirty="0"/>
              <a:t> </a:t>
            </a:r>
            <a:r>
              <a:rPr lang="en-US" sz="1700" dirty="0" err="1"/>
              <a:t>gói</a:t>
            </a:r>
            <a:r>
              <a:rPr lang="en-US" sz="1700" dirty="0"/>
              <a:t> Giga 4 </a:t>
            </a:r>
            <a:r>
              <a:rPr lang="en-US" sz="1700" dirty="0" err="1"/>
              <a:t>Phiên</a:t>
            </a:r>
            <a:r>
              <a:rPr lang="en-US" sz="1700" dirty="0"/>
              <a:t>, </a:t>
            </a:r>
            <a:r>
              <a:rPr lang="en-US" sz="1700" dirty="0" err="1"/>
              <a:t>và</a:t>
            </a:r>
            <a:r>
              <a:rPr lang="en-US" sz="1700" dirty="0"/>
              <a:t> </a:t>
            </a:r>
            <a:r>
              <a:rPr lang="en-US" sz="1700" dirty="0" err="1"/>
              <a:t>khách</a:t>
            </a:r>
            <a:r>
              <a:rPr lang="en-US" sz="1700" dirty="0"/>
              <a:t> </a:t>
            </a:r>
            <a:r>
              <a:rPr lang="en-US" sz="1700" dirty="0" err="1"/>
              <a:t>hàng</a:t>
            </a:r>
            <a:r>
              <a:rPr lang="en-US" sz="1700" dirty="0"/>
              <a:t> </a:t>
            </a:r>
            <a:r>
              <a:rPr lang="en-US" sz="1700" dirty="0" err="1"/>
              <a:t>có</a:t>
            </a:r>
            <a:r>
              <a:rPr lang="en-US" sz="1700" dirty="0"/>
              <a:t> 4 PC </a:t>
            </a:r>
            <a:r>
              <a:rPr lang="en-US" sz="1700" dirty="0" err="1"/>
              <a:t>đặt</a:t>
            </a:r>
            <a:r>
              <a:rPr lang="en-US" sz="1700" dirty="0"/>
              <a:t> IP </a:t>
            </a:r>
            <a:r>
              <a:rPr lang="en-US" sz="1700" dirty="0" err="1"/>
              <a:t>tĩnh</a:t>
            </a:r>
            <a:r>
              <a:rPr lang="en-US" sz="1700" dirty="0"/>
              <a:t> </a:t>
            </a:r>
            <a:r>
              <a:rPr lang="en-US" sz="1700" dirty="0" err="1"/>
              <a:t>trên</a:t>
            </a:r>
            <a:r>
              <a:rPr lang="en-US" sz="1700" dirty="0"/>
              <a:t> PC </a:t>
            </a:r>
            <a:r>
              <a:rPr lang="en-US" sz="1700" dirty="0" err="1"/>
              <a:t>muốn</a:t>
            </a:r>
            <a:r>
              <a:rPr lang="en-US" sz="1700" dirty="0"/>
              <a:t>:</a:t>
            </a:r>
          </a:p>
          <a:p>
            <a:pPr marL="285750" indent="-228600">
              <a:lnSpc>
                <a:spcPct val="90000"/>
              </a:lnSpc>
              <a:spcAft>
                <a:spcPts val="600"/>
              </a:spcAft>
              <a:buFont typeface="Arial" panose="020B0604020202020204" pitchFamily="34" charset="0"/>
              <a:buChar char="•"/>
            </a:pPr>
            <a:r>
              <a:rPr lang="en-US" sz="1700" dirty="0" err="1"/>
              <a:t>Địa</a:t>
            </a:r>
            <a:r>
              <a:rPr lang="en-US" sz="1700" dirty="0"/>
              <a:t> </a:t>
            </a:r>
            <a:r>
              <a:rPr lang="en-US" sz="1700" dirty="0" err="1"/>
              <a:t>chỉ</a:t>
            </a:r>
            <a:r>
              <a:rPr lang="en-US" sz="1700" dirty="0"/>
              <a:t> IP 192.168.1.10 </a:t>
            </a:r>
            <a:r>
              <a:rPr lang="en-US" sz="1700" dirty="0" err="1"/>
              <a:t>đi</a:t>
            </a:r>
            <a:r>
              <a:rPr lang="en-US" sz="1700" dirty="0"/>
              <a:t> </a:t>
            </a:r>
            <a:r>
              <a:rPr lang="en-US" sz="1700" dirty="0" err="1"/>
              <a:t>theo</a:t>
            </a:r>
            <a:r>
              <a:rPr lang="en-US" sz="1700" dirty="0"/>
              <a:t> Wan 1</a:t>
            </a:r>
          </a:p>
          <a:p>
            <a:pPr marL="285750" indent="-228600">
              <a:lnSpc>
                <a:spcPct val="90000"/>
              </a:lnSpc>
              <a:spcAft>
                <a:spcPts val="600"/>
              </a:spcAft>
              <a:buFont typeface="Arial" panose="020B0604020202020204" pitchFamily="34" charset="0"/>
              <a:buChar char="•"/>
            </a:pPr>
            <a:r>
              <a:rPr lang="en-US" sz="1700" dirty="0" err="1"/>
              <a:t>Địa</a:t>
            </a:r>
            <a:r>
              <a:rPr lang="en-US" sz="1700" dirty="0"/>
              <a:t> </a:t>
            </a:r>
            <a:r>
              <a:rPr lang="en-US" sz="1700" dirty="0" err="1"/>
              <a:t>chỉ</a:t>
            </a:r>
            <a:r>
              <a:rPr lang="en-US" sz="1700" dirty="0"/>
              <a:t> IP 192.168.1.20 </a:t>
            </a:r>
            <a:r>
              <a:rPr lang="en-US" sz="1700" dirty="0" err="1"/>
              <a:t>đi</a:t>
            </a:r>
            <a:r>
              <a:rPr lang="en-US" sz="1700" dirty="0"/>
              <a:t> </a:t>
            </a:r>
            <a:r>
              <a:rPr lang="en-US" sz="1700" dirty="0" err="1"/>
              <a:t>theo</a:t>
            </a:r>
            <a:r>
              <a:rPr lang="en-US" sz="1700" dirty="0"/>
              <a:t> Wan 2</a:t>
            </a:r>
          </a:p>
          <a:p>
            <a:pPr marL="285750" indent="-228600">
              <a:lnSpc>
                <a:spcPct val="90000"/>
              </a:lnSpc>
              <a:spcAft>
                <a:spcPts val="600"/>
              </a:spcAft>
              <a:buFont typeface="Arial" panose="020B0604020202020204" pitchFamily="34" charset="0"/>
              <a:buChar char="•"/>
            </a:pPr>
            <a:r>
              <a:rPr lang="en-US" sz="1700" dirty="0" err="1"/>
              <a:t>Địa</a:t>
            </a:r>
            <a:r>
              <a:rPr lang="en-US" sz="1700" dirty="0"/>
              <a:t> </a:t>
            </a:r>
            <a:r>
              <a:rPr lang="en-US" sz="1700" dirty="0" err="1"/>
              <a:t>chỉ</a:t>
            </a:r>
            <a:r>
              <a:rPr lang="en-US" sz="1700" dirty="0"/>
              <a:t> IP 192.168.1.30 </a:t>
            </a:r>
            <a:r>
              <a:rPr lang="en-US" sz="1700" dirty="0" err="1"/>
              <a:t>đi</a:t>
            </a:r>
            <a:r>
              <a:rPr lang="en-US" sz="1700" dirty="0"/>
              <a:t> </a:t>
            </a:r>
            <a:r>
              <a:rPr lang="en-US" sz="1700" dirty="0" err="1"/>
              <a:t>theo</a:t>
            </a:r>
            <a:r>
              <a:rPr lang="en-US" sz="1700" dirty="0"/>
              <a:t> Wan 3</a:t>
            </a:r>
          </a:p>
          <a:p>
            <a:pPr marL="285750" indent="-228600">
              <a:lnSpc>
                <a:spcPct val="90000"/>
              </a:lnSpc>
              <a:spcAft>
                <a:spcPts val="600"/>
              </a:spcAft>
              <a:buFont typeface="Arial" panose="020B0604020202020204" pitchFamily="34" charset="0"/>
              <a:buChar char="•"/>
            </a:pPr>
            <a:r>
              <a:rPr lang="en-US" sz="1700" dirty="0" err="1"/>
              <a:t>Địa</a:t>
            </a:r>
            <a:r>
              <a:rPr lang="en-US" sz="1700" dirty="0"/>
              <a:t> </a:t>
            </a:r>
            <a:r>
              <a:rPr lang="en-US" sz="1700" dirty="0" err="1"/>
              <a:t>chỉ</a:t>
            </a:r>
            <a:r>
              <a:rPr lang="en-US" sz="1700" dirty="0"/>
              <a:t> IP 192.168.1.40 </a:t>
            </a:r>
            <a:r>
              <a:rPr lang="en-US" sz="1700" dirty="0" err="1"/>
              <a:t>đi</a:t>
            </a:r>
            <a:r>
              <a:rPr lang="en-US" sz="1700" dirty="0"/>
              <a:t> </a:t>
            </a:r>
            <a:r>
              <a:rPr lang="en-US" sz="1700" dirty="0" err="1"/>
              <a:t>theo</a:t>
            </a:r>
            <a:r>
              <a:rPr lang="en-US" sz="1700" dirty="0"/>
              <a:t> Wan 4</a:t>
            </a:r>
          </a:p>
          <a:p>
            <a:pPr marL="285750" indent="-228600">
              <a:lnSpc>
                <a:spcPct val="90000"/>
              </a:lnSpc>
              <a:spcAft>
                <a:spcPts val="600"/>
              </a:spcAft>
              <a:buFont typeface="Arial" panose="020B0604020202020204" pitchFamily="34" charset="0"/>
              <a:buChar char="•"/>
            </a:pPr>
            <a:r>
              <a:rPr lang="en-US" sz="1700" dirty="0" err="1"/>
              <a:t>Các</a:t>
            </a:r>
            <a:r>
              <a:rPr lang="en-US" sz="1700" dirty="0"/>
              <a:t> </a:t>
            </a:r>
            <a:r>
              <a:rPr lang="en-US" sz="1700" dirty="0" err="1"/>
              <a:t>địa</a:t>
            </a:r>
            <a:r>
              <a:rPr lang="en-US" sz="1700" dirty="0"/>
              <a:t> </a:t>
            </a:r>
            <a:r>
              <a:rPr lang="en-US" sz="1700" dirty="0" err="1"/>
              <a:t>chỉ</a:t>
            </a:r>
            <a:r>
              <a:rPr lang="en-US" sz="1700" dirty="0"/>
              <a:t> IP </a:t>
            </a:r>
            <a:r>
              <a:rPr lang="en-US" sz="1700" dirty="0" err="1"/>
              <a:t>còn</a:t>
            </a:r>
            <a:r>
              <a:rPr lang="en-US" sz="1700" dirty="0"/>
              <a:t> </a:t>
            </a:r>
            <a:r>
              <a:rPr lang="en-US" sz="1700" dirty="0" err="1"/>
              <a:t>lại</a:t>
            </a:r>
            <a:r>
              <a:rPr lang="en-US" sz="1700" dirty="0"/>
              <a:t> </a:t>
            </a:r>
            <a:r>
              <a:rPr lang="en-US" sz="1700" dirty="0" err="1"/>
              <a:t>đi</a:t>
            </a:r>
            <a:r>
              <a:rPr lang="en-US" sz="1700" dirty="0"/>
              <a:t> </a:t>
            </a:r>
            <a:r>
              <a:rPr lang="en-US" sz="1700" dirty="0" err="1"/>
              <a:t>theo</a:t>
            </a:r>
            <a:r>
              <a:rPr lang="en-US" sz="1700" dirty="0"/>
              <a:t> Wan </a:t>
            </a:r>
            <a:r>
              <a:rPr lang="en-US" sz="1700" dirty="0" err="1"/>
              <a:t>mặc</a:t>
            </a:r>
            <a:r>
              <a:rPr lang="en-US" sz="1700" dirty="0"/>
              <a:t> </a:t>
            </a:r>
            <a:r>
              <a:rPr lang="en-US" sz="1700" dirty="0" err="1"/>
              <a:t>định</a:t>
            </a:r>
            <a:r>
              <a:rPr lang="en-US" sz="1700" dirty="0"/>
              <a:t>( Wan1)</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err="1"/>
              <a:t>Thì</a:t>
            </a:r>
            <a:r>
              <a:rPr lang="en-US" sz="1700" dirty="0"/>
              <a:t> </a:t>
            </a:r>
            <a:r>
              <a:rPr lang="en-US" sz="1700" dirty="0" err="1"/>
              <a:t>cấu</a:t>
            </a:r>
            <a:r>
              <a:rPr lang="en-US" sz="1700" dirty="0"/>
              <a:t> </a:t>
            </a:r>
            <a:r>
              <a:rPr lang="en-US" sz="1700" dirty="0" err="1"/>
              <a:t>hình</a:t>
            </a:r>
            <a:r>
              <a:rPr lang="en-US" sz="1700" dirty="0"/>
              <a:t> </a:t>
            </a:r>
            <a:r>
              <a:rPr lang="en-US" sz="1700" dirty="0" err="1"/>
              <a:t>quy</a:t>
            </a:r>
            <a:r>
              <a:rPr lang="en-US" sz="1700" dirty="0"/>
              <a:t> </a:t>
            </a:r>
            <a:r>
              <a:rPr lang="en-US" sz="1700" dirty="0" err="1"/>
              <a:t>tắc</a:t>
            </a:r>
            <a:r>
              <a:rPr lang="en-US" sz="1700" dirty="0"/>
              <a:t> routing </a:t>
            </a:r>
            <a:r>
              <a:rPr lang="en-US" sz="1700" dirty="0" err="1"/>
              <a:t>như</a:t>
            </a:r>
            <a:r>
              <a:rPr lang="en-US" sz="1700" dirty="0"/>
              <a:t> </a:t>
            </a:r>
            <a:r>
              <a:rPr lang="en-US" sz="1700" dirty="0" err="1"/>
              <a:t>sau</a:t>
            </a:r>
            <a:r>
              <a:rPr lang="en-US" sz="1700" dirty="0"/>
              <a:t>:</a:t>
            </a:r>
          </a:p>
          <a:p>
            <a:pPr marL="285750" indent="-228600">
              <a:lnSpc>
                <a:spcPct val="90000"/>
              </a:lnSpc>
              <a:spcAft>
                <a:spcPts val="600"/>
              </a:spcAft>
              <a:buFont typeface="Arial" panose="020B0604020202020204" pitchFamily="34" charset="0"/>
              <a:buChar char="•"/>
            </a:pPr>
            <a:endParaRPr lang="en-US" sz="1700" dirty="0"/>
          </a:p>
        </p:txBody>
      </p:sp>
      <p:pic>
        <p:nvPicPr>
          <p:cNvPr id="4" name="Picture 3">
            <a:extLst>
              <a:ext uri="{FF2B5EF4-FFF2-40B4-BE49-F238E27FC236}">
                <a16:creationId xmlns:a16="http://schemas.microsoft.com/office/drawing/2014/main" id="{C9A2550A-E52B-BC23-3D99-33CC6536A82C}"/>
              </a:ext>
            </a:extLst>
          </p:cNvPr>
          <p:cNvPicPr>
            <a:picLocks noChangeAspect="1"/>
          </p:cNvPicPr>
          <p:nvPr/>
        </p:nvPicPr>
        <p:blipFill>
          <a:blip r:embed="rId4"/>
          <a:stretch>
            <a:fillRect/>
          </a:stretch>
        </p:blipFill>
        <p:spPr>
          <a:xfrm>
            <a:off x="6102096" y="2391156"/>
            <a:ext cx="5458968" cy="3302675"/>
          </a:xfrm>
          <a:prstGeom prst="rect">
            <a:avLst/>
          </a:prstGeom>
        </p:spPr>
      </p:pic>
      <p:sp>
        <p:nvSpPr>
          <p:cNvPr id="3" name="TextBox 2">
            <a:extLst>
              <a:ext uri="{FF2B5EF4-FFF2-40B4-BE49-F238E27FC236}">
                <a16:creationId xmlns:a16="http://schemas.microsoft.com/office/drawing/2014/main" id="{67AF27C4-FB11-BDAE-2E62-C2E3B9426912}"/>
              </a:ext>
            </a:extLst>
          </p:cNvPr>
          <p:cNvSpPr txBox="1"/>
          <p:nvPr/>
        </p:nvSpPr>
        <p:spPr>
          <a:xfrm>
            <a:off x="6132478" y="734508"/>
            <a:ext cx="5376868" cy="1569660"/>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/routing rule add action=lookup disabled=no </a:t>
            </a:r>
            <a:r>
              <a:rPr lang="en-US" sz="1200" i="1" dirty="0" err="1">
                <a:solidFill>
                  <a:schemeClr val="accent1">
                    <a:lumMod val="20000"/>
                    <a:lumOff val="80000"/>
                  </a:schemeClr>
                </a:solidFill>
                <a:latin typeface="Aptos Display" panose="020B0004020202020204" pitchFamily="34" charset="0"/>
              </a:rPr>
              <a:t>src</a:t>
            </a:r>
            <a:r>
              <a:rPr lang="en-US" sz="1200" i="1" dirty="0">
                <a:solidFill>
                  <a:schemeClr val="accent1">
                    <a:lumMod val="20000"/>
                    <a:lumOff val="80000"/>
                  </a:schemeClr>
                </a:solidFill>
                <a:latin typeface="Aptos Display" panose="020B0004020202020204" pitchFamily="34" charset="0"/>
              </a:rPr>
              <a:t>-address=</a:t>
            </a:r>
            <a:r>
              <a:rPr lang="en-US" sz="1200" b="1" i="1" dirty="0">
                <a:solidFill>
                  <a:schemeClr val="accent2"/>
                </a:solidFill>
                <a:latin typeface="Aptos Display" panose="020B0004020202020204" pitchFamily="34" charset="0"/>
              </a:rPr>
              <a:t>192.168.1.10/32 </a:t>
            </a:r>
            <a:r>
              <a:rPr lang="en-US" sz="1200" i="1" dirty="0">
                <a:solidFill>
                  <a:schemeClr val="accent1">
                    <a:lumMod val="20000"/>
                    <a:lumOff val="80000"/>
                  </a:schemeClr>
                </a:solidFill>
                <a:latin typeface="Aptos Display" panose="020B0004020202020204" pitchFamily="34" charset="0"/>
              </a:rPr>
              <a:t>table=</a:t>
            </a:r>
            <a:r>
              <a:rPr lang="en-US" sz="1200" b="1" i="1" dirty="0">
                <a:solidFill>
                  <a:schemeClr val="accent2"/>
                </a:solidFill>
                <a:latin typeface="Aptos Display" panose="020B0004020202020204" pitchFamily="34" charset="0"/>
              </a:rPr>
              <a:t>WAN1</a:t>
            </a:r>
          </a:p>
          <a:p>
            <a:r>
              <a:rPr lang="en-US" sz="1200" i="1" dirty="0">
                <a:solidFill>
                  <a:schemeClr val="accent1">
                    <a:lumMod val="20000"/>
                    <a:lumOff val="80000"/>
                  </a:schemeClr>
                </a:solidFill>
                <a:latin typeface="Aptos Display" panose="020B0004020202020204" pitchFamily="34" charset="0"/>
              </a:rPr>
              <a:t>/routing rule add action=lookup disabled=no </a:t>
            </a:r>
            <a:r>
              <a:rPr lang="en-US" sz="1200" i="1" dirty="0" err="1">
                <a:solidFill>
                  <a:schemeClr val="accent1">
                    <a:lumMod val="20000"/>
                    <a:lumOff val="80000"/>
                  </a:schemeClr>
                </a:solidFill>
                <a:latin typeface="Aptos Display" panose="020B0004020202020204" pitchFamily="34" charset="0"/>
              </a:rPr>
              <a:t>src</a:t>
            </a:r>
            <a:r>
              <a:rPr lang="en-US" sz="1200" i="1" dirty="0">
                <a:solidFill>
                  <a:schemeClr val="accent1">
                    <a:lumMod val="20000"/>
                    <a:lumOff val="80000"/>
                  </a:schemeClr>
                </a:solidFill>
                <a:latin typeface="Aptos Display" panose="020B0004020202020204" pitchFamily="34" charset="0"/>
              </a:rPr>
              <a:t>-address=</a:t>
            </a:r>
            <a:r>
              <a:rPr lang="en-US" sz="1200" b="1" i="1" dirty="0">
                <a:solidFill>
                  <a:schemeClr val="accent2"/>
                </a:solidFill>
                <a:latin typeface="Aptos Display" panose="020B0004020202020204" pitchFamily="34" charset="0"/>
              </a:rPr>
              <a:t>192.168.1.20/32</a:t>
            </a:r>
            <a:r>
              <a:rPr lang="en-US" sz="1200" i="1" dirty="0">
                <a:solidFill>
                  <a:schemeClr val="accent1">
                    <a:lumMod val="20000"/>
                    <a:lumOff val="80000"/>
                  </a:schemeClr>
                </a:solidFill>
                <a:latin typeface="Aptos Display" panose="020B0004020202020204" pitchFamily="34" charset="0"/>
              </a:rPr>
              <a:t> table=</a:t>
            </a:r>
            <a:r>
              <a:rPr lang="en-US" sz="1200" b="1" i="1" dirty="0">
                <a:solidFill>
                  <a:schemeClr val="accent2"/>
                </a:solidFill>
                <a:latin typeface="Aptos Display" panose="020B0004020202020204" pitchFamily="34" charset="0"/>
              </a:rPr>
              <a:t>WAN2</a:t>
            </a:r>
          </a:p>
          <a:p>
            <a:r>
              <a:rPr lang="en-US" sz="1200" i="1" dirty="0">
                <a:solidFill>
                  <a:schemeClr val="accent1">
                    <a:lumMod val="20000"/>
                    <a:lumOff val="80000"/>
                  </a:schemeClr>
                </a:solidFill>
                <a:latin typeface="Aptos Display" panose="020B0004020202020204" pitchFamily="34" charset="0"/>
              </a:rPr>
              <a:t>/routing rule add action=lookup disabled=no </a:t>
            </a:r>
            <a:r>
              <a:rPr lang="en-US" sz="1200" i="1" dirty="0" err="1">
                <a:solidFill>
                  <a:schemeClr val="accent1">
                    <a:lumMod val="20000"/>
                    <a:lumOff val="80000"/>
                  </a:schemeClr>
                </a:solidFill>
                <a:latin typeface="Aptos Display" panose="020B0004020202020204" pitchFamily="34" charset="0"/>
              </a:rPr>
              <a:t>src</a:t>
            </a:r>
            <a:r>
              <a:rPr lang="en-US" sz="1200" i="1" dirty="0">
                <a:solidFill>
                  <a:schemeClr val="accent1">
                    <a:lumMod val="20000"/>
                    <a:lumOff val="80000"/>
                  </a:schemeClr>
                </a:solidFill>
                <a:latin typeface="Aptos Display" panose="020B0004020202020204" pitchFamily="34" charset="0"/>
              </a:rPr>
              <a:t>-address=</a:t>
            </a:r>
            <a:r>
              <a:rPr lang="en-US" sz="1200" b="1" i="1" dirty="0">
                <a:solidFill>
                  <a:schemeClr val="accent2"/>
                </a:solidFill>
                <a:latin typeface="Aptos Display" panose="020B0004020202020204" pitchFamily="34" charset="0"/>
              </a:rPr>
              <a:t>192.168.1.30/32 </a:t>
            </a:r>
            <a:r>
              <a:rPr lang="en-US" sz="1200" i="1" dirty="0">
                <a:solidFill>
                  <a:schemeClr val="accent1">
                    <a:lumMod val="20000"/>
                    <a:lumOff val="80000"/>
                  </a:schemeClr>
                </a:solidFill>
                <a:latin typeface="Aptos Display" panose="020B0004020202020204" pitchFamily="34" charset="0"/>
              </a:rPr>
              <a:t>table=</a:t>
            </a:r>
            <a:r>
              <a:rPr lang="en-US" sz="1200" b="1" i="1" dirty="0">
                <a:solidFill>
                  <a:schemeClr val="accent2"/>
                </a:solidFill>
                <a:latin typeface="Aptos Display" panose="020B0004020202020204" pitchFamily="34" charset="0"/>
              </a:rPr>
              <a:t>WAN3</a:t>
            </a:r>
          </a:p>
          <a:p>
            <a:r>
              <a:rPr lang="en-US" sz="1200" i="1" dirty="0">
                <a:solidFill>
                  <a:schemeClr val="accent1">
                    <a:lumMod val="20000"/>
                    <a:lumOff val="80000"/>
                  </a:schemeClr>
                </a:solidFill>
                <a:latin typeface="Aptos Display" panose="020B0004020202020204" pitchFamily="34" charset="0"/>
              </a:rPr>
              <a:t>/routing rule add action=lookup disabled=no </a:t>
            </a:r>
            <a:r>
              <a:rPr lang="en-US" sz="1200" i="1" dirty="0" err="1">
                <a:solidFill>
                  <a:schemeClr val="accent1">
                    <a:lumMod val="20000"/>
                    <a:lumOff val="80000"/>
                  </a:schemeClr>
                </a:solidFill>
                <a:latin typeface="Aptos Display" panose="020B0004020202020204" pitchFamily="34" charset="0"/>
              </a:rPr>
              <a:t>src</a:t>
            </a:r>
            <a:r>
              <a:rPr lang="en-US" sz="1200" i="1" dirty="0">
                <a:solidFill>
                  <a:schemeClr val="accent1">
                    <a:lumMod val="20000"/>
                    <a:lumOff val="80000"/>
                  </a:schemeClr>
                </a:solidFill>
                <a:latin typeface="Aptos Display" panose="020B0004020202020204" pitchFamily="34" charset="0"/>
              </a:rPr>
              <a:t>-address=</a:t>
            </a:r>
            <a:r>
              <a:rPr lang="en-US" sz="1200" b="1" i="1" dirty="0">
                <a:solidFill>
                  <a:schemeClr val="accent2"/>
                </a:solidFill>
                <a:latin typeface="Aptos Display" panose="020B0004020202020204" pitchFamily="34" charset="0"/>
              </a:rPr>
              <a:t>192.168.1.40/32</a:t>
            </a:r>
            <a:r>
              <a:rPr lang="en-US" sz="1200" i="1" dirty="0">
                <a:solidFill>
                  <a:schemeClr val="accent1">
                    <a:lumMod val="20000"/>
                    <a:lumOff val="80000"/>
                  </a:schemeClr>
                </a:solidFill>
                <a:latin typeface="Aptos Display" panose="020B0004020202020204" pitchFamily="34" charset="0"/>
              </a:rPr>
              <a:t> table=</a:t>
            </a:r>
            <a:r>
              <a:rPr lang="en-US" sz="1200" b="1" i="1" dirty="0">
                <a:solidFill>
                  <a:schemeClr val="accent2"/>
                </a:solidFill>
                <a:latin typeface="Aptos Display" panose="020B0004020202020204" pitchFamily="34" charset="0"/>
              </a:rPr>
              <a:t>WAN4</a:t>
            </a:r>
          </a:p>
        </p:txBody>
      </p:sp>
      <p:sp>
        <p:nvSpPr>
          <p:cNvPr id="5" name="Rectangle 4" descr="Web Design">
            <a:extLst>
              <a:ext uri="{FF2B5EF4-FFF2-40B4-BE49-F238E27FC236}">
                <a16:creationId xmlns:a16="http://schemas.microsoft.com/office/drawing/2014/main" id="{9EDC98F3-CFD0-FD6C-083A-D53709313552}"/>
              </a:ext>
            </a:extLst>
          </p:cNvPr>
          <p:cNvSpPr/>
          <p:nvPr/>
        </p:nvSpPr>
        <p:spPr>
          <a:xfrm>
            <a:off x="6080760" y="284880"/>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6" name="Picture 2" descr="TRANG TIN NỘI BỘ | TINPNC">
            <a:extLst>
              <a:ext uri="{FF2B5EF4-FFF2-40B4-BE49-F238E27FC236}">
                <a16:creationId xmlns:a16="http://schemas.microsoft.com/office/drawing/2014/main" id="{B9C88D97-1F8D-249B-4809-DF57903EF7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10878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E6A8A29C-05FC-4B19-B11E-DEE7430C2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456F1-9851-FDC6-3F54-8DC0B090151F}"/>
              </a:ext>
            </a:extLst>
          </p:cNvPr>
          <p:cNvSpPr>
            <a:spLocks noGrp="1"/>
          </p:cNvSpPr>
          <p:nvPr>
            <p:ph type="title"/>
          </p:nvPr>
        </p:nvSpPr>
        <p:spPr>
          <a:xfrm>
            <a:off x="638881" y="211935"/>
            <a:ext cx="10909640" cy="1057153"/>
          </a:xfrm>
        </p:spPr>
        <p:txBody>
          <a:bodyPr vert="horz" lIns="91440" tIns="45720" rIns="91440" bIns="45720" rtlCol="0" anchor="ctr">
            <a:normAutofit/>
          </a:bodyPr>
          <a:lstStyle/>
          <a:p>
            <a:pPr algn="ctr"/>
            <a:r>
              <a:rPr lang="en-US" b="1" dirty="0">
                <a:ln w="22225">
                  <a:solidFill>
                    <a:schemeClr val="accent2"/>
                  </a:solidFill>
                  <a:prstDash val="solid"/>
                </a:ln>
                <a:solidFill>
                  <a:schemeClr val="accent2">
                    <a:lumMod val="40000"/>
                    <a:lumOff val="60000"/>
                  </a:schemeClr>
                </a:solidFill>
              </a:rPr>
              <a:t>BƯỚC 9.2. CẤU HÌNH QUY TẮC ROUTING</a:t>
            </a:r>
          </a:p>
        </p:txBody>
      </p:sp>
      <p:sp>
        <p:nvSpPr>
          <p:cNvPr id="3" name="TextBox 2">
            <a:extLst>
              <a:ext uri="{FF2B5EF4-FFF2-40B4-BE49-F238E27FC236}">
                <a16:creationId xmlns:a16="http://schemas.microsoft.com/office/drawing/2014/main" id="{1B7DE884-4C55-4D4C-3E57-FB250A4CC892}"/>
              </a:ext>
            </a:extLst>
          </p:cNvPr>
          <p:cNvSpPr txBox="1"/>
          <p:nvPr/>
        </p:nvSpPr>
        <p:spPr>
          <a:xfrm>
            <a:off x="747501" y="1183186"/>
            <a:ext cx="10909643" cy="552659"/>
          </a:xfrm>
          <a:prstGeom prst="rect">
            <a:avLst/>
          </a:prstGeom>
        </p:spPr>
        <p:txBody>
          <a:bodyPr vert="horz" lIns="91440" tIns="45720" rIns="91440" bIns="45720" rtlCol="0" anchor="ctr">
            <a:normAutofit/>
          </a:bodyPr>
          <a:lstStyle/>
          <a:p>
            <a:pPr>
              <a:lnSpc>
                <a:spcPct val="90000"/>
              </a:lnSpc>
              <a:spcBef>
                <a:spcPts val="1000"/>
              </a:spcBef>
            </a:pPr>
            <a:r>
              <a:rPr lang="en-US" sz="1700" dirty="0"/>
              <a:t>Thay </a:t>
            </a:r>
            <a:r>
              <a:rPr lang="en-US" sz="1700" dirty="0" err="1"/>
              <a:t>vì</a:t>
            </a:r>
            <a:r>
              <a:rPr lang="en-US" sz="1700" dirty="0"/>
              <a:t> </a:t>
            </a:r>
            <a:r>
              <a:rPr lang="en-US" sz="1700" dirty="0" err="1"/>
              <a:t>việc</a:t>
            </a:r>
            <a:r>
              <a:rPr lang="en-US" sz="1700" dirty="0"/>
              <a:t> </a:t>
            </a:r>
            <a:r>
              <a:rPr lang="en-US" sz="1700" dirty="0" err="1"/>
              <a:t>sử</a:t>
            </a:r>
            <a:r>
              <a:rPr lang="en-US" sz="1700" dirty="0"/>
              <a:t> </a:t>
            </a:r>
            <a:r>
              <a:rPr lang="en-US" sz="1700" dirty="0" err="1"/>
              <a:t>dụng</a:t>
            </a:r>
            <a:r>
              <a:rPr lang="en-US" sz="1700" dirty="0"/>
              <a:t> </a:t>
            </a:r>
            <a:r>
              <a:rPr lang="en-US" sz="1700" dirty="0" err="1"/>
              <a:t>lệnh</a:t>
            </a:r>
            <a:r>
              <a:rPr lang="en-US" sz="1700" dirty="0"/>
              <a:t> </a:t>
            </a:r>
            <a:r>
              <a:rPr lang="en-US" sz="1700" b="1" dirty="0" err="1">
                <a:solidFill>
                  <a:schemeClr val="accent2"/>
                </a:solidFill>
              </a:rPr>
              <a:t>cấu</a:t>
            </a:r>
            <a:r>
              <a:rPr lang="en-US" sz="1700" b="1" dirty="0">
                <a:solidFill>
                  <a:schemeClr val="accent2"/>
                </a:solidFill>
              </a:rPr>
              <a:t> </a:t>
            </a:r>
            <a:r>
              <a:rPr lang="en-US" sz="1700" b="1" dirty="0" err="1">
                <a:solidFill>
                  <a:schemeClr val="accent2"/>
                </a:solidFill>
              </a:rPr>
              <a:t>hình</a:t>
            </a:r>
            <a:r>
              <a:rPr lang="en-US" sz="1700" b="1" dirty="0">
                <a:solidFill>
                  <a:schemeClr val="accent2"/>
                </a:solidFill>
              </a:rPr>
              <a:t> </a:t>
            </a:r>
            <a:r>
              <a:rPr lang="en-US" sz="1700" b="1" dirty="0" err="1">
                <a:solidFill>
                  <a:schemeClr val="accent2"/>
                </a:solidFill>
              </a:rPr>
              <a:t>từng</a:t>
            </a:r>
            <a:r>
              <a:rPr lang="en-US" sz="1700" b="1" dirty="0">
                <a:solidFill>
                  <a:schemeClr val="accent2"/>
                </a:solidFill>
              </a:rPr>
              <a:t> </a:t>
            </a:r>
            <a:r>
              <a:rPr lang="en-US" sz="1700" b="1" dirty="0" err="1">
                <a:solidFill>
                  <a:schemeClr val="accent2"/>
                </a:solidFill>
              </a:rPr>
              <a:t>địa</a:t>
            </a:r>
            <a:r>
              <a:rPr lang="en-US" sz="1700" b="1" dirty="0">
                <a:solidFill>
                  <a:schemeClr val="accent2"/>
                </a:solidFill>
              </a:rPr>
              <a:t> </a:t>
            </a:r>
            <a:r>
              <a:rPr lang="en-US" sz="1700" b="1" dirty="0" err="1">
                <a:solidFill>
                  <a:schemeClr val="accent2"/>
                </a:solidFill>
              </a:rPr>
              <a:t>chỉ</a:t>
            </a:r>
            <a:r>
              <a:rPr lang="en-US" sz="1700" b="1" dirty="0">
                <a:solidFill>
                  <a:schemeClr val="accent2"/>
                </a:solidFill>
              </a:rPr>
              <a:t> IP </a:t>
            </a:r>
            <a:r>
              <a:rPr lang="en-US" sz="1700" dirty="0" err="1"/>
              <a:t>một</a:t>
            </a:r>
            <a:r>
              <a:rPr lang="en-US" sz="1700" dirty="0"/>
              <a:t> </a:t>
            </a:r>
            <a:r>
              <a:rPr lang="en-US" sz="1700" dirty="0" err="1"/>
              <a:t>thì</a:t>
            </a:r>
            <a:r>
              <a:rPr lang="en-US" sz="1700" dirty="0"/>
              <a:t> ta </a:t>
            </a:r>
            <a:r>
              <a:rPr lang="en-US" sz="1700" dirty="0" err="1"/>
              <a:t>có</a:t>
            </a:r>
            <a:r>
              <a:rPr lang="en-US" sz="1700" dirty="0"/>
              <a:t> </a:t>
            </a:r>
            <a:r>
              <a:rPr lang="en-US" sz="1700" dirty="0" err="1"/>
              <a:t>thể</a:t>
            </a:r>
            <a:r>
              <a:rPr lang="en-US" sz="1700" dirty="0"/>
              <a:t> </a:t>
            </a:r>
            <a:r>
              <a:rPr lang="en-US" sz="1700" dirty="0" err="1"/>
              <a:t>dùng</a:t>
            </a:r>
            <a:r>
              <a:rPr lang="en-US" sz="1700" dirty="0"/>
              <a:t> </a:t>
            </a:r>
            <a:r>
              <a:rPr lang="en-US" sz="1700" dirty="0" err="1"/>
              <a:t>lệnh</a:t>
            </a:r>
            <a:r>
              <a:rPr lang="en-US" sz="1700" dirty="0"/>
              <a:t> </a:t>
            </a:r>
            <a:r>
              <a:rPr lang="en-US" sz="1700" b="1" dirty="0" err="1">
                <a:solidFill>
                  <a:schemeClr val="accent2"/>
                </a:solidFill>
              </a:rPr>
              <a:t>để</a:t>
            </a:r>
            <a:r>
              <a:rPr lang="en-US" sz="1700" b="1" dirty="0">
                <a:solidFill>
                  <a:schemeClr val="accent2"/>
                </a:solidFill>
              </a:rPr>
              <a:t> </a:t>
            </a:r>
            <a:r>
              <a:rPr lang="en-US" sz="1700" b="1" dirty="0" err="1">
                <a:solidFill>
                  <a:schemeClr val="accent2"/>
                </a:solidFill>
              </a:rPr>
              <a:t>cấu</a:t>
            </a:r>
            <a:r>
              <a:rPr lang="en-US" sz="1700" b="1" dirty="0">
                <a:solidFill>
                  <a:schemeClr val="accent2"/>
                </a:solidFill>
              </a:rPr>
              <a:t> </a:t>
            </a:r>
            <a:r>
              <a:rPr lang="en-US" sz="1700" b="1" dirty="0" err="1">
                <a:solidFill>
                  <a:schemeClr val="accent2"/>
                </a:solidFill>
              </a:rPr>
              <a:t>hình</a:t>
            </a:r>
            <a:r>
              <a:rPr lang="en-US" sz="1700" b="1" dirty="0">
                <a:solidFill>
                  <a:schemeClr val="accent2"/>
                </a:solidFill>
              </a:rPr>
              <a:t> </a:t>
            </a:r>
            <a:r>
              <a:rPr lang="en-US" sz="1700" b="1" dirty="0" err="1">
                <a:solidFill>
                  <a:schemeClr val="accent2"/>
                </a:solidFill>
              </a:rPr>
              <a:t>tự</a:t>
            </a:r>
            <a:r>
              <a:rPr lang="en-US" sz="1700" b="1" dirty="0">
                <a:solidFill>
                  <a:schemeClr val="accent2"/>
                </a:solidFill>
              </a:rPr>
              <a:t> </a:t>
            </a:r>
            <a:r>
              <a:rPr lang="en-US" sz="1700" b="1" dirty="0" err="1">
                <a:solidFill>
                  <a:schemeClr val="accent2"/>
                </a:solidFill>
              </a:rPr>
              <a:t>động</a:t>
            </a:r>
            <a:r>
              <a:rPr lang="en-US" sz="1700" b="1" dirty="0">
                <a:solidFill>
                  <a:schemeClr val="accent2"/>
                </a:solidFill>
              </a:rPr>
              <a:t> </a:t>
            </a:r>
            <a:r>
              <a:rPr lang="en-US" sz="1700" dirty="0" err="1"/>
              <a:t>như</a:t>
            </a:r>
            <a:r>
              <a:rPr lang="en-US" sz="1700" dirty="0"/>
              <a:t> </a:t>
            </a:r>
            <a:r>
              <a:rPr lang="en-US" sz="1700" dirty="0" err="1"/>
              <a:t>sau</a:t>
            </a:r>
            <a:r>
              <a:rPr lang="en-US" sz="1700" dirty="0"/>
              <a:t>: </a:t>
            </a:r>
          </a:p>
        </p:txBody>
      </p:sp>
      <p:sp>
        <p:nvSpPr>
          <p:cNvPr id="7" name="TextBox 6">
            <a:extLst>
              <a:ext uri="{FF2B5EF4-FFF2-40B4-BE49-F238E27FC236}">
                <a16:creationId xmlns:a16="http://schemas.microsoft.com/office/drawing/2014/main" id="{5BA25DB7-F970-1A58-24FD-7F39C8A26F54}"/>
              </a:ext>
            </a:extLst>
          </p:cNvPr>
          <p:cNvSpPr txBox="1"/>
          <p:nvPr/>
        </p:nvSpPr>
        <p:spPr>
          <a:xfrm>
            <a:off x="747501" y="2141782"/>
            <a:ext cx="3702579" cy="3524823"/>
          </a:xfrm>
          <a:prstGeom prst="rect">
            <a:avLst/>
          </a:prstGeom>
        </p:spPr>
        <p:txBody>
          <a:bodyPr vert="horz" lIns="91440" tIns="45720" rIns="91440" bIns="45720" rtlCol="0">
            <a:normAutofit fontScale="92500" lnSpcReduction="10000"/>
          </a:bodyPr>
          <a:lstStyle/>
          <a:p>
            <a:r>
              <a:rPr lang="en-US" sz="1500" b="1">
                <a:solidFill>
                  <a:schemeClr val="accent2"/>
                </a:solidFill>
              </a:rPr>
              <a:t>Ví dụ 2</a:t>
            </a:r>
            <a:r>
              <a:rPr lang="en-US" sz="1500">
                <a:solidFill>
                  <a:schemeClr val="accent2"/>
                </a:solidFill>
              </a:rPr>
              <a:t>: </a:t>
            </a:r>
            <a:r>
              <a:rPr lang="en-US" sz="1500"/>
              <a:t>Khách hàng sử dụng gói Giga 4 Phiên, và khách hàng muốn:</a:t>
            </a:r>
          </a:p>
          <a:p>
            <a:pPr marL="285750" indent="-285750">
              <a:buFontTx/>
              <a:buChar char="-"/>
            </a:pPr>
            <a:endParaRPr lang="en-US" sz="1500"/>
          </a:p>
          <a:p>
            <a:pPr marL="285750" indent="-285750">
              <a:buFontTx/>
              <a:buChar char="-"/>
            </a:pPr>
            <a:r>
              <a:rPr lang="en-US" sz="1500"/>
              <a:t>Địa chỉ IP 192.168.1.2 đến 192.168.1.50 đi theo Wan 1</a:t>
            </a:r>
          </a:p>
          <a:p>
            <a:pPr marL="285750" indent="-285750">
              <a:buFontTx/>
              <a:buChar char="-"/>
            </a:pPr>
            <a:endParaRPr lang="en-US" sz="1500"/>
          </a:p>
          <a:p>
            <a:pPr marL="285750" indent="-285750">
              <a:buFontTx/>
              <a:buChar char="-"/>
            </a:pPr>
            <a:r>
              <a:rPr lang="en-US" sz="1500"/>
              <a:t>Địa chỉ IP 192.168.1.51 đến 192.168.1.100 đi theo Wan 2</a:t>
            </a:r>
          </a:p>
          <a:p>
            <a:pPr marL="285750" indent="-285750">
              <a:buFontTx/>
              <a:buChar char="-"/>
            </a:pPr>
            <a:endParaRPr lang="en-US" sz="1500"/>
          </a:p>
          <a:p>
            <a:pPr marL="285750" indent="-285750">
              <a:buFontTx/>
              <a:buChar char="-"/>
            </a:pPr>
            <a:r>
              <a:rPr lang="en-US" sz="1500"/>
              <a:t>Địa chỉ IP 192.168.1.101 đến 192.168.1.150 đi theo Wan 3</a:t>
            </a:r>
          </a:p>
          <a:p>
            <a:pPr marL="285750" indent="-285750">
              <a:buFontTx/>
              <a:buChar char="-"/>
            </a:pPr>
            <a:endParaRPr lang="en-US" sz="1500"/>
          </a:p>
          <a:p>
            <a:pPr marL="285750" indent="-285750">
              <a:buFontTx/>
              <a:buChar char="-"/>
            </a:pPr>
            <a:r>
              <a:rPr lang="en-US" sz="1500"/>
              <a:t>Địa chỉ IP 192.168.1.151 đến 192.168.1.200 đi theo Wan 4</a:t>
            </a:r>
          </a:p>
          <a:p>
            <a:pPr marL="285750" indent="-285750">
              <a:buFontTx/>
              <a:buChar char="-"/>
            </a:pPr>
            <a:endParaRPr lang="en-US" sz="1500"/>
          </a:p>
          <a:p>
            <a:pPr marL="285750" indent="-285750">
              <a:buFontTx/>
              <a:buChar char="-"/>
            </a:pPr>
            <a:r>
              <a:rPr lang="en-US" sz="1500"/>
              <a:t>Các địa chỉ IP còn lại đi theo Wan mặc định( Wan1)</a:t>
            </a:r>
          </a:p>
          <a:p>
            <a:pPr marL="57150">
              <a:lnSpc>
                <a:spcPct val="90000"/>
              </a:lnSpc>
              <a:spcAft>
                <a:spcPts val="600"/>
              </a:spcAft>
            </a:pPr>
            <a:endParaRPr lang="en-US" sz="1500" dirty="0">
              <a:solidFill>
                <a:srgbClr val="FFFFFF"/>
              </a:solidFill>
            </a:endParaRPr>
          </a:p>
        </p:txBody>
      </p:sp>
      <p:sp>
        <p:nvSpPr>
          <p:cNvPr id="6" name="Rectangle: Rounded Corners 5">
            <a:extLst>
              <a:ext uri="{FF2B5EF4-FFF2-40B4-BE49-F238E27FC236}">
                <a16:creationId xmlns:a16="http://schemas.microsoft.com/office/drawing/2014/main" id="{F05176D6-C2D7-9E2E-6943-1DB5E6959641}"/>
              </a:ext>
            </a:extLst>
          </p:cNvPr>
          <p:cNvSpPr/>
          <p:nvPr/>
        </p:nvSpPr>
        <p:spPr>
          <a:xfrm>
            <a:off x="4574666" y="2000633"/>
            <a:ext cx="6973855" cy="4197649"/>
          </a:xfrm>
          <a:prstGeom prst="roundRect">
            <a:avLst>
              <a:gd name="adj" fmla="val 10000"/>
            </a:avLst>
          </a:prstGeom>
          <a:noFill/>
          <a:ln>
            <a:solidFill>
              <a:schemeClr val="accent2"/>
            </a:solidFill>
            <a:prstDash val="dash"/>
          </a:ln>
        </p:spPr>
        <p:style>
          <a:lnRef idx="0">
            <a:schemeClr val="dk2">
              <a:hueOff val="0"/>
              <a:satOff val="0"/>
              <a:lumOff val="0"/>
              <a:alphaOff val="0"/>
            </a:schemeClr>
          </a:lnRef>
          <a:fillRef idx="1">
            <a:schemeClr val="dk2">
              <a:tint val="40000"/>
              <a:hueOff val="0"/>
              <a:satOff val="0"/>
              <a:lumOff val="0"/>
              <a:alphaOff val="0"/>
            </a:schemeClr>
          </a:fillRef>
          <a:effectRef idx="2">
            <a:schemeClr val="dk2">
              <a:tint val="40000"/>
              <a:hueOff val="0"/>
              <a:satOff val="0"/>
              <a:lumOff val="0"/>
              <a:alphaOff val="0"/>
            </a:schemeClr>
          </a:effectRef>
          <a:fontRef idx="minor">
            <a:schemeClr val="dk1">
              <a:hueOff val="0"/>
              <a:satOff val="0"/>
              <a:lumOff val="0"/>
              <a:alphaOff val="0"/>
            </a:schemeClr>
          </a:fontRef>
        </p:style>
        <p:txBody>
          <a:bodyPr/>
          <a:lstStyle/>
          <a:p>
            <a:pPr>
              <a:spcAft>
                <a:spcPts val="600"/>
              </a:spcAft>
            </a:pPr>
            <a:r>
              <a:rPr lang="en-US" sz="1050" i="1" dirty="0">
                <a:solidFill>
                  <a:schemeClr val="tx1"/>
                </a:solidFill>
              </a:rPr>
              <a:t>:for </a:t>
            </a:r>
            <a:r>
              <a:rPr lang="en-US" sz="1050" i="1" dirty="0" err="1">
                <a:solidFill>
                  <a:schemeClr val="tx1"/>
                </a:solidFill>
              </a:rPr>
              <a:t>i</a:t>
            </a:r>
            <a:r>
              <a:rPr lang="en-US" sz="1050" i="1" dirty="0">
                <a:solidFill>
                  <a:schemeClr val="tx1"/>
                </a:solidFill>
              </a:rPr>
              <a:t> from=2 to=50 do={</a:t>
            </a:r>
          </a:p>
          <a:p>
            <a:pPr>
              <a:spcAft>
                <a:spcPts val="600"/>
              </a:spcAft>
            </a:pPr>
            <a:r>
              <a:rPr lang="en-US" sz="1050" i="1" dirty="0">
                <a:solidFill>
                  <a:schemeClr val="tx1"/>
                </a:solidFill>
              </a:rPr>
              <a:t>    :local </a:t>
            </a:r>
            <a:r>
              <a:rPr lang="en-US" sz="1050" i="1" dirty="0" err="1">
                <a:solidFill>
                  <a:schemeClr val="tx1"/>
                </a:solidFill>
              </a:rPr>
              <a:t>addressLAN</a:t>
            </a:r>
            <a:r>
              <a:rPr lang="en-US" sz="1050" i="1" dirty="0">
                <a:solidFill>
                  <a:schemeClr val="tx1"/>
                </a:solidFill>
              </a:rPr>
              <a:t> ("192.168.1." . $</a:t>
            </a:r>
            <a:r>
              <a:rPr lang="en-US" sz="1050" i="1" dirty="0" err="1">
                <a:solidFill>
                  <a:schemeClr val="tx1"/>
                </a:solidFill>
              </a:rPr>
              <a:t>i</a:t>
            </a:r>
            <a:r>
              <a:rPr lang="en-US" sz="1050" i="1" dirty="0">
                <a:solidFill>
                  <a:schemeClr val="tx1"/>
                </a:solidFill>
              </a:rPr>
              <a:t> . "/32")</a:t>
            </a:r>
          </a:p>
          <a:p>
            <a:pPr>
              <a:spcAft>
                <a:spcPts val="600"/>
              </a:spcAft>
            </a:pPr>
            <a:r>
              <a:rPr lang="en-US" sz="1050" i="1" dirty="0">
                <a:solidFill>
                  <a:schemeClr val="tx1"/>
                </a:solidFill>
              </a:rPr>
              <a:t>     /routing rule add action=lookup disabled=no </a:t>
            </a:r>
            <a:r>
              <a:rPr lang="en-US" sz="1050" i="1" dirty="0" err="1">
                <a:solidFill>
                  <a:schemeClr val="tx1"/>
                </a:solidFill>
              </a:rPr>
              <a:t>src</a:t>
            </a:r>
            <a:r>
              <a:rPr lang="en-US" sz="1050" i="1" dirty="0">
                <a:solidFill>
                  <a:schemeClr val="tx1"/>
                </a:solidFill>
              </a:rPr>
              <a:t>-address=$</a:t>
            </a:r>
            <a:r>
              <a:rPr lang="en-US" sz="1050" i="1" dirty="0" err="1">
                <a:solidFill>
                  <a:schemeClr val="tx1"/>
                </a:solidFill>
              </a:rPr>
              <a:t>addressLAN</a:t>
            </a:r>
            <a:r>
              <a:rPr lang="en-US" sz="1050" i="1" dirty="0">
                <a:solidFill>
                  <a:schemeClr val="tx1"/>
                </a:solidFill>
              </a:rPr>
              <a:t> table=WAN1</a:t>
            </a:r>
          </a:p>
          <a:p>
            <a:pPr>
              <a:spcAft>
                <a:spcPts val="600"/>
              </a:spcAft>
            </a:pPr>
            <a:r>
              <a:rPr lang="en-US" sz="1050" i="1" dirty="0">
                <a:solidFill>
                  <a:schemeClr val="tx1"/>
                </a:solidFill>
              </a:rPr>
              <a:t>}</a:t>
            </a:r>
          </a:p>
          <a:p>
            <a:pPr>
              <a:spcAft>
                <a:spcPts val="600"/>
              </a:spcAft>
            </a:pPr>
            <a:r>
              <a:rPr lang="en-US" sz="1050" i="1" dirty="0">
                <a:solidFill>
                  <a:schemeClr val="tx1"/>
                </a:solidFill>
              </a:rPr>
              <a:t>:for </a:t>
            </a:r>
            <a:r>
              <a:rPr lang="en-US" sz="1050" i="1" dirty="0" err="1">
                <a:solidFill>
                  <a:schemeClr val="tx1"/>
                </a:solidFill>
              </a:rPr>
              <a:t>i</a:t>
            </a:r>
            <a:r>
              <a:rPr lang="en-US" sz="1050" i="1" dirty="0">
                <a:solidFill>
                  <a:schemeClr val="tx1"/>
                </a:solidFill>
              </a:rPr>
              <a:t> from=51 to=100 do={</a:t>
            </a:r>
          </a:p>
          <a:p>
            <a:pPr>
              <a:spcAft>
                <a:spcPts val="600"/>
              </a:spcAft>
            </a:pPr>
            <a:r>
              <a:rPr lang="en-US" sz="1050" i="1" dirty="0">
                <a:solidFill>
                  <a:schemeClr val="tx1"/>
                </a:solidFill>
              </a:rPr>
              <a:t>    :local </a:t>
            </a:r>
            <a:r>
              <a:rPr lang="en-US" sz="1050" i="1" dirty="0" err="1">
                <a:solidFill>
                  <a:schemeClr val="tx1"/>
                </a:solidFill>
              </a:rPr>
              <a:t>addressLAN</a:t>
            </a:r>
            <a:r>
              <a:rPr lang="en-US" sz="1050" i="1" dirty="0">
                <a:solidFill>
                  <a:schemeClr val="tx1"/>
                </a:solidFill>
              </a:rPr>
              <a:t> ("192.168.1." . $</a:t>
            </a:r>
            <a:r>
              <a:rPr lang="en-US" sz="1050" i="1" dirty="0" err="1">
                <a:solidFill>
                  <a:schemeClr val="tx1"/>
                </a:solidFill>
              </a:rPr>
              <a:t>i</a:t>
            </a:r>
            <a:r>
              <a:rPr lang="en-US" sz="1050" i="1" dirty="0">
                <a:solidFill>
                  <a:schemeClr val="tx1"/>
                </a:solidFill>
              </a:rPr>
              <a:t> . "/32")</a:t>
            </a:r>
          </a:p>
          <a:p>
            <a:pPr>
              <a:spcAft>
                <a:spcPts val="600"/>
              </a:spcAft>
            </a:pPr>
            <a:r>
              <a:rPr lang="en-US" sz="1050" i="1" dirty="0">
                <a:solidFill>
                  <a:schemeClr val="tx1"/>
                </a:solidFill>
              </a:rPr>
              <a:t>     /routing rule add action=lookup disabled=no </a:t>
            </a:r>
            <a:r>
              <a:rPr lang="en-US" sz="1050" i="1" dirty="0" err="1">
                <a:solidFill>
                  <a:schemeClr val="tx1"/>
                </a:solidFill>
              </a:rPr>
              <a:t>src</a:t>
            </a:r>
            <a:r>
              <a:rPr lang="en-US" sz="1050" i="1" dirty="0">
                <a:solidFill>
                  <a:schemeClr val="tx1"/>
                </a:solidFill>
              </a:rPr>
              <a:t>-address=$</a:t>
            </a:r>
            <a:r>
              <a:rPr lang="en-US" sz="1050" i="1" dirty="0" err="1">
                <a:solidFill>
                  <a:schemeClr val="tx1"/>
                </a:solidFill>
              </a:rPr>
              <a:t>addressLAN</a:t>
            </a:r>
            <a:r>
              <a:rPr lang="en-US" sz="1050" i="1" dirty="0">
                <a:solidFill>
                  <a:schemeClr val="tx1"/>
                </a:solidFill>
              </a:rPr>
              <a:t> table=WAN2</a:t>
            </a:r>
          </a:p>
          <a:p>
            <a:pPr>
              <a:spcAft>
                <a:spcPts val="600"/>
              </a:spcAft>
            </a:pPr>
            <a:r>
              <a:rPr lang="en-US" sz="1050" i="1" dirty="0">
                <a:solidFill>
                  <a:schemeClr val="tx1"/>
                </a:solidFill>
              </a:rPr>
              <a:t>}</a:t>
            </a:r>
          </a:p>
          <a:p>
            <a:pPr>
              <a:spcAft>
                <a:spcPts val="600"/>
              </a:spcAft>
            </a:pPr>
            <a:r>
              <a:rPr lang="en-US" sz="1050" i="1" dirty="0">
                <a:solidFill>
                  <a:schemeClr val="tx1"/>
                </a:solidFill>
              </a:rPr>
              <a:t>:for </a:t>
            </a:r>
            <a:r>
              <a:rPr lang="en-US" sz="1050" i="1" dirty="0" err="1">
                <a:solidFill>
                  <a:schemeClr val="tx1"/>
                </a:solidFill>
              </a:rPr>
              <a:t>i</a:t>
            </a:r>
            <a:r>
              <a:rPr lang="en-US" sz="1050" i="1" dirty="0">
                <a:solidFill>
                  <a:schemeClr val="tx1"/>
                </a:solidFill>
              </a:rPr>
              <a:t> from=101 to=150 do={</a:t>
            </a:r>
          </a:p>
          <a:p>
            <a:pPr>
              <a:spcAft>
                <a:spcPts val="600"/>
              </a:spcAft>
            </a:pPr>
            <a:r>
              <a:rPr lang="en-US" sz="1050" i="1" dirty="0">
                <a:solidFill>
                  <a:schemeClr val="tx1"/>
                </a:solidFill>
              </a:rPr>
              <a:t>    :local </a:t>
            </a:r>
            <a:r>
              <a:rPr lang="en-US" sz="1050" i="1" dirty="0" err="1">
                <a:solidFill>
                  <a:schemeClr val="tx1"/>
                </a:solidFill>
              </a:rPr>
              <a:t>addressLAN</a:t>
            </a:r>
            <a:r>
              <a:rPr lang="en-US" sz="1050" i="1" dirty="0">
                <a:solidFill>
                  <a:schemeClr val="tx1"/>
                </a:solidFill>
              </a:rPr>
              <a:t> ("192.168.1." . $</a:t>
            </a:r>
            <a:r>
              <a:rPr lang="en-US" sz="1050" i="1" dirty="0" err="1">
                <a:solidFill>
                  <a:schemeClr val="tx1"/>
                </a:solidFill>
              </a:rPr>
              <a:t>i</a:t>
            </a:r>
            <a:r>
              <a:rPr lang="en-US" sz="1050" i="1" dirty="0">
                <a:solidFill>
                  <a:schemeClr val="tx1"/>
                </a:solidFill>
              </a:rPr>
              <a:t> . "/32")</a:t>
            </a:r>
          </a:p>
          <a:p>
            <a:pPr>
              <a:spcAft>
                <a:spcPts val="600"/>
              </a:spcAft>
            </a:pPr>
            <a:r>
              <a:rPr lang="en-US" sz="1050" i="1" dirty="0">
                <a:solidFill>
                  <a:schemeClr val="tx1"/>
                </a:solidFill>
              </a:rPr>
              <a:t>     /routing rule add action=lookup disabled=no </a:t>
            </a:r>
            <a:r>
              <a:rPr lang="en-US" sz="1050" i="1" dirty="0" err="1">
                <a:solidFill>
                  <a:schemeClr val="tx1"/>
                </a:solidFill>
              </a:rPr>
              <a:t>src</a:t>
            </a:r>
            <a:r>
              <a:rPr lang="en-US" sz="1050" i="1" dirty="0">
                <a:solidFill>
                  <a:schemeClr val="tx1"/>
                </a:solidFill>
              </a:rPr>
              <a:t>-address=$</a:t>
            </a:r>
            <a:r>
              <a:rPr lang="en-US" sz="1050" i="1" dirty="0" err="1">
                <a:solidFill>
                  <a:schemeClr val="tx1"/>
                </a:solidFill>
              </a:rPr>
              <a:t>addressLAN</a:t>
            </a:r>
            <a:r>
              <a:rPr lang="en-US" sz="1050" i="1" dirty="0">
                <a:solidFill>
                  <a:schemeClr val="tx1"/>
                </a:solidFill>
              </a:rPr>
              <a:t> table=WAN3</a:t>
            </a:r>
          </a:p>
          <a:p>
            <a:pPr>
              <a:spcAft>
                <a:spcPts val="600"/>
              </a:spcAft>
            </a:pPr>
            <a:r>
              <a:rPr lang="en-US" sz="1050" i="1" dirty="0">
                <a:solidFill>
                  <a:schemeClr val="tx1"/>
                </a:solidFill>
              </a:rPr>
              <a:t>}</a:t>
            </a:r>
          </a:p>
          <a:p>
            <a:pPr>
              <a:spcAft>
                <a:spcPts val="600"/>
              </a:spcAft>
            </a:pPr>
            <a:r>
              <a:rPr lang="en-US" sz="1050" i="1" dirty="0">
                <a:solidFill>
                  <a:schemeClr val="tx1"/>
                </a:solidFill>
              </a:rPr>
              <a:t>:for </a:t>
            </a:r>
            <a:r>
              <a:rPr lang="en-US" sz="1050" i="1" dirty="0" err="1">
                <a:solidFill>
                  <a:schemeClr val="tx1"/>
                </a:solidFill>
              </a:rPr>
              <a:t>i</a:t>
            </a:r>
            <a:r>
              <a:rPr lang="en-US" sz="1050" i="1" dirty="0">
                <a:solidFill>
                  <a:schemeClr val="tx1"/>
                </a:solidFill>
              </a:rPr>
              <a:t> from=151 to=200 do={</a:t>
            </a:r>
          </a:p>
          <a:p>
            <a:pPr>
              <a:spcAft>
                <a:spcPts val="600"/>
              </a:spcAft>
            </a:pPr>
            <a:r>
              <a:rPr lang="en-US" sz="1050" i="1" dirty="0">
                <a:solidFill>
                  <a:schemeClr val="tx1"/>
                </a:solidFill>
              </a:rPr>
              <a:t>    :local </a:t>
            </a:r>
            <a:r>
              <a:rPr lang="en-US" sz="1050" i="1" dirty="0" err="1">
                <a:solidFill>
                  <a:schemeClr val="tx1"/>
                </a:solidFill>
              </a:rPr>
              <a:t>addressLAN</a:t>
            </a:r>
            <a:r>
              <a:rPr lang="en-US" sz="1050" i="1" dirty="0">
                <a:solidFill>
                  <a:schemeClr val="tx1"/>
                </a:solidFill>
              </a:rPr>
              <a:t> ("192.168.1." . $</a:t>
            </a:r>
            <a:r>
              <a:rPr lang="en-US" sz="1050" i="1" dirty="0" err="1">
                <a:solidFill>
                  <a:schemeClr val="tx1"/>
                </a:solidFill>
              </a:rPr>
              <a:t>i</a:t>
            </a:r>
            <a:r>
              <a:rPr lang="en-US" sz="1050" i="1" dirty="0">
                <a:solidFill>
                  <a:schemeClr val="tx1"/>
                </a:solidFill>
              </a:rPr>
              <a:t> . "/32")</a:t>
            </a:r>
          </a:p>
          <a:p>
            <a:pPr>
              <a:spcAft>
                <a:spcPts val="600"/>
              </a:spcAft>
            </a:pPr>
            <a:r>
              <a:rPr lang="en-US" sz="1050" i="1" dirty="0">
                <a:solidFill>
                  <a:schemeClr val="tx1"/>
                </a:solidFill>
              </a:rPr>
              <a:t>     /routing rule add action=lookup disabled=no </a:t>
            </a:r>
            <a:r>
              <a:rPr lang="en-US" sz="1050" i="1" dirty="0" err="1">
                <a:solidFill>
                  <a:schemeClr val="tx1"/>
                </a:solidFill>
              </a:rPr>
              <a:t>src</a:t>
            </a:r>
            <a:r>
              <a:rPr lang="en-US" sz="1050" i="1" dirty="0">
                <a:solidFill>
                  <a:schemeClr val="tx1"/>
                </a:solidFill>
              </a:rPr>
              <a:t>-address=$</a:t>
            </a:r>
            <a:r>
              <a:rPr lang="en-US" sz="1050" i="1" dirty="0" err="1">
                <a:solidFill>
                  <a:schemeClr val="tx1"/>
                </a:solidFill>
              </a:rPr>
              <a:t>addressLAN</a:t>
            </a:r>
            <a:r>
              <a:rPr lang="en-US" sz="1050" i="1" dirty="0">
                <a:solidFill>
                  <a:schemeClr val="tx1"/>
                </a:solidFill>
              </a:rPr>
              <a:t> table=WAN4</a:t>
            </a:r>
          </a:p>
          <a:p>
            <a:pPr>
              <a:spcAft>
                <a:spcPts val="600"/>
              </a:spcAft>
            </a:pPr>
            <a:r>
              <a:rPr lang="en-US" sz="1050" i="1" dirty="0">
                <a:solidFill>
                  <a:schemeClr val="tx1"/>
                </a:solidFill>
              </a:rPr>
              <a:t>}</a:t>
            </a:r>
          </a:p>
        </p:txBody>
      </p:sp>
      <p:pic>
        <p:nvPicPr>
          <p:cNvPr id="4" name="Picture 2" descr="TRANG TIN NỘI BỘ | TINPNC">
            <a:extLst>
              <a:ext uri="{FF2B5EF4-FFF2-40B4-BE49-F238E27FC236}">
                <a16:creationId xmlns:a16="http://schemas.microsoft.com/office/drawing/2014/main" id="{CC318D7A-EC7F-361D-3CAF-BB7E85027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34469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D1175B38-28A5-7BFA-9450-384721E04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C76460-8A26-2EDF-F4B1-EAD03F4CAC27}"/>
              </a:ext>
            </a:extLst>
          </p:cNvPr>
          <p:cNvSpPr>
            <a:spLocks noGrp="1"/>
          </p:cNvSpPr>
          <p:nvPr>
            <p:ph type="title"/>
          </p:nvPr>
        </p:nvSpPr>
        <p:spPr>
          <a:xfrm>
            <a:off x="638881" y="273092"/>
            <a:ext cx="10909640" cy="1057153"/>
          </a:xfrm>
        </p:spPr>
        <p:txBody>
          <a:bodyPr vert="horz" lIns="91440" tIns="45720" rIns="91440" bIns="45720" rtlCol="0" anchor="ctr">
            <a:normAutofit/>
          </a:bodyPr>
          <a:lstStyle/>
          <a:p>
            <a:pPr algn="ctr"/>
            <a:r>
              <a:rPr lang="en-US" b="1" dirty="0">
                <a:ln w="22225">
                  <a:solidFill>
                    <a:schemeClr val="accent2"/>
                  </a:solidFill>
                  <a:prstDash val="solid"/>
                </a:ln>
                <a:solidFill>
                  <a:schemeClr val="accent2">
                    <a:lumMod val="40000"/>
                    <a:lumOff val="60000"/>
                  </a:schemeClr>
                </a:solidFill>
              </a:rPr>
              <a:t>BƯỚC 9.2. CẤU HÌNH QUY TẮC ROUTING</a:t>
            </a:r>
          </a:p>
        </p:txBody>
      </p:sp>
      <p:sp>
        <p:nvSpPr>
          <p:cNvPr id="7" name="TextBox 6">
            <a:extLst>
              <a:ext uri="{FF2B5EF4-FFF2-40B4-BE49-F238E27FC236}">
                <a16:creationId xmlns:a16="http://schemas.microsoft.com/office/drawing/2014/main" id="{195D2EB1-F747-B45F-FBA5-C89B7DE6586E}"/>
              </a:ext>
            </a:extLst>
          </p:cNvPr>
          <p:cNvSpPr txBox="1"/>
          <p:nvPr/>
        </p:nvSpPr>
        <p:spPr>
          <a:xfrm>
            <a:off x="638881" y="2131000"/>
            <a:ext cx="3702579" cy="3524823"/>
          </a:xfrm>
          <a:prstGeom prst="rect">
            <a:avLst/>
          </a:prstGeom>
        </p:spPr>
        <p:txBody>
          <a:bodyPr vert="horz" lIns="91440" tIns="45720" rIns="91440" bIns="45720" rtlCol="0">
            <a:normAutofit fontScale="92500" lnSpcReduction="10000"/>
          </a:bodyPr>
          <a:lstStyle/>
          <a:p>
            <a:r>
              <a:rPr lang="en-US" sz="1500" b="1" dirty="0" err="1">
                <a:solidFill>
                  <a:schemeClr val="accent2"/>
                </a:solidFill>
              </a:rPr>
              <a:t>Ví</a:t>
            </a:r>
            <a:r>
              <a:rPr lang="en-US" sz="1500" b="1" dirty="0">
                <a:solidFill>
                  <a:schemeClr val="accent2"/>
                </a:solidFill>
              </a:rPr>
              <a:t> </a:t>
            </a:r>
            <a:r>
              <a:rPr lang="en-US" sz="1500" b="1" dirty="0" err="1">
                <a:solidFill>
                  <a:schemeClr val="accent2"/>
                </a:solidFill>
              </a:rPr>
              <a:t>dụ</a:t>
            </a:r>
            <a:r>
              <a:rPr lang="en-US" sz="1500" b="1" dirty="0">
                <a:solidFill>
                  <a:schemeClr val="accent2"/>
                </a:solidFill>
              </a:rPr>
              <a:t> 2</a:t>
            </a:r>
            <a:r>
              <a:rPr lang="en-US" sz="1500" dirty="0">
                <a:solidFill>
                  <a:schemeClr val="accent2"/>
                </a:solidFill>
              </a:rPr>
              <a:t>: </a:t>
            </a:r>
            <a:r>
              <a:rPr lang="en-US" sz="1500" dirty="0" err="1"/>
              <a:t>Khách</a:t>
            </a:r>
            <a:r>
              <a:rPr lang="en-US" sz="1500" dirty="0"/>
              <a:t> </a:t>
            </a:r>
            <a:r>
              <a:rPr lang="en-US" sz="1500" dirty="0" err="1"/>
              <a:t>hàng</a:t>
            </a:r>
            <a:r>
              <a:rPr lang="en-US" sz="1500" dirty="0"/>
              <a:t> </a:t>
            </a:r>
            <a:r>
              <a:rPr lang="en-US" sz="1500" dirty="0" err="1"/>
              <a:t>sử</a:t>
            </a:r>
            <a:r>
              <a:rPr lang="en-US" sz="1500" dirty="0"/>
              <a:t> </a:t>
            </a:r>
            <a:r>
              <a:rPr lang="en-US" sz="1500" dirty="0" err="1"/>
              <a:t>dụng</a:t>
            </a:r>
            <a:r>
              <a:rPr lang="en-US" sz="1500" dirty="0"/>
              <a:t> </a:t>
            </a:r>
            <a:r>
              <a:rPr lang="en-US" sz="1500" dirty="0" err="1"/>
              <a:t>gói</a:t>
            </a:r>
            <a:r>
              <a:rPr lang="en-US" sz="1500" dirty="0"/>
              <a:t> Giga 4 </a:t>
            </a:r>
            <a:r>
              <a:rPr lang="en-US" sz="1500" dirty="0" err="1"/>
              <a:t>Phiên</a:t>
            </a:r>
            <a:r>
              <a:rPr lang="en-US" sz="1500" dirty="0"/>
              <a:t>, </a:t>
            </a:r>
            <a:r>
              <a:rPr lang="en-US" sz="1500" dirty="0" err="1"/>
              <a:t>và</a:t>
            </a:r>
            <a:r>
              <a:rPr lang="en-US" sz="1500" dirty="0"/>
              <a:t> </a:t>
            </a:r>
            <a:r>
              <a:rPr lang="en-US" sz="1500" dirty="0" err="1"/>
              <a:t>khách</a:t>
            </a:r>
            <a:r>
              <a:rPr lang="en-US" sz="1500" dirty="0"/>
              <a:t> </a:t>
            </a:r>
            <a:r>
              <a:rPr lang="en-US" sz="1500" dirty="0" err="1"/>
              <a:t>hàng</a:t>
            </a:r>
            <a:r>
              <a:rPr lang="en-US" sz="1500" dirty="0"/>
              <a:t> </a:t>
            </a:r>
            <a:r>
              <a:rPr lang="en-US" sz="1500" dirty="0" err="1"/>
              <a:t>muốn</a:t>
            </a:r>
            <a:r>
              <a:rPr lang="en-US" sz="1500" dirty="0"/>
              <a:t>:</a:t>
            </a:r>
          </a:p>
          <a:p>
            <a:pPr marL="285750" indent="-285750">
              <a:buFontTx/>
              <a:buChar char="-"/>
            </a:pPr>
            <a:endParaRPr lang="en-US" sz="1500" dirty="0"/>
          </a:p>
          <a:p>
            <a:pPr marL="285750" indent="-285750">
              <a:buFontTx/>
              <a:buChar char="-"/>
            </a:pPr>
            <a:r>
              <a:rPr lang="en-US" sz="1500" dirty="0" err="1"/>
              <a:t>Địa</a:t>
            </a:r>
            <a:r>
              <a:rPr lang="en-US" sz="1500" dirty="0"/>
              <a:t> </a:t>
            </a:r>
            <a:r>
              <a:rPr lang="en-US" sz="1500" dirty="0" err="1"/>
              <a:t>chỉ</a:t>
            </a:r>
            <a:r>
              <a:rPr lang="en-US" sz="1500" dirty="0"/>
              <a:t> IP 192.168.1.2 </a:t>
            </a:r>
            <a:r>
              <a:rPr lang="en-US" sz="1500" dirty="0" err="1"/>
              <a:t>đến</a:t>
            </a:r>
            <a:r>
              <a:rPr lang="en-US" sz="1500" dirty="0"/>
              <a:t> 192.168.1.50 </a:t>
            </a:r>
            <a:r>
              <a:rPr lang="en-US" sz="1500" dirty="0" err="1"/>
              <a:t>đi</a:t>
            </a:r>
            <a:r>
              <a:rPr lang="en-US" sz="1500" dirty="0"/>
              <a:t> </a:t>
            </a:r>
            <a:r>
              <a:rPr lang="en-US" sz="1500" dirty="0" err="1"/>
              <a:t>theo</a:t>
            </a:r>
            <a:r>
              <a:rPr lang="en-US" sz="1500" dirty="0"/>
              <a:t> Wan 1</a:t>
            </a:r>
          </a:p>
          <a:p>
            <a:pPr marL="285750" indent="-285750">
              <a:buFontTx/>
              <a:buChar char="-"/>
            </a:pPr>
            <a:endParaRPr lang="en-US" sz="1500" dirty="0"/>
          </a:p>
          <a:p>
            <a:pPr marL="285750" indent="-285750">
              <a:buFontTx/>
              <a:buChar char="-"/>
            </a:pPr>
            <a:r>
              <a:rPr lang="en-US" sz="1500" dirty="0" err="1"/>
              <a:t>Địa</a:t>
            </a:r>
            <a:r>
              <a:rPr lang="en-US" sz="1500" dirty="0"/>
              <a:t> </a:t>
            </a:r>
            <a:r>
              <a:rPr lang="en-US" sz="1500" dirty="0" err="1"/>
              <a:t>chỉ</a:t>
            </a:r>
            <a:r>
              <a:rPr lang="en-US" sz="1500" dirty="0"/>
              <a:t> IP 192.168.1.51 </a:t>
            </a:r>
            <a:r>
              <a:rPr lang="en-US" sz="1500" dirty="0" err="1"/>
              <a:t>đến</a:t>
            </a:r>
            <a:r>
              <a:rPr lang="en-US" sz="1500" dirty="0"/>
              <a:t> 192.168.1.100 </a:t>
            </a:r>
            <a:r>
              <a:rPr lang="en-US" sz="1500" dirty="0" err="1"/>
              <a:t>đi</a:t>
            </a:r>
            <a:r>
              <a:rPr lang="en-US" sz="1500" dirty="0"/>
              <a:t> </a:t>
            </a:r>
            <a:r>
              <a:rPr lang="en-US" sz="1500" dirty="0" err="1"/>
              <a:t>theo</a:t>
            </a:r>
            <a:r>
              <a:rPr lang="en-US" sz="1500" dirty="0"/>
              <a:t> Wan 2</a:t>
            </a:r>
          </a:p>
          <a:p>
            <a:pPr marL="285750" indent="-285750">
              <a:buFontTx/>
              <a:buChar char="-"/>
            </a:pPr>
            <a:endParaRPr lang="en-US" sz="1500" dirty="0"/>
          </a:p>
          <a:p>
            <a:pPr marL="285750" indent="-285750">
              <a:buFontTx/>
              <a:buChar char="-"/>
            </a:pPr>
            <a:r>
              <a:rPr lang="en-US" sz="1500" dirty="0" err="1"/>
              <a:t>Địa</a:t>
            </a:r>
            <a:r>
              <a:rPr lang="en-US" sz="1500" dirty="0"/>
              <a:t> </a:t>
            </a:r>
            <a:r>
              <a:rPr lang="en-US" sz="1500" dirty="0" err="1"/>
              <a:t>chỉ</a:t>
            </a:r>
            <a:r>
              <a:rPr lang="en-US" sz="1500" dirty="0"/>
              <a:t> IP 192.168.1.101 </a:t>
            </a:r>
            <a:r>
              <a:rPr lang="en-US" sz="1500" dirty="0" err="1"/>
              <a:t>đến</a:t>
            </a:r>
            <a:r>
              <a:rPr lang="en-US" sz="1500" dirty="0"/>
              <a:t> 192.168.1.150 </a:t>
            </a:r>
            <a:r>
              <a:rPr lang="en-US" sz="1500" dirty="0" err="1"/>
              <a:t>đi</a:t>
            </a:r>
            <a:r>
              <a:rPr lang="en-US" sz="1500" dirty="0"/>
              <a:t> </a:t>
            </a:r>
            <a:r>
              <a:rPr lang="en-US" sz="1500" dirty="0" err="1"/>
              <a:t>theo</a:t>
            </a:r>
            <a:r>
              <a:rPr lang="en-US" sz="1500" dirty="0"/>
              <a:t> Wan 3</a:t>
            </a:r>
          </a:p>
          <a:p>
            <a:pPr marL="285750" indent="-285750">
              <a:buFontTx/>
              <a:buChar char="-"/>
            </a:pPr>
            <a:endParaRPr lang="en-US" sz="1500" dirty="0"/>
          </a:p>
          <a:p>
            <a:pPr marL="285750" indent="-285750">
              <a:buFontTx/>
              <a:buChar char="-"/>
            </a:pPr>
            <a:r>
              <a:rPr lang="en-US" sz="1500" dirty="0" err="1"/>
              <a:t>Địa</a:t>
            </a:r>
            <a:r>
              <a:rPr lang="en-US" sz="1500" dirty="0"/>
              <a:t> </a:t>
            </a:r>
            <a:r>
              <a:rPr lang="en-US" sz="1500" dirty="0" err="1"/>
              <a:t>chỉ</a:t>
            </a:r>
            <a:r>
              <a:rPr lang="en-US" sz="1500" dirty="0"/>
              <a:t> IP 192.168.1.151 </a:t>
            </a:r>
            <a:r>
              <a:rPr lang="en-US" sz="1500" dirty="0" err="1"/>
              <a:t>đến</a:t>
            </a:r>
            <a:r>
              <a:rPr lang="en-US" sz="1500" dirty="0"/>
              <a:t> 192.168.1.200 </a:t>
            </a:r>
            <a:r>
              <a:rPr lang="en-US" sz="1500" dirty="0" err="1"/>
              <a:t>đi</a:t>
            </a:r>
            <a:r>
              <a:rPr lang="en-US" sz="1500" dirty="0"/>
              <a:t> </a:t>
            </a:r>
            <a:r>
              <a:rPr lang="en-US" sz="1500" dirty="0" err="1"/>
              <a:t>theo</a:t>
            </a:r>
            <a:r>
              <a:rPr lang="en-US" sz="1500" dirty="0"/>
              <a:t> Wan 4</a:t>
            </a:r>
          </a:p>
          <a:p>
            <a:pPr marL="285750" indent="-285750">
              <a:buFontTx/>
              <a:buChar char="-"/>
            </a:pPr>
            <a:endParaRPr lang="en-US" sz="1500" dirty="0"/>
          </a:p>
          <a:p>
            <a:pPr marL="285750" indent="-285750">
              <a:buFontTx/>
              <a:buChar char="-"/>
            </a:pPr>
            <a:r>
              <a:rPr lang="en-US" sz="1500" dirty="0" err="1"/>
              <a:t>Các</a:t>
            </a:r>
            <a:r>
              <a:rPr lang="en-US" sz="1500" dirty="0"/>
              <a:t> </a:t>
            </a:r>
            <a:r>
              <a:rPr lang="en-US" sz="1500" dirty="0" err="1"/>
              <a:t>địa</a:t>
            </a:r>
            <a:r>
              <a:rPr lang="en-US" sz="1500" dirty="0"/>
              <a:t> </a:t>
            </a:r>
            <a:r>
              <a:rPr lang="en-US" sz="1500" dirty="0" err="1"/>
              <a:t>chỉ</a:t>
            </a:r>
            <a:r>
              <a:rPr lang="en-US" sz="1500" dirty="0"/>
              <a:t> IP </a:t>
            </a:r>
            <a:r>
              <a:rPr lang="en-US" sz="1500" dirty="0" err="1"/>
              <a:t>còn</a:t>
            </a:r>
            <a:r>
              <a:rPr lang="en-US" sz="1500" dirty="0"/>
              <a:t> </a:t>
            </a:r>
            <a:r>
              <a:rPr lang="en-US" sz="1500" dirty="0" err="1"/>
              <a:t>lại</a:t>
            </a:r>
            <a:r>
              <a:rPr lang="en-US" sz="1500" dirty="0"/>
              <a:t> </a:t>
            </a:r>
            <a:r>
              <a:rPr lang="en-US" sz="1500" dirty="0" err="1"/>
              <a:t>đi</a:t>
            </a:r>
            <a:r>
              <a:rPr lang="en-US" sz="1500" dirty="0"/>
              <a:t> </a:t>
            </a:r>
            <a:r>
              <a:rPr lang="en-US" sz="1500" dirty="0" err="1"/>
              <a:t>theo</a:t>
            </a:r>
            <a:r>
              <a:rPr lang="en-US" sz="1500" dirty="0"/>
              <a:t> Wan </a:t>
            </a:r>
            <a:r>
              <a:rPr lang="en-US" sz="1500" dirty="0" err="1"/>
              <a:t>mặc</a:t>
            </a:r>
            <a:r>
              <a:rPr lang="en-US" sz="1500" dirty="0"/>
              <a:t> </a:t>
            </a:r>
            <a:r>
              <a:rPr lang="en-US" sz="1500" dirty="0" err="1"/>
              <a:t>định</a:t>
            </a:r>
            <a:r>
              <a:rPr lang="en-US" sz="1500" dirty="0"/>
              <a:t>( Wan1)</a:t>
            </a:r>
          </a:p>
          <a:p>
            <a:pPr marL="57150">
              <a:lnSpc>
                <a:spcPct val="90000"/>
              </a:lnSpc>
              <a:spcAft>
                <a:spcPts val="600"/>
              </a:spcAft>
            </a:pPr>
            <a:endParaRPr lang="en-US" sz="1500" dirty="0">
              <a:solidFill>
                <a:srgbClr val="FFFFFF"/>
              </a:solidFill>
            </a:endParaRPr>
          </a:p>
        </p:txBody>
      </p:sp>
      <p:pic>
        <p:nvPicPr>
          <p:cNvPr id="4" name="Picture 3">
            <a:extLst>
              <a:ext uri="{FF2B5EF4-FFF2-40B4-BE49-F238E27FC236}">
                <a16:creationId xmlns:a16="http://schemas.microsoft.com/office/drawing/2014/main" id="{95DFC8D1-A422-0373-0101-E18C6A12526A}"/>
              </a:ext>
            </a:extLst>
          </p:cNvPr>
          <p:cNvPicPr>
            <a:picLocks noChangeAspect="1"/>
          </p:cNvPicPr>
          <p:nvPr/>
        </p:nvPicPr>
        <p:blipFill>
          <a:blip r:embed="rId4"/>
          <a:stretch>
            <a:fillRect/>
          </a:stretch>
        </p:blipFill>
        <p:spPr>
          <a:xfrm>
            <a:off x="4551963" y="2133141"/>
            <a:ext cx="6655884" cy="3825802"/>
          </a:xfrm>
          <a:prstGeom prst="rect">
            <a:avLst/>
          </a:prstGeom>
        </p:spPr>
      </p:pic>
      <p:sp>
        <p:nvSpPr>
          <p:cNvPr id="8" name="TextBox 7">
            <a:extLst>
              <a:ext uri="{FF2B5EF4-FFF2-40B4-BE49-F238E27FC236}">
                <a16:creationId xmlns:a16="http://schemas.microsoft.com/office/drawing/2014/main" id="{7D5B68CE-A008-3573-12E1-6DC303589E4C}"/>
              </a:ext>
            </a:extLst>
          </p:cNvPr>
          <p:cNvSpPr txBox="1"/>
          <p:nvPr/>
        </p:nvSpPr>
        <p:spPr>
          <a:xfrm>
            <a:off x="997316" y="1238023"/>
            <a:ext cx="10192770" cy="552659"/>
          </a:xfrm>
          <a:prstGeom prst="rect">
            <a:avLst/>
          </a:prstGeom>
        </p:spPr>
        <p:txBody>
          <a:bodyPr vert="horz" lIns="91440" tIns="45720" rIns="91440" bIns="45720" rtlCol="0" anchor="ctr">
            <a:normAutofit/>
          </a:bodyPr>
          <a:lstStyle/>
          <a:p>
            <a:pPr>
              <a:lnSpc>
                <a:spcPct val="90000"/>
              </a:lnSpc>
              <a:spcBef>
                <a:spcPts val="1000"/>
              </a:spcBef>
            </a:pPr>
            <a:r>
              <a:rPr lang="en-US" sz="1700" dirty="0"/>
              <a:t>Thay </a:t>
            </a:r>
            <a:r>
              <a:rPr lang="en-US" sz="1700" dirty="0" err="1"/>
              <a:t>vì</a:t>
            </a:r>
            <a:r>
              <a:rPr lang="en-US" sz="1700" dirty="0"/>
              <a:t> </a:t>
            </a:r>
            <a:r>
              <a:rPr lang="en-US" sz="1700" dirty="0" err="1"/>
              <a:t>việc</a:t>
            </a:r>
            <a:r>
              <a:rPr lang="en-US" sz="1700" dirty="0"/>
              <a:t> </a:t>
            </a:r>
            <a:r>
              <a:rPr lang="en-US" sz="1700" dirty="0" err="1"/>
              <a:t>sử</a:t>
            </a:r>
            <a:r>
              <a:rPr lang="en-US" sz="1700" dirty="0"/>
              <a:t> </a:t>
            </a:r>
            <a:r>
              <a:rPr lang="en-US" sz="1700" dirty="0" err="1"/>
              <a:t>dụng</a:t>
            </a:r>
            <a:r>
              <a:rPr lang="en-US" sz="1700" dirty="0"/>
              <a:t> </a:t>
            </a:r>
            <a:r>
              <a:rPr lang="en-US" sz="1700" dirty="0" err="1"/>
              <a:t>lệnh</a:t>
            </a:r>
            <a:r>
              <a:rPr lang="en-US" sz="1700" dirty="0"/>
              <a:t> </a:t>
            </a:r>
            <a:r>
              <a:rPr lang="en-US" sz="1700" b="1" dirty="0" err="1">
                <a:solidFill>
                  <a:schemeClr val="accent2"/>
                </a:solidFill>
              </a:rPr>
              <a:t>cấu</a:t>
            </a:r>
            <a:r>
              <a:rPr lang="en-US" sz="1700" b="1" dirty="0">
                <a:solidFill>
                  <a:schemeClr val="accent2"/>
                </a:solidFill>
              </a:rPr>
              <a:t> </a:t>
            </a:r>
            <a:r>
              <a:rPr lang="en-US" sz="1700" b="1" dirty="0" err="1">
                <a:solidFill>
                  <a:schemeClr val="accent2"/>
                </a:solidFill>
              </a:rPr>
              <a:t>hình</a:t>
            </a:r>
            <a:r>
              <a:rPr lang="en-US" sz="1700" b="1" dirty="0">
                <a:solidFill>
                  <a:schemeClr val="accent2"/>
                </a:solidFill>
              </a:rPr>
              <a:t> </a:t>
            </a:r>
            <a:r>
              <a:rPr lang="en-US" sz="1700" b="1" dirty="0" err="1">
                <a:solidFill>
                  <a:schemeClr val="accent2"/>
                </a:solidFill>
              </a:rPr>
              <a:t>từng</a:t>
            </a:r>
            <a:r>
              <a:rPr lang="en-US" sz="1700" b="1" dirty="0">
                <a:solidFill>
                  <a:schemeClr val="accent2"/>
                </a:solidFill>
              </a:rPr>
              <a:t> </a:t>
            </a:r>
            <a:r>
              <a:rPr lang="en-US" sz="1700" b="1" dirty="0" err="1">
                <a:solidFill>
                  <a:schemeClr val="accent2"/>
                </a:solidFill>
              </a:rPr>
              <a:t>địa</a:t>
            </a:r>
            <a:r>
              <a:rPr lang="en-US" sz="1700" b="1" dirty="0">
                <a:solidFill>
                  <a:schemeClr val="accent2"/>
                </a:solidFill>
              </a:rPr>
              <a:t> </a:t>
            </a:r>
            <a:r>
              <a:rPr lang="en-US" sz="1700" b="1" dirty="0" err="1">
                <a:solidFill>
                  <a:schemeClr val="accent2"/>
                </a:solidFill>
              </a:rPr>
              <a:t>chỉ</a:t>
            </a:r>
            <a:r>
              <a:rPr lang="en-US" sz="1700" b="1" dirty="0">
                <a:solidFill>
                  <a:schemeClr val="accent2"/>
                </a:solidFill>
              </a:rPr>
              <a:t> IP </a:t>
            </a:r>
            <a:r>
              <a:rPr lang="en-US" sz="1700" dirty="0" err="1"/>
              <a:t>một</a:t>
            </a:r>
            <a:r>
              <a:rPr lang="en-US" sz="1700" dirty="0"/>
              <a:t> </a:t>
            </a:r>
            <a:r>
              <a:rPr lang="en-US" sz="1700" dirty="0" err="1"/>
              <a:t>thì</a:t>
            </a:r>
            <a:r>
              <a:rPr lang="en-US" sz="1700" dirty="0"/>
              <a:t> ta </a:t>
            </a:r>
            <a:r>
              <a:rPr lang="en-US" sz="1700" dirty="0" err="1"/>
              <a:t>có</a:t>
            </a:r>
            <a:r>
              <a:rPr lang="en-US" sz="1700" dirty="0"/>
              <a:t> </a:t>
            </a:r>
            <a:r>
              <a:rPr lang="en-US" sz="1700" dirty="0" err="1"/>
              <a:t>thể</a:t>
            </a:r>
            <a:r>
              <a:rPr lang="en-US" sz="1700" dirty="0"/>
              <a:t> </a:t>
            </a:r>
            <a:r>
              <a:rPr lang="en-US" sz="1700" dirty="0" err="1"/>
              <a:t>dùng</a:t>
            </a:r>
            <a:r>
              <a:rPr lang="en-US" sz="1700" dirty="0"/>
              <a:t> </a:t>
            </a:r>
            <a:r>
              <a:rPr lang="en-US" sz="1700" dirty="0" err="1"/>
              <a:t>lệnh</a:t>
            </a:r>
            <a:r>
              <a:rPr lang="en-US" sz="1700" dirty="0"/>
              <a:t> </a:t>
            </a:r>
            <a:r>
              <a:rPr lang="en-US" sz="1700" b="1" dirty="0" err="1">
                <a:solidFill>
                  <a:schemeClr val="accent2"/>
                </a:solidFill>
              </a:rPr>
              <a:t>để</a:t>
            </a:r>
            <a:r>
              <a:rPr lang="en-US" sz="1700" b="1" dirty="0">
                <a:solidFill>
                  <a:schemeClr val="accent2"/>
                </a:solidFill>
              </a:rPr>
              <a:t> </a:t>
            </a:r>
            <a:r>
              <a:rPr lang="en-US" sz="1700" b="1" dirty="0" err="1">
                <a:solidFill>
                  <a:schemeClr val="accent2"/>
                </a:solidFill>
              </a:rPr>
              <a:t>cấu</a:t>
            </a:r>
            <a:r>
              <a:rPr lang="en-US" sz="1700" b="1" dirty="0">
                <a:solidFill>
                  <a:schemeClr val="accent2"/>
                </a:solidFill>
              </a:rPr>
              <a:t> </a:t>
            </a:r>
            <a:r>
              <a:rPr lang="en-US" sz="1700" b="1" dirty="0" err="1">
                <a:solidFill>
                  <a:schemeClr val="accent2"/>
                </a:solidFill>
              </a:rPr>
              <a:t>hình</a:t>
            </a:r>
            <a:r>
              <a:rPr lang="en-US" sz="1700" b="1" dirty="0">
                <a:solidFill>
                  <a:schemeClr val="accent2"/>
                </a:solidFill>
              </a:rPr>
              <a:t> </a:t>
            </a:r>
            <a:r>
              <a:rPr lang="en-US" sz="1700" b="1" dirty="0" err="1">
                <a:solidFill>
                  <a:schemeClr val="accent2"/>
                </a:solidFill>
              </a:rPr>
              <a:t>tự</a:t>
            </a:r>
            <a:r>
              <a:rPr lang="en-US" sz="1700" b="1" dirty="0">
                <a:solidFill>
                  <a:schemeClr val="accent2"/>
                </a:solidFill>
              </a:rPr>
              <a:t> </a:t>
            </a:r>
            <a:r>
              <a:rPr lang="en-US" sz="1700" b="1" dirty="0" err="1">
                <a:solidFill>
                  <a:schemeClr val="accent2"/>
                </a:solidFill>
              </a:rPr>
              <a:t>động</a:t>
            </a:r>
            <a:r>
              <a:rPr lang="en-US" sz="1700" b="1" dirty="0">
                <a:solidFill>
                  <a:schemeClr val="accent2"/>
                </a:solidFill>
              </a:rPr>
              <a:t> </a:t>
            </a:r>
            <a:r>
              <a:rPr lang="en-US" sz="1700" dirty="0" err="1"/>
              <a:t>như</a:t>
            </a:r>
            <a:r>
              <a:rPr lang="en-US" sz="1700" dirty="0"/>
              <a:t> </a:t>
            </a:r>
            <a:r>
              <a:rPr lang="en-US" sz="1700" dirty="0" err="1"/>
              <a:t>sau</a:t>
            </a:r>
            <a:r>
              <a:rPr lang="en-US" sz="1700" dirty="0"/>
              <a:t>: </a:t>
            </a:r>
          </a:p>
        </p:txBody>
      </p:sp>
      <p:pic>
        <p:nvPicPr>
          <p:cNvPr id="3" name="Picture 2" descr="TRANG TIN NỘI BỘ | TINPNC">
            <a:extLst>
              <a:ext uri="{FF2B5EF4-FFF2-40B4-BE49-F238E27FC236}">
                <a16:creationId xmlns:a16="http://schemas.microsoft.com/office/drawing/2014/main" id="{2CDF7825-E035-C50F-1233-3D6EDF6FC6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5565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F2CB284B-179A-E53A-51E9-6892529E8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B3755-5412-16DB-52F7-7E3E1E6E2A16}"/>
              </a:ext>
            </a:extLst>
          </p:cNvPr>
          <p:cNvSpPr>
            <a:spLocks noGrp="1"/>
          </p:cNvSpPr>
          <p:nvPr>
            <p:ph type="title"/>
          </p:nvPr>
        </p:nvSpPr>
        <p:spPr>
          <a:xfrm>
            <a:off x="290490" y="-187227"/>
            <a:ext cx="10515600" cy="820405"/>
          </a:xfrm>
        </p:spPr>
        <p:txBody>
          <a:bodyPr vert="horz" lIns="91440" tIns="45720" rIns="91440" bIns="45720" rtlCol="0" anchor="ctr">
            <a:normAutofit/>
          </a:bodyPr>
          <a:lstStyle/>
          <a:p>
            <a:r>
              <a:rPr lang="en-US" sz="1200" b="1" i="1" kern="1200" dirty="0" err="1">
                <a:solidFill>
                  <a:srgbClr val="FFFF00"/>
                </a:solidFill>
                <a:latin typeface="+mj-lt"/>
                <a:ea typeface="+mj-ea"/>
                <a:cs typeface="+mj-cs"/>
              </a:rPr>
              <a:t>Tổng</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hợp</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lệnh</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cấu</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hình</a:t>
            </a:r>
            <a:r>
              <a:rPr lang="en-US" sz="1200" b="1" i="1" kern="1200" dirty="0">
                <a:solidFill>
                  <a:srgbClr val="FFFF00"/>
                </a:solidFill>
                <a:latin typeface="+mj-lt"/>
                <a:ea typeface="+mj-ea"/>
                <a:cs typeface="+mj-cs"/>
              </a:rPr>
              <a:t>, KTV </a:t>
            </a:r>
            <a:r>
              <a:rPr lang="en-US" sz="1200" b="1" i="1" kern="1200" dirty="0" err="1">
                <a:solidFill>
                  <a:srgbClr val="FFFF00"/>
                </a:solidFill>
                <a:latin typeface="+mj-lt"/>
                <a:ea typeface="+mj-ea"/>
                <a:cs typeface="+mj-cs"/>
              </a:rPr>
              <a:t>có</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thể</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thay</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đổi</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các</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thông</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số</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bôi</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đỏ</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cho</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phù</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hợp</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mô</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hình</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nhà</a:t>
            </a:r>
            <a:r>
              <a:rPr lang="en-US" sz="1200" b="1" i="1" kern="1200" dirty="0">
                <a:solidFill>
                  <a:srgbClr val="FFFF00"/>
                </a:solidFill>
                <a:latin typeface="+mj-lt"/>
                <a:ea typeface="+mj-ea"/>
                <a:cs typeface="+mj-cs"/>
              </a:rPr>
              <a:t> KH, </a:t>
            </a:r>
            <a:r>
              <a:rPr lang="en-US" sz="1200" b="1" i="1" kern="1200" dirty="0" err="1">
                <a:solidFill>
                  <a:srgbClr val="FFFF00"/>
                </a:solidFill>
                <a:latin typeface="+mj-lt"/>
                <a:ea typeface="+mj-ea"/>
                <a:cs typeface="+mj-cs"/>
              </a:rPr>
              <a:t>sau</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đó</a:t>
            </a:r>
            <a:r>
              <a:rPr lang="en-US" sz="1200" b="1" i="1" kern="1200" dirty="0">
                <a:solidFill>
                  <a:srgbClr val="FFFF00"/>
                </a:solidFill>
                <a:latin typeface="+mj-lt"/>
                <a:ea typeface="+mj-ea"/>
                <a:cs typeface="+mj-cs"/>
              </a:rPr>
              <a:t> copy all </a:t>
            </a:r>
            <a:r>
              <a:rPr lang="en-US" sz="1200" b="1" i="1" kern="1200" dirty="0" err="1">
                <a:solidFill>
                  <a:srgbClr val="FFFF00"/>
                </a:solidFill>
                <a:latin typeface="+mj-lt"/>
                <a:ea typeface="+mj-ea"/>
                <a:cs typeface="+mj-cs"/>
              </a:rPr>
              <a:t>và</a:t>
            </a:r>
            <a:r>
              <a:rPr lang="en-US" sz="1200" b="1" i="1" kern="1200" dirty="0">
                <a:solidFill>
                  <a:srgbClr val="FFFF00"/>
                </a:solidFill>
                <a:latin typeface="+mj-lt"/>
                <a:ea typeface="+mj-ea"/>
                <a:cs typeface="+mj-cs"/>
              </a:rPr>
              <a:t> pate </a:t>
            </a:r>
            <a:r>
              <a:rPr lang="en-US" sz="1200" b="1" i="1" kern="1200" dirty="0" err="1">
                <a:solidFill>
                  <a:srgbClr val="FFFF00"/>
                </a:solidFill>
                <a:latin typeface="+mj-lt"/>
                <a:ea typeface="+mj-ea"/>
                <a:cs typeface="+mj-cs"/>
              </a:rPr>
              <a:t>vào</a:t>
            </a:r>
            <a:r>
              <a:rPr lang="en-US" sz="1200" b="1" i="1" kern="1200" dirty="0">
                <a:solidFill>
                  <a:srgbClr val="FFFF00"/>
                </a:solidFill>
                <a:latin typeface="+mj-lt"/>
                <a:ea typeface="+mj-ea"/>
                <a:cs typeface="+mj-cs"/>
              </a:rPr>
              <a:t> Terminal  </a:t>
            </a:r>
            <a:r>
              <a:rPr lang="en-US" sz="1200" b="1" i="1" kern="1200" dirty="0" err="1">
                <a:solidFill>
                  <a:srgbClr val="FFFF00"/>
                </a:solidFill>
                <a:latin typeface="+mj-lt"/>
                <a:ea typeface="+mj-ea"/>
                <a:cs typeface="+mj-cs"/>
              </a:rPr>
              <a:t>và</a:t>
            </a:r>
            <a:r>
              <a:rPr lang="en-US" sz="1200" b="1" i="1" kern="1200" dirty="0">
                <a:solidFill>
                  <a:srgbClr val="FFFF00"/>
                </a:solidFill>
                <a:latin typeface="+mj-lt"/>
                <a:ea typeface="+mj-ea"/>
                <a:cs typeface="+mj-cs"/>
              </a:rPr>
              <a:t> Enter </a:t>
            </a:r>
            <a:r>
              <a:rPr lang="en-US" sz="1200" b="1" i="1" kern="1200" dirty="0" err="1">
                <a:solidFill>
                  <a:srgbClr val="FFFF00"/>
                </a:solidFill>
                <a:latin typeface="+mj-lt"/>
                <a:ea typeface="+mj-ea"/>
                <a:cs typeface="+mj-cs"/>
              </a:rPr>
              <a:t>để</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lệnh</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tự</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chạy</a:t>
            </a:r>
            <a:r>
              <a:rPr lang="en-US" sz="1200" b="1" i="1" kern="1200" dirty="0">
                <a:solidFill>
                  <a:srgbClr val="FFFF00"/>
                </a:solidFill>
                <a:latin typeface="+mj-lt"/>
                <a:ea typeface="+mj-ea"/>
                <a:cs typeface="+mj-cs"/>
              </a:rPr>
              <a:t> </a:t>
            </a:r>
            <a:r>
              <a:rPr lang="en-US" sz="1200" b="1" i="1" kern="1200" dirty="0" err="1">
                <a:solidFill>
                  <a:srgbClr val="FFFF00"/>
                </a:solidFill>
                <a:latin typeface="+mj-lt"/>
                <a:ea typeface="+mj-ea"/>
                <a:cs typeface="+mj-cs"/>
              </a:rPr>
              <a:t>hết</a:t>
            </a:r>
            <a:endParaRPr lang="en-US" sz="1200" b="1" kern="1200" dirty="0">
              <a:solidFill>
                <a:srgbClr val="FFFF00"/>
              </a:solidFill>
              <a:latin typeface="+mj-lt"/>
              <a:ea typeface="+mj-ea"/>
              <a:cs typeface="+mj-cs"/>
            </a:endParaRPr>
          </a:p>
        </p:txBody>
      </p:sp>
      <p:sp>
        <p:nvSpPr>
          <p:cNvPr id="3" name="Rectangle 2">
            <a:extLst>
              <a:ext uri="{FF2B5EF4-FFF2-40B4-BE49-F238E27FC236}">
                <a16:creationId xmlns:a16="http://schemas.microsoft.com/office/drawing/2014/main" id="{B999C039-FE10-EC7F-B67F-835CE3B953BA}"/>
              </a:ext>
            </a:extLst>
          </p:cNvPr>
          <p:cNvSpPr/>
          <p:nvPr/>
        </p:nvSpPr>
        <p:spPr>
          <a:xfrm>
            <a:off x="357150" y="445951"/>
            <a:ext cx="11474652" cy="5966097"/>
          </a:xfrm>
          <a:prstGeom prst="rect">
            <a:avLst/>
          </a:prstGeom>
          <a:solidFill>
            <a:schemeClr val="bg1">
              <a:lumMod val="85000"/>
            </a:schemeClr>
          </a:solid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/interface </a:t>
            </a:r>
            <a:r>
              <a:rPr lang="en-US" sz="900" dirty="0" err="1">
                <a:solidFill>
                  <a:schemeClr val="tx1"/>
                </a:solidFill>
              </a:rPr>
              <a:t>pppoe</a:t>
            </a:r>
            <a:r>
              <a:rPr lang="en-US" sz="900" dirty="0">
                <a:solidFill>
                  <a:schemeClr val="tx1"/>
                </a:solidFill>
              </a:rPr>
              <a:t>-client remove [find]</a:t>
            </a:r>
          </a:p>
          <a:p>
            <a:r>
              <a:rPr lang="en-US" sz="900" dirty="0">
                <a:solidFill>
                  <a:schemeClr val="tx1"/>
                </a:solidFill>
              </a:rPr>
              <a:t>:for </a:t>
            </a:r>
            <a:r>
              <a:rPr lang="en-US" sz="900" dirty="0" err="1">
                <a:solidFill>
                  <a:schemeClr val="tx1"/>
                </a:solidFill>
              </a:rPr>
              <a:t>i</a:t>
            </a:r>
            <a:r>
              <a:rPr lang="en-US" sz="900" dirty="0">
                <a:solidFill>
                  <a:schemeClr val="tx1"/>
                </a:solidFill>
              </a:rPr>
              <a:t> from=</a:t>
            </a:r>
            <a:r>
              <a:rPr lang="en-US" sz="900" b="1" dirty="0">
                <a:solidFill>
                  <a:schemeClr val="accent2"/>
                </a:solidFill>
              </a:rPr>
              <a:t>1</a:t>
            </a:r>
            <a:r>
              <a:rPr lang="en-US" sz="900" dirty="0">
                <a:solidFill>
                  <a:schemeClr val="tx1"/>
                </a:solidFill>
              </a:rPr>
              <a:t> to</a:t>
            </a:r>
            <a:r>
              <a:rPr lang="en-US" sz="900" dirty="0">
                <a:solidFill>
                  <a:schemeClr val="accent2"/>
                </a:solidFill>
              </a:rPr>
              <a:t> 4 </a:t>
            </a:r>
            <a:r>
              <a:rPr lang="en-US" sz="900" dirty="0">
                <a:solidFill>
                  <a:schemeClr val="tx1"/>
                </a:solidFill>
              </a:rPr>
              <a:t>do={</a:t>
            </a:r>
          </a:p>
          <a:p>
            <a:r>
              <a:rPr lang="en-US" sz="900" dirty="0">
                <a:solidFill>
                  <a:schemeClr val="tx1"/>
                </a:solidFill>
              </a:rPr>
              <a:t>    :put ("Creating </a:t>
            </a:r>
            <a:r>
              <a:rPr lang="en-US" sz="900" dirty="0" err="1">
                <a:solidFill>
                  <a:schemeClr val="tx1"/>
                </a:solidFill>
              </a:rPr>
              <a:t>pppoe</a:t>
            </a:r>
            <a:r>
              <a:rPr lang="en-US" sz="900" dirty="0">
                <a:solidFill>
                  <a:schemeClr val="tx1"/>
                </a:solidFill>
              </a:rPr>
              <a:t>-out" . $</a:t>
            </a:r>
            <a:r>
              <a:rPr lang="en-US" sz="900" dirty="0" err="1">
                <a:solidFill>
                  <a:schemeClr val="tx1"/>
                </a:solidFill>
              </a:rPr>
              <a:t>i</a:t>
            </a:r>
            <a:r>
              <a:rPr lang="en-US" sz="900" dirty="0">
                <a:solidFill>
                  <a:schemeClr val="tx1"/>
                </a:solidFill>
              </a:rPr>
              <a:t>)</a:t>
            </a:r>
          </a:p>
          <a:p>
            <a:r>
              <a:rPr lang="en-US" sz="900" dirty="0">
                <a:solidFill>
                  <a:schemeClr val="tx1"/>
                </a:solidFill>
              </a:rPr>
              <a:t>    /interface </a:t>
            </a:r>
            <a:r>
              <a:rPr lang="en-US" sz="900" dirty="0" err="1">
                <a:solidFill>
                  <a:schemeClr val="tx1"/>
                </a:solidFill>
              </a:rPr>
              <a:t>pppoe</a:t>
            </a:r>
            <a:r>
              <a:rPr lang="en-US" sz="900" dirty="0">
                <a:solidFill>
                  <a:schemeClr val="tx1"/>
                </a:solidFill>
              </a:rPr>
              <a:t>-client add name=("</a:t>
            </a:r>
            <a:r>
              <a:rPr lang="en-US" sz="900" dirty="0" err="1">
                <a:solidFill>
                  <a:schemeClr val="tx1"/>
                </a:solidFill>
              </a:rPr>
              <a:t>pppoe</a:t>
            </a:r>
            <a:r>
              <a:rPr lang="en-US" sz="900" dirty="0">
                <a:solidFill>
                  <a:schemeClr val="tx1"/>
                </a:solidFill>
              </a:rPr>
              <a:t>-out" . $</a:t>
            </a:r>
            <a:r>
              <a:rPr lang="en-US" sz="900" dirty="0" err="1">
                <a:solidFill>
                  <a:schemeClr val="tx1"/>
                </a:solidFill>
              </a:rPr>
              <a:t>i</a:t>
            </a:r>
            <a:r>
              <a:rPr lang="en-US" sz="900" dirty="0">
                <a:solidFill>
                  <a:schemeClr val="tx1"/>
                </a:solidFill>
              </a:rPr>
              <a:t>) interface=ether1 user=</a:t>
            </a:r>
            <a:r>
              <a:rPr lang="en-US" sz="900" b="1" dirty="0">
                <a:solidFill>
                  <a:schemeClr val="accent2"/>
                </a:solidFill>
              </a:rPr>
              <a:t>hnfdl-123456-123</a:t>
            </a:r>
            <a:r>
              <a:rPr lang="en-US" sz="900" dirty="0">
                <a:solidFill>
                  <a:schemeClr val="tx1"/>
                </a:solidFill>
              </a:rPr>
              <a:t> password=</a:t>
            </a:r>
            <a:r>
              <a:rPr lang="en-US" sz="900" b="1" dirty="0">
                <a:solidFill>
                  <a:schemeClr val="accent2"/>
                </a:solidFill>
              </a:rPr>
              <a:t>fdn0123 </a:t>
            </a:r>
            <a:r>
              <a:rPr lang="en-US" sz="900" dirty="0">
                <a:solidFill>
                  <a:schemeClr val="tx1"/>
                </a:solidFill>
              </a:rPr>
              <a:t>use-peer-</a:t>
            </a:r>
            <a:r>
              <a:rPr lang="en-US" sz="900" dirty="0" err="1">
                <a:solidFill>
                  <a:schemeClr val="tx1"/>
                </a:solidFill>
              </a:rPr>
              <a:t>dns</a:t>
            </a:r>
            <a:r>
              <a:rPr lang="en-US" sz="900" dirty="0">
                <a:solidFill>
                  <a:schemeClr val="tx1"/>
                </a:solidFill>
              </a:rPr>
              <a:t>=yes add-default-route=yes disable=no</a:t>
            </a:r>
          </a:p>
          <a:p>
            <a:r>
              <a:rPr lang="en-US" sz="900" dirty="0">
                <a:solidFill>
                  <a:schemeClr val="tx1"/>
                </a:solidFill>
              </a:rPr>
              <a:t>}</a:t>
            </a:r>
          </a:p>
          <a:p>
            <a:r>
              <a:rPr lang="en-US" sz="900" dirty="0">
                <a:solidFill>
                  <a:schemeClr val="tx1"/>
                </a:solidFill>
              </a:rPr>
              <a:t>/interface list add name=WAN</a:t>
            </a:r>
          </a:p>
          <a:p>
            <a:r>
              <a:rPr lang="en-US" sz="900" dirty="0">
                <a:solidFill>
                  <a:schemeClr val="tx1"/>
                </a:solidFill>
              </a:rPr>
              <a:t>/interface list add name=LAN</a:t>
            </a:r>
          </a:p>
          <a:p>
            <a:r>
              <a:rPr lang="en-US" sz="900" dirty="0">
                <a:solidFill>
                  <a:schemeClr val="tx1"/>
                </a:solidFill>
              </a:rPr>
              <a:t>:for </a:t>
            </a:r>
            <a:r>
              <a:rPr lang="en-US" sz="900" dirty="0" err="1">
                <a:solidFill>
                  <a:schemeClr val="tx1"/>
                </a:solidFill>
              </a:rPr>
              <a:t>i</a:t>
            </a:r>
            <a:r>
              <a:rPr lang="en-US" sz="900" dirty="0">
                <a:solidFill>
                  <a:schemeClr val="tx1"/>
                </a:solidFill>
              </a:rPr>
              <a:t> from=</a:t>
            </a:r>
            <a:r>
              <a:rPr lang="en-US" sz="900" b="1" dirty="0">
                <a:solidFill>
                  <a:schemeClr val="accent2"/>
                </a:solidFill>
              </a:rPr>
              <a:t>1</a:t>
            </a:r>
            <a:r>
              <a:rPr lang="en-US" sz="900" dirty="0">
                <a:solidFill>
                  <a:schemeClr val="tx1"/>
                </a:solidFill>
              </a:rPr>
              <a:t> to=</a:t>
            </a:r>
            <a:r>
              <a:rPr lang="en-US" sz="900" b="1" dirty="0">
                <a:solidFill>
                  <a:schemeClr val="accent2"/>
                </a:solidFill>
              </a:rPr>
              <a:t>4</a:t>
            </a:r>
            <a:r>
              <a:rPr lang="en-US" sz="900" dirty="0">
                <a:solidFill>
                  <a:schemeClr val="tx1"/>
                </a:solidFill>
              </a:rPr>
              <a:t> do={</a:t>
            </a:r>
          </a:p>
          <a:p>
            <a:r>
              <a:rPr lang="en-US" sz="900" dirty="0">
                <a:solidFill>
                  <a:schemeClr val="tx1"/>
                </a:solidFill>
              </a:rPr>
              <a:t>  /routing table add disable=no fib name="</a:t>
            </a:r>
            <a:r>
              <a:rPr lang="en-US" sz="900" dirty="0" err="1">
                <a:solidFill>
                  <a:schemeClr val="tx1"/>
                </a:solidFill>
              </a:rPr>
              <a:t>WAN$i</a:t>
            </a:r>
            <a:r>
              <a:rPr lang="en-US" sz="900" dirty="0">
                <a:solidFill>
                  <a:schemeClr val="tx1"/>
                </a:solidFill>
              </a:rPr>
              <a:t>"</a:t>
            </a:r>
          </a:p>
          <a:p>
            <a:r>
              <a:rPr lang="en-US" sz="900" dirty="0">
                <a:solidFill>
                  <a:schemeClr val="tx1"/>
                </a:solidFill>
              </a:rPr>
              <a:t>}</a:t>
            </a:r>
          </a:p>
          <a:p>
            <a:r>
              <a:rPr lang="en-US" sz="900" dirty="0">
                <a:solidFill>
                  <a:schemeClr val="tx1"/>
                </a:solidFill>
              </a:rPr>
              <a:t>:for </a:t>
            </a:r>
            <a:r>
              <a:rPr lang="en-US" sz="900" dirty="0" err="1">
                <a:solidFill>
                  <a:schemeClr val="tx1"/>
                </a:solidFill>
              </a:rPr>
              <a:t>i</a:t>
            </a:r>
            <a:r>
              <a:rPr lang="en-US" sz="900" dirty="0">
                <a:solidFill>
                  <a:schemeClr val="tx1"/>
                </a:solidFill>
              </a:rPr>
              <a:t> from=</a:t>
            </a:r>
            <a:r>
              <a:rPr lang="en-US" sz="900" b="1" dirty="0">
                <a:solidFill>
                  <a:schemeClr val="accent2"/>
                </a:solidFill>
              </a:rPr>
              <a:t>2</a:t>
            </a:r>
            <a:r>
              <a:rPr lang="en-US" sz="900" dirty="0">
                <a:solidFill>
                  <a:schemeClr val="tx1"/>
                </a:solidFill>
              </a:rPr>
              <a:t> to=</a:t>
            </a:r>
            <a:r>
              <a:rPr lang="en-US" sz="900" b="1" dirty="0">
                <a:solidFill>
                  <a:schemeClr val="accent2"/>
                </a:solidFill>
              </a:rPr>
              <a:t>5</a:t>
            </a:r>
            <a:r>
              <a:rPr lang="en-US" sz="900" dirty="0">
                <a:solidFill>
                  <a:schemeClr val="tx1"/>
                </a:solidFill>
              </a:rPr>
              <a:t> do={</a:t>
            </a:r>
          </a:p>
          <a:p>
            <a:r>
              <a:rPr lang="en-US" sz="900" dirty="0">
                <a:solidFill>
                  <a:schemeClr val="tx1"/>
                </a:solidFill>
              </a:rPr>
              <a:t>    :local </a:t>
            </a:r>
            <a:r>
              <a:rPr lang="en-US" sz="900" dirty="0" err="1">
                <a:solidFill>
                  <a:schemeClr val="tx1"/>
                </a:solidFill>
              </a:rPr>
              <a:t>interfaceName</a:t>
            </a:r>
            <a:r>
              <a:rPr lang="en-US" sz="900" dirty="0">
                <a:solidFill>
                  <a:schemeClr val="tx1"/>
                </a:solidFill>
              </a:rPr>
              <a:t> ("ether" . $</a:t>
            </a:r>
            <a:r>
              <a:rPr lang="en-US" sz="900" dirty="0" err="1">
                <a:solidFill>
                  <a:schemeClr val="tx1"/>
                </a:solidFill>
              </a:rPr>
              <a:t>i</a:t>
            </a:r>
            <a:r>
              <a:rPr lang="en-US" sz="900" dirty="0">
                <a:solidFill>
                  <a:schemeClr val="tx1"/>
                </a:solidFill>
              </a:rPr>
              <a:t>)</a:t>
            </a:r>
          </a:p>
          <a:p>
            <a:r>
              <a:rPr lang="en-US" sz="900" dirty="0">
                <a:solidFill>
                  <a:schemeClr val="tx1"/>
                </a:solidFill>
              </a:rPr>
              <a:t>    /interface bridge port add bridge=bridge-LAN interface=$</a:t>
            </a:r>
            <a:r>
              <a:rPr lang="en-US" sz="900" dirty="0" err="1">
                <a:solidFill>
                  <a:schemeClr val="tx1"/>
                </a:solidFill>
              </a:rPr>
              <a:t>interfaceName</a:t>
            </a:r>
            <a:r>
              <a:rPr lang="en-US" sz="900" dirty="0">
                <a:solidFill>
                  <a:schemeClr val="tx1"/>
                </a:solidFill>
              </a:rPr>
              <a:t> trusted=yes</a:t>
            </a:r>
          </a:p>
          <a:p>
            <a:r>
              <a:rPr lang="en-US" sz="900" dirty="0">
                <a:solidFill>
                  <a:schemeClr val="tx1"/>
                </a:solidFill>
              </a:rPr>
              <a:t>}</a:t>
            </a:r>
          </a:p>
          <a:p>
            <a:r>
              <a:rPr lang="en-US" sz="900" dirty="0">
                <a:solidFill>
                  <a:schemeClr val="tx1"/>
                </a:solidFill>
              </a:rPr>
              <a:t>/interface list member add interface=bridge-LAN list=LAN</a:t>
            </a:r>
          </a:p>
          <a:p>
            <a:r>
              <a:rPr lang="en-US" sz="900" dirty="0">
                <a:solidFill>
                  <a:schemeClr val="tx1"/>
                </a:solidFill>
              </a:rPr>
              <a:t>:for </a:t>
            </a:r>
            <a:r>
              <a:rPr lang="en-US" sz="900" dirty="0" err="1">
                <a:solidFill>
                  <a:schemeClr val="tx1"/>
                </a:solidFill>
              </a:rPr>
              <a:t>i</a:t>
            </a:r>
            <a:r>
              <a:rPr lang="en-US" sz="900" dirty="0">
                <a:solidFill>
                  <a:schemeClr val="tx1"/>
                </a:solidFill>
              </a:rPr>
              <a:t> from=</a:t>
            </a:r>
            <a:r>
              <a:rPr lang="en-US" sz="900" b="1" dirty="0">
                <a:solidFill>
                  <a:schemeClr val="accent2"/>
                </a:solidFill>
              </a:rPr>
              <a:t>1</a:t>
            </a:r>
            <a:r>
              <a:rPr lang="en-US" sz="900" dirty="0">
                <a:solidFill>
                  <a:schemeClr val="tx1"/>
                </a:solidFill>
              </a:rPr>
              <a:t> to=</a:t>
            </a:r>
            <a:r>
              <a:rPr lang="en-US" sz="900" b="1" dirty="0">
                <a:solidFill>
                  <a:schemeClr val="accent2"/>
                </a:solidFill>
              </a:rPr>
              <a:t>4 </a:t>
            </a:r>
            <a:r>
              <a:rPr lang="en-US" sz="900" dirty="0">
                <a:solidFill>
                  <a:schemeClr val="tx1"/>
                </a:solidFill>
              </a:rPr>
              <a:t>do={</a:t>
            </a:r>
          </a:p>
          <a:p>
            <a:r>
              <a:rPr lang="en-US" sz="900" dirty="0">
                <a:solidFill>
                  <a:schemeClr val="tx1"/>
                </a:solidFill>
              </a:rPr>
              <a:t>    :local </a:t>
            </a:r>
            <a:r>
              <a:rPr lang="en-US" sz="900" dirty="0" err="1">
                <a:solidFill>
                  <a:schemeClr val="tx1"/>
                </a:solidFill>
              </a:rPr>
              <a:t>interfaceName</a:t>
            </a:r>
            <a:r>
              <a:rPr lang="en-US" sz="900" dirty="0">
                <a:solidFill>
                  <a:schemeClr val="tx1"/>
                </a:solidFill>
              </a:rPr>
              <a:t> ("</a:t>
            </a:r>
            <a:r>
              <a:rPr lang="en-US" sz="900" dirty="0" err="1">
                <a:solidFill>
                  <a:schemeClr val="tx1"/>
                </a:solidFill>
              </a:rPr>
              <a:t>pppoe</a:t>
            </a:r>
            <a:r>
              <a:rPr lang="en-US" sz="900" dirty="0">
                <a:solidFill>
                  <a:schemeClr val="tx1"/>
                </a:solidFill>
              </a:rPr>
              <a:t>-out" . $</a:t>
            </a:r>
            <a:r>
              <a:rPr lang="en-US" sz="900" dirty="0" err="1">
                <a:solidFill>
                  <a:schemeClr val="tx1"/>
                </a:solidFill>
              </a:rPr>
              <a:t>i</a:t>
            </a:r>
            <a:r>
              <a:rPr lang="en-US" sz="900" dirty="0">
                <a:solidFill>
                  <a:schemeClr val="tx1"/>
                </a:solidFill>
              </a:rPr>
              <a:t>)</a:t>
            </a:r>
          </a:p>
          <a:p>
            <a:r>
              <a:rPr lang="en-US" sz="900" dirty="0">
                <a:solidFill>
                  <a:schemeClr val="tx1"/>
                </a:solidFill>
              </a:rPr>
              <a:t>    /interface list member add interface=$</a:t>
            </a:r>
            <a:r>
              <a:rPr lang="en-US" sz="900" dirty="0" err="1">
                <a:solidFill>
                  <a:schemeClr val="tx1"/>
                </a:solidFill>
              </a:rPr>
              <a:t>interfaceName</a:t>
            </a:r>
            <a:r>
              <a:rPr lang="en-US" sz="900" dirty="0">
                <a:solidFill>
                  <a:schemeClr val="tx1"/>
                </a:solidFill>
              </a:rPr>
              <a:t> list=WAN</a:t>
            </a:r>
          </a:p>
          <a:p>
            <a:r>
              <a:rPr lang="en-US" sz="900" dirty="0">
                <a:solidFill>
                  <a:schemeClr val="tx1"/>
                </a:solidFill>
              </a:rPr>
              <a:t>}</a:t>
            </a:r>
          </a:p>
          <a:p>
            <a:r>
              <a:rPr lang="en-US" sz="900" dirty="0">
                <a:solidFill>
                  <a:schemeClr val="tx1"/>
                </a:solidFill>
              </a:rPr>
              <a:t>/</a:t>
            </a:r>
            <a:r>
              <a:rPr lang="en-US" sz="900" dirty="0" err="1">
                <a:solidFill>
                  <a:schemeClr val="tx1"/>
                </a:solidFill>
              </a:rPr>
              <a:t>ip</a:t>
            </a:r>
            <a:r>
              <a:rPr lang="en-US" sz="900" dirty="0">
                <a:solidFill>
                  <a:schemeClr val="tx1"/>
                </a:solidFill>
              </a:rPr>
              <a:t> firewall </a:t>
            </a:r>
            <a:r>
              <a:rPr lang="en-US" sz="900" dirty="0" err="1">
                <a:solidFill>
                  <a:schemeClr val="tx1"/>
                </a:solidFill>
              </a:rPr>
              <a:t>nat</a:t>
            </a:r>
            <a:r>
              <a:rPr lang="en-US" sz="900" dirty="0">
                <a:solidFill>
                  <a:schemeClr val="tx1"/>
                </a:solidFill>
              </a:rPr>
              <a:t> add action=masquerade chain=</a:t>
            </a:r>
            <a:r>
              <a:rPr lang="en-US" sz="900" dirty="0" err="1">
                <a:solidFill>
                  <a:schemeClr val="tx1"/>
                </a:solidFill>
              </a:rPr>
              <a:t>srcnat</a:t>
            </a:r>
            <a:r>
              <a:rPr lang="en-US" sz="900" dirty="0">
                <a:solidFill>
                  <a:schemeClr val="tx1"/>
                </a:solidFill>
              </a:rPr>
              <a:t> comment="</a:t>
            </a:r>
            <a:r>
              <a:rPr lang="en-US" sz="900" dirty="0" err="1">
                <a:solidFill>
                  <a:schemeClr val="tx1"/>
                </a:solidFill>
              </a:rPr>
              <a:t>ftel</a:t>
            </a:r>
            <a:r>
              <a:rPr lang="en-US" sz="900" dirty="0">
                <a:solidFill>
                  <a:schemeClr val="tx1"/>
                </a:solidFill>
              </a:rPr>
              <a:t>: masquerade" out-interface-list=WAN</a:t>
            </a:r>
          </a:p>
          <a:p>
            <a:r>
              <a:rPr lang="en-US" sz="900" dirty="0">
                <a:solidFill>
                  <a:schemeClr val="tx1"/>
                </a:solidFill>
              </a:rPr>
              <a:t>:for </a:t>
            </a:r>
            <a:r>
              <a:rPr lang="en-US" sz="900" dirty="0" err="1">
                <a:solidFill>
                  <a:schemeClr val="tx1"/>
                </a:solidFill>
              </a:rPr>
              <a:t>i</a:t>
            </a:r>
            <a:r>
              <a:rPr lang="en-US" sz="900" dirty="0">
                <a:solidFill>
                  <a:schemeClr val="tx1"/>
                </a:solidFill>
              </a:rPr>
              <a:t> from=</a:t>
            </a:r>
            <a:r>
              <a:rPr lang="en-US" sz="900" dirty="0">
                <a:solidFill>
                  <a:srgbClr val="FF0000"/>
                </a:solidFill>
              </a:rPr>
              <a:t>1</a:t>
            </a:r>
            <a:r>
              <a:rPr lang="en-US" sz="900" dirty="0">
                <a:solidFill>
                  <a:schemeClr val="tx1"/>
                </a:solidFill>
              </a:rPr>
              <a:t> to=</a:t>
            </a:r>
            <a:r>
              <a:rPr lang="en-US" sz="900" dirty="0">
                <a:solidFill>
                  <a:srgbClr val="FF0000"/>
                </a:solidFill>
              </a:rPr>
              <a:t>4</a:t>
            </a:r>
            <a:r>
              <a:rPr lang="en-US" sz="900" dirty="0">
                <a:solidFill>
                  <a:schemeClr val="tx1"/>
                </a:solidFill>
              </a:rPr>
              <a:t> do={</a:t>
            </a:r>
          </a:p>
          <a:p>
            <a:r>
              <a:rPr lang="en-US" sz="900" dirty="0">
                <a:solidFill>
                  <a:schemeClr val="tx1"/>
                </a:solidFill>
              </a:rPr>
              <a:t>    :local </a:t>
            </a:r>
            <a:r>
              <a:rPr lang="en-US" sz="900" dirty="0" err="1">
                <a:solidFill>
                  <a:schemeClr val="tx1"/>
                </a:solidFill>
              </a:rPr>
              <a:t>interfaceName</a:t>
            </a:r>
            <a:r>
              <a:rPr lang="en-US" sz="900" dirty="0">
                <a:solidFill>
                  <a:schemeClr val="tx1"/>
                </a:solidFill>
              </a:rPr>
              <a:t> ("</a:t>
            </a:r>
            <a:r>
              <a:rPr lang="en-US" sz="900" dirty="0" err="1">
                <a:solidFill>
                  <a:schemeClr val="tx1"/>
                </a:solidFill>
              </a:rPr>
              <a:t>pppoe</a:t>
            </a:r>
            <a:r>
              <a:rPr lang="en-US" sz="900" dirty="0">
                <a:solidFill>
                  <a:schemeClr val="tx1"/>
                </a:solidFill>
              </a:rPr>
              <a:t>-out" . $</a:t>
            </a:r>
            <a:r>
              <a:rPr lang="en-US" sz="900" dirty="0" err="1">
                <a:solidFill>
                  <a:schemeClr val="tx1"/>
                </a:solidFill>
              </a:rPr>
              <a:t>i</a:t>
            </a:r>
            <a:r>
              <a:rPr lang="en-US" sz="900" dirty="0">
                <a:solidFill>
                  <a:schemeClr val="tx1"/>
                </a:solidFill>
              </a:rPr>
              <a:t>)</a:t>
            </a:r>
          </a:p>
          <a:p>
            <a:r>
              <a:rPr lang="en-US" sz="900" dirty="0">
                <a:solidFill>
                  <a:schemeClr val="tx1"/>
                </a:solidFill>
              </a:rPr>
              <a:t>    :local </a:t>
            </a:r>
            <a:r>
              <a:rPr lang="en-US" sz="900" dirty="0" err="1">
                <a:solidFill>
                  <a:schemeClr val="tx1"/>
                </a:solidFill>
              </a:rPr>
              <a:t>routingTable</a:t>
            </a:r>
            <a:r>
              <a:rPr lang="en-US" sz="900" dirty="0">
                <a:solidFill>
                  <a:schemeClr val="tx1"/>
                </a:solidFill>
              </a:rPr>
              <a:t> ("WAN" . $</a:t>
            </a:r>
            <a:r>
              <a:rPr lang="en-US" sz="900" dirty="0" err="1">
                <a:solidFill>
                  <a:schemeClr val="tx1"/>
                </a:solidFill>
              </a:rPr>
              <a:t>i</a:t>
            </a:r>
            <a:r>
              <a:rPr lang="en-US" sz="900" dirty="0">
                <a:solidFill>
                  <a:schemeClr val="tx1"/>
                </a:solidFill>
              </a:rPr>
              <a:t>)</a:t>
            </a:r>
          </a:p>
          <a:p>
            <a:r>
              <a:rPr lang="en-US" sz="900" dirty="0">
                <a:solidFill>
                  <a:schemeClr val="tx1"/>
                </a:solidFill>
              </a:rPr>
              <a:t>    /</a:t>
            </a:r>
            <a:r>
              <a:rPr lang="en-US" sz="900" dirty="0" err="1">
                <a:solidFill>
                  <a:schemeClr val="tx1"/>
                </a:solidFill>
              </a:rPr>
              <a:t>ip</a:t>
            </a:r>
            <a:r>
              <a:rPr lang="en-US" sz="900" dirty="0">
                <a:solidFill>
                  <a:schemeClr val="tx1"/>
                </a:solidFill>
              </a:rPr>
              <a:t> route add distance=1 </a:t>
            </a:r>
            <a:r>
              <a:rPr lang="en-US" sz="900" dirty="0" err="1">
                <a:solidFill>
                  <a:schemeClr val="tx1"/>
                </a:solidFill>
              </a:rPr>
              <a:t>dst</a:t>
            </a:r>
            <a:r>
              <a:rPr lang="en-US" sz="900" dirty="0">
                <a:solidFill>
                  <a:schemeClr val="tx1"/>
                </a:solidFill>
              </a:rPr>
              <a:t>-address=0.0.0.0/0 gateway=$</a:t>
            </a:r>
            <a:r>
              <a:rPr lang="en-US" sz="900" dirty="0" err="1">
                <a:solidFill>
                  <a:schemeClr val="tx1"/>
                </a:solidFill>
              </a:rPr>
              <a:t>interfaceName</a:t>
            </a:r>
            <a:r>
              <a:rPr lang="en-US" sz="900" dirty="0">
                <a:solidFill>
                  <a:schemeClr val="tx1"/>
                </a:solidFill>
              </a:rPr>
              <a:t> routing-table=[$</a:t>
            </a:r>
            <a:r>
              <a:rPr lang="en-US" sz="900" dirty="0" err="1">
                <a:solidFill>
                  <a:schemeClr val="tx1"/>
                </a:solidFill>
              </a:rPr>
              <a:t>routingTable</a:t>
            </a:r>
            <a:r>
              <a:rPr lang="en-US" sz="900" dirty="0">
                <a:solidFill>
                  <a:schemeClr val="tx1"/>
                </a:solidFill>
              </a:rPr>
              <a:t>]</a:t>
            </a:r>
          </a:p>
          <a:p>
            <a:r>
              <a:rPr lang="en-US" sz="900" dirty="0">
                <a:solidFill>
                  <a:schemeClr val="tx1"/>
                </a:solidFill>
              </a:rPr>
              <a:t>}</a:t>
            </a:r>
          </a:p>
          <a:p>
            <a:r>
              <a:rPr lang="en-US" sz="900" dirty="0">
                <a:solidFill>
                  <a:schemeClr val="tx1"/>
                </a:solidFill>
              </a:rPr>
              <a:t>/</a:t>
            </a:r>
            <a:r>
              <a:rPr lang="en-US" sz="900" dirty="0" err="1">
                <a:solidFill>
                  <a:schemeClr val="tx1"/>
                </a:solidFill>
              </a:rPr>
              <a:t>ip</a:t>
            </a:r>
            <a:r>
              <a:rPr lang="en-US" sz="900" dirty="0">
                <a:solidFill>
                  <a:schemeClr val="tx1"/>
                </a:solidFill>
              </a:rPr>
              <a:t> route add distance=1 </a:t>
            </a:r>
            <a:r>
              <a:rPr lang="en-US" sz="900" dirty="0" err="1">
                <a:solidFill>
                  <a:schemeClr val="tx1"/>
                </a:solidFill>
              </a:rPr>
              <a:t>dst</a:t>
            </a:r>
            <a:r>
              <a:rPr lang="en-US" sz="900" dirty="0">
                <a:solidFill>
                  <a:schemeClr val="tx1"/>
                </a:solidFill>
              </a:rPr>
              <a:t>-address=0.0.0.0/0 gateway=pppoe-out1 routing-table=main</a:t>
            </a:r>
          </a:p>
          <a:p>
            <a:r>
              <a:rPr lang="en-US" sz="900" dirty="0">
                <a:solidFill>
                  <a:schemeClr val="tx1"/>
                </a:solidFill>
              </a:rPr>
              <a:t>:for </a:t>
            </a:r>
            <a:r>
              <a:rPr lang="en-US" sz="900" dirty="0" err="1">
                <a:solidFill>
                  <a:schemeClr val="tx1"/>
                </a:solidFill>
              </a:rPr>
              <a:t>i</a:t>
            </a:r>
            <a:r>
              <a:rPr lang="en-US" sz="900" dirty="0">
                <a:solidFill>
                  <a:schemeClr val="tx1"/>
                </a:solidFill>
              </a:rPr>
              <a:t> from=</a:t>
            </a:r>
            <a:r>
              <a:rPr lang="en-US" sz="900" dirty="0">
                <a:solidFill>
                  <a:srgbClr val="FF0000"/>
                </a:solidFill>
              </a:rPr>
              <a:t>2</a:t>
            </a:r>
            <a:r>
              <a:rPr lang="en-US" sz="900" dirty="0">
                <a:solidFill>
                  <a:schemeClr val="tx1"/>
                </a:solidFill>
              </a:rPr>
              <a:t> to=</a:t>
            </a:r>
            <a:r>
              <a:rPr lang="en-US" sz="900" dirty="0">
                <a:solidFill>
                  <a:srgbClr val="FF0000"/>
                </a:solidFill>
              </a:rPr>
              <a:t>50</a:t>
            </a:r>
            <a:r>
              <a:rPr lang="en-US" sz="900" dirty="0">
                <a:solidFill>
                  <a:schemeClr val="tx1"/>
                </a:solidFill>
              </a:rPr>
              <a:t> do={</a:t>
            </a:r>
          </a:p>
          <a:p>
            <a:r>
              <a:rPr lang="en-US" sz="900" dirty="0">
                <a:solidFill>
                  <a:schemeClr val="tx1"/>
                </a:solidFill>
              </a:rPr>
              <a:t>    :local </a:t>
            </a:r>
            <a:r>
              <a:rPr lang="en-US" sz="900" dirty="0" err="1">
                <a:solidFill>
                  <a:schemeClr val="tx1"/>
                </a:solidFill>
              </a:rPr>
              <a:t>addressLAN</a:t>
            </a:r>
            <a:r>
              <a:rPr lang="en-US" sz="900" dirty="0">
                <a:solidFill>
                  <a:schemeClr val="tx1"/>
                </a:solidFill>
              </a:rPr>
              <a:t> ("</a:t>
            </a:r>
            <a:r>
              <a:rPr lang="en-US" sz="900" dirty="0">
                <a:solidFill>
                  <a:srgbClr val="FF0000"/>
                </a:solidFill>
              </a:rPr>
              <a:t>192.168.1.</a:t>
            </a:r>
            <a:r>
              <a:rPr lang="en-US" sz="900" dirty="0">
                <a:solidFill>
                  <a:schemeClr val="tx1"/>
                </a:solidFill>
              </a:rPr>
              <a:t>" . $</a:t>
            </a:r>
            <a:r>
              <a:rPr lang="en-US" sz="900" dirty="0" err="1">
                <a:solidFill>
                  <a:schemeClr val="tx1"/>
                </a:solidFill>
              </a:rPr>
              <a:t>i</a:t>
            </a:r>
            <a:r>
              <a:rPr lang="en-US" sz="900" dirty="0">
                <a:solidFill>
                  <a:schemeClr val="tx1"/>
                </a:solidFill>
              </a:rPr>
              <a:t> . "/32")</a:t>
            </a:r>
          </a:p>
          <a:p>
            <a:r>
              <a:rPr lang="en-US" sz="900" dirty="0">
                <a:solidFill>
                  <a:schemeClr val="tx1"/>
                </a:solidFill>
              </a:rPr>
              <a:t>     /routing rule add action=lookup disabled=no </a:t>
            </a:r>
            <a:r>
              <a:rPr lang="en-US" sz="900" dirty="0" err="1">
                <a:solidFill>
                  <a:schemeClr val="tx1"/>
                </a:solidFill>
              </a:rPr>
              <a:t>src</a:t>
            </a:r>
            <a:r>
              <a:rPr lang="en-US" sz="900" dirty="0">
                <a:solidFill>
                  <a:schemeClr val="tx1"/>
                </a:solidFill>
              </a:rPr>
              <a:t>-address=$</a:t>
            </a:r>
            <a:r>
              <a:rPr lang="en-US" sz="900" dirty="0" err="1">
                <a:solidFill>
                  <a:schemeClr val="tx1"/>
                </a:solidFill>
              </a:rPr>
              <a:t>addressLAN</a:t>
            </a:r>
            <a:r>
              <a:rPr lang="en-US" sz="900" dirty="0">
                <a:solidFill>
                  <a:schemeClr val="tx1"/>
                </a:solidFill>
              </a:rPr>
              <a:t> table=</a:t>
            </a:r>
            <a:r>
              <a:rPr lang="en-US" sz="900" dirty="0">
                <a:solidFill>
                  <a:srgbClr val="FF0000"/>
                </a:solidFill>
              </a:rPr>
              <a:t>WAN1</a:t>
            </a:r>
          </a:p>
          <a:p>
            <a:r>
              <a:rPr lang="en-US" sz="900" dirty="0">
                <a:solidFill>
                  <a:schemeClr val="tx1"/>
                </a:solidFill>
              </a:rPr>
              <a:t>}</a:t>
            </a:r>
          </a:p>
          <a:p>
            <a:r>
              <a:rPr lang="en-US" sz="900" dirty="0">
                <a:solidFill>
                  <a:schemeClr val="tx1"/>
                </a:solidFill>
              </a:rPr>
              <a:t>:for </a:t>
            </a:r>
            <a:r>
              <a:rPr lang="en-US" sz="900" dirty="0" err="1">
                <a:solidFill>
                  <a:schemeClr val="tx1"/>
                </a:solidFill>
              </a:rPr>
              <a:t>i</a:t>
            </a:r>
            <a:r>
              <a:rPr lang="en-US" sz="900" dirty="0">
                <a:solidFill>
                  <a:schemeClr val="tx1"/>
                </a:solidFill>
              </a:rPr>
              <a:t> from=</a:t>
            </a:r>
            <a:r>
              <a:rPr lang="en-US" sz="900" dirty="0">
                <a:solidFill>
                  <a:srgbClr val="FF0000"/>
                </a:solidFill>
              </a:rPr>
              <a:t>51</a:t>
            </a:r>
            <a:r>
              <a:rPr lang="en-US" sz="900" dirty="0">
                <a:solidFill>
                  <a:schemeClr val="tx1"/>
                </a:solidFill>
              </a:rPr>
              <a:t> to=</a:t>
            </a:r>
            <a:r>
              <a:rPr lang="en-US" sz="900" dirty="0">
                <a:solidFill>
                  <a:srgbClr val="FF0000"/>
                </a:solidFill>
              </a:rPr>
              <a:t>100</a:t>
            </a:r>
            <a:r>
              <a:rPr lang="en-US" sz="900" dirty="0">
                <a:solidFill>
                  <a:schemeClr val="tx1"/>
                </a:solidFill>
              </a:rPr>
              <a:t> do={</a:t>
            </a:r>
          </a:p>
          <a:p>
            <a:r>
              <a:rPr lang="en-US" sz="900" dirty="0">
                <a:solidFill>
                  <a:schemeClr val="tx1"/>
                </a:solidFill>
              </a:rPr>
              <a:t>    :local </a:t>
            </a:r>
            <a:r>
              <a:rPr lang="en-US" sz="900" dirty="0" err="1">
                <a:solidFill>
                  <a:schemeClr val="tx1"/>
                </a:solidFill>
              </a:rPr>
              <a:t>addressLAN</a:t>
            </a:r>
            <a:r>
              <a:rPr lang="en-US" sz="900" dirty="0">
                <a:solidFill>
                  <a:schemeClr val="tx1"/>
                </a:solidFill>
              </a:rPr>
              <a:t> ("</a:t>
            </a:r>
            <a:r>
              <a:rPr lang="en-US" sz="900" dirty="0">
                <a:solidFill>
                  <a:srgbClr val="FF0000"/>
                </a:solidFill>
              </a:rPr>
              <a:t>192.168.1.</a:t>
            </a:r>
            <a:r>
              <a:rPr lang="en-US" sz="900" dirty="0">
                <a:solidFill>
                  <a:schemeClr val="tx1"/>
                </a:solidFill>
              </a:rPr>
              <a:t>" . $</a:t>
            </a:r>
            <a:r>
              <a:rPr lang="en-US" sz="900" dirty="0" err="1">
                <a:solidFill>
                  <a:schemeClr val="tx1"/>
                </a:solidFill>
              </a:rPr>
              <a:t>i</a:t>
            </a:r>
            <a:r>
              <a:rPr lang="en-US" sz="900" dirty="0">
                <a:solidFill>
                  <a:schemeClr val="tx1"/>
                </a:solidFill>
              </a:rPr>
              <a:t> . "/32")</a:t>
            </a:r>
          </a:p>
          <a:p>
            <a:r>
              <a:rPr lang="en-US" sz="900" dirty="0">
                <a:solidFill>
                  <a:schemeClr val="tx1"/>
                </a:solidFill>
              </a:rPr>
              <a:t>     /routing rule add action=lookup disabled=no </a:t>
            </a:r>
            <a:r>
              <a:rPr lang="en-US" sz="900" dirty="0" err="1">
                <a:solidFill>
                  <a:schemeClr val="tx1"/>
                </a:solidFill>
              </a:rPr>
              <a:t>src</a:t>
            </a:r>
            <a:r>
              <a:rPr lang="en-US" sz="900" dirty="0">
                <a:solidFill>
                  <a:schemeClr val="tx1"/>
                </a:solidFill>
              </a:rPr>
              <a:t>-address=$</a:t>
            </a:r>
            <a:r>
              <a:rPr lang="en-US" sz="900" dirty="0" err="1">
                <a:solidFill>
                  <a:schemeClr val="tx1"/>
                </a:solidFill>
              </a:rPr>
              <a:t>addressLAN</a:t>
            </a:r>
            <a:r>
              <a:rPr lang="en-US" sz="900" dirty="0">
                <a:solidFill>
                  <a:schemeClr val="tx1"/>
                </a:solidFill>
              </a:rPr>
              <a:t> table=</a:t>
            </a:r>
            <a:r>
              <a:rPr lang="en-US" sz="900" dirty="0">
                <a:solidFill>
                  <a:srgbClr val="FF0000"/>
                </a:solidFill>
              </a:rPr>
              <a:t>WAN2</a:t>
            </a:r>
          </a:p>
          <a:p>
            <a:r>
              <a:rPr lang="en-US" sz="900" dirty="0">
                <a:solidFill>
                  <a:schemeClr val="tx1"/>
                </a:solidFill>
              </a:rPr>
              <a:t>}</a:t>
            </a:r>
          </a:p>
          <a:p>
            <a:r>
              <a:rPr lang="en-US" sz="900" dirty="0">
                <a:solidFill>
                  <a:schemeClr val="tx1"/>
                </a:solidFill>
              </a:rPr>
              <a:t>:for </a:t>
            </a:r>
            <a:r>
              <a:rPr lang="en-US" sz="900" dirty="0" err="1">
                <a:solidFill>
                  <a:schemeClr val="tx1"/>
                </a:solidFill>
              </a:rPr>
              <a:t>i</a:t>
            </a:r>
            <a:r>
              <a:rPr lang="en-US" sz="900" dirty="0">
                <a:solidFill>
                  <a:schemeClr val="tx1"/>
                </a:solidFill>
              </a:rPr>
              <a:t> from=</a:t>
            </a:r>
            <a:r>
              <a:rPr lang="en-US" sz="900" dirty="0">
                <a:solidFill>
                  <a:srgbClr val="FF0000"/>
                </a:solidFill>
              </a:rPr>
              <a:t>101</a:t>
            </a:r>
            <a:r>
              <a:rPr lang="en-US" sz="900" dirty="0">
                <a:solidFill>
                  <a:schemeClr val="tx1"/>
                </a:solidFill>
              </a:rPr>
              <a:t> to=</a:t>
            </a:r>
            <a:r>
              <a:rPr lang="en-US" sz="900" dirty="0">
                <a:solidFill>
                  <a:srgbClr val="FF0000"/>
                </a:solidFill>
              </a:rPr>
              <a:t>150</a:t>
            </a:r>
            <a:r>
              <a:rPr lang="en-US" sz="900" dirty="0">
                <a:solidFill>
                  <a:schemeClr val="tx1"/>
                </a:solidFill>
              </a:rPr>
              <a:t> do={</a:t>
            </a:r>
          </a:p>
          <a:p>
            <a:r>
              <a:rPr lang="en-US" sz="900" dirty="0">
                <a:solidFill>
                  <a:schemeClr val="tx1"/>
                </a:solidFill>
              </a:rPr>
              <a:t>    :local </a:t>
            </a:r>
            <a:r>
              <a:rPr lang="en-US" sz="900" dirty="0" err="1">
                <a:solidFill>
                  <a:schemeClr val="tx1"/>
                </a:solidFill>
              </a:rPr>
              <a:t>addressLAN</a:t>
            </a:r>
            <a:r>
              <a:rPr lang="en-US" sz="900" dirty="0">
                <a:solidFill>
                  <a:schemeClr val="tx1"/>
                </a:solidFill>
              </a:rPr>
              <a:t> ("</a:t>
            </a:r>
            <a:r>
              <a:rPr lang="en-US" sz="900" dirty="0">
                <a:solidFill>
                  <a:srgbClr val="FF0000"/>
                </a:solidFill>
              </a:rPr>
              <a:t>192.168.1.</a:t>
            </a:r>
            <a:r>
              <a:rPr lang="en-US" sz="900" dirty="0">
                <a:solidFill>
                  <a:schemeClr val="tx1"/>
                </a:solidFill>
              </a:rPr>
              <a:t>" . $</a:t>
            </a:r>
            <a:r>
              <a:rPr lang="en-US" sz="900" dirty="0" err="1">
                <a:solidFill>
                  <a:schemeClr val="tx1"/>
                </a:solidFill>
              </a:rPr>
              <a:t>i</a:t>
            </a:r>
            <a:r>
              <a:rPr lang="en-US" sz="900" dirty="0">
                <a:solidFill>
                  <a:schemeClr val="tx1"/>
                </a:solidFill>
              </a:rPr>
              <a:t> . "/32")</a:t>
            </a:r>
          </a:p>
          <a:p>
            <a:r>
              <a:rPr lang="en-US" sz="900" dirty="0">
                <a:solidFill>
                  <a:schemeClr val="tx1"/>
                </a:solidFill>
              </a:rPr>
              <a:t>     /routing rule add action=lookup disabled=no </a:t>
            </a:r>
            <a:r>
              <a:rPr lang="en-US" sz="900" dirty="0" err="1">
                <a:solidFill>
                  <a:schemeClr val="tx1"/>
                </a:solidFill>
              </a:rPr>
              <a:t>src</a:t>
            </a:r>
            <a:r>
              <a:rPr lang="en-US" sz="900" dirty="0">
                <a:solidFill>
                  <a:schemeClr val="tx1"/>
                </a:solidFill>
              </a:rPr>
              <a:t>-address=$</a:t>
            </a:r>
            <a:r>
              <a:rPr lang="en-US" sz="900" dirty="0" err="1">
                <a:solidFill>
                  <a:schemeClr val="tx1"/>
                </a:solidFill>
              </a:rPr>
              <a:t>addressLAN</a:t>
            </a:r>
            <a:r>
              <a:rPr lang="en-US" sz="900" dirty="0">
                <a:solidFill>
                  <a:schemeClr val="tx1"/>
                </a:solidFill>
              </a:rPr>
              <a:t> table=</a:t>
            </a:r>
            <a:r>
              <a:rPr lang="en-US" sz="900" dirty="0">
                <a:solidFill>
                  <a:srgbClr val="FF0000"/>
                </a:solidFill>
              </a:rPr>
              <a:t>WAN3</a:t>
            </a:r>
          </a:p>
          <a:p>
            <a:r>
              <a:rPr lang="en-US" sz="900" dirty="0">
                <a:solidFill>
                  <a:schemeClr val="tx1"/>
                </a:solidFill>
              </a:rPr>
              <a:t>}</a:t>
            </a:r>
          </a:p>
          <a:p>
            <a:r>
              <a:rPr lang="en-US" sz="900" dirty="0">
                <a:solidFill>
                  <a:schemeClr val="tx1"/>
                </a:solidFill>
              </a:rPr>
              <a:t>:for </a:t>
            </a:r>
            <a:r>
              <a:rPr lang="en-US" sz="900" dirty="0" err="1">
                <a:solidFill>
                  <a:schemeClr val="tx1"/>
                </a:solidFill>
              </a:rPr>
              <a:t>i</a:t>
            </a:r>
            <a:r>
              <a:rPr lang="en-US" sz="900" dirty="0">
                <a:solidFill>
                  <a:schemeClr val="tx1"/>
                </a:solidFill>
              </a:rPr>
              <a:t> from=</a:t>
            </a:r>
            <a:r>
              <a:rPr lang="en-US" sz="900" dirty="0">
                <a:solidFill>
                  <a:srgbClr val="FF0000"/>
                </a:solidFill>
              </a:rPr>
              <a:t>151</a:t>
            </a:r>
            <a:r>
              <a:rPr lang="en-US" sz="900" dirty="0">
                <a:solidFill>
                  <a:schemeClr val="tx1"/>
                </a:solidFill>
              </a:rPr>
              <a:t> to=</a:t>
            </a:r>
            <a:r>
              <a:rPr lang="en-US" sz="900" dirty="0">
                <a:solidFill>
                  <a:srgbClr val="FF0000"/>
                </a:solidFill>
              </a:rPr>
              <a:t>200</a:t>
            </a:r>
            <a:r>
              <a:rPr lang="en-US" sz="900" dirty="0">
                <a:solidFill>
                  <a:schemeClr val="tx1"/>
                </a:solidFill>
              </a:rPr>
              <a:t> do={</a:t>
            </a:r>
          </a:p>
          <a:p>
            <a:r>
              <a:rPr lang="en-US" sz="900" dirty="0">
                <a:solidFill>
                  <a:schemeClr val="tx1"/>
                </a:solidFill>
              </a:rPr>
              <a:t>    :local </a:t>
            </a:r>
            <a:r>
              <a:rPr lang="en-US" sz="900" dirty="0" err="1">
                <a:solidFill>
                  <a:schemeClr val="tx1"/>
                </a:solidFill>
              </a:rPr>
              <a:t>addressLAN</a:t>
            </a:r>
            <a:r>
              <a:rPr lang="en-US" sz="900" dirty="0">
                <a:solidFill>
                  <a:schemeClr val="tx1"/>
                </a:solidFill>
              </a:rPr>
              <a:t> ("</a:t>
            </a:r>
            <a:r>
              <a:rPr lang="en-US" sz="900" dirty="0">
                <a:solidFill>
                  <a:srgbClr val="FF0000"/>
                </a:solidFill>
              </a:rPr>
              <a:t>192.168.1.</a:t>
            </a:r>
            <a:r>
              <a:rPr lang="en-US" sz="900" dirty="0">
                <a:solidFill>
                  <a:schemeClr val="tx1"/>
                </a:solidFill>
              </a:rPr>
              <a:t>" . $</a:t>
            </a:r>
            <a:r>
              <a:rPr lang="en-US" sz="900" dirty="0" err="1">
                <a:solidFill>
                  <a:schemeClr val="tx1"/>
                </a:solidFill>
              </a:rPr>
              <a:t>i</a:t>
            </a:r>
            <a:r>
              <a:rPr lang="en-US" sz="900" dirty="0">
                <a:solidFill>
                  <a:schemeClr val="tx1"/>
                </a:solidFill>
              </a:rPr>
              <a:t> . "/32")</a:t>
            </a:r>
          </a:p>
          <a:p>
            <a:r>
              <a:rPr lang="en-US" sz="900" dirty="0">
                <a:solidFill>
                  <a:schemeClr val="tx1"/>
                </a:solidFill>
              </a:rPr>
              <a:t>     /routing rule add action=lookup disabled=no </a:t>
            </a:r>
            <a:r>
              <a:rPr lang="en-US" sz="900" dirty="0" err="1">
                <a:solidFill>
                  <a:schemeClr val="tx1"/>
                </a:solidFill>
              </a:rPr>
              <a:t>src</a:t>
            </a:r>
            <a:r>
              <a:rPr lang="en-US" sz="900" dirty="0">
                <a:solidFill>
                  <a:schemeClr val="tx1"/>
                </a:solidFill>
              </a:rPr>
              <a:t>-address=$</a:t>
            </a:r>
            <a:r>
              <a:rPr lang="en-US" sz="900" dirty="0" err="1">
                <a:solidFill>
                  <a:schemeClr val="tx1"/>
                </a:solidFill>
              </a:rPr>
              <a:t>addressLAN</a:t>
            </a:r>
            <a:r>
              <a:rPr lang="en-US" sz="900" dirty="0">
                <a:solidFill>
                  <a:schemeClr val="tx1"/>
                </a:solidFill>
              </a:rPr>
              <a:t> table=</a:t>
            </a:r>
            <a:r>
              <a:rPr lang="en-US" sz="900" dirty="0">
                <a:solidFill>
                  <a:srgbClr val="FF0000"/>
                </a:solidFill>
              </a:rPr>
              <a:t>WAN4</a:t>
            </a:r>
          </a:p>
          <a:p>
            <a:r>
              <a:rPr lang="en-US" sz="900" dirty="0">
                <a:solidFill>
                  <a:schemeClr val="tx1"/>
                </a:solidFill>
              </a:rPr>
              <a:t>}</a:t>
            </a:r>
          </a:p>
        </p:txBody>
      </p:sp>
      <p:pic>
        <p:nvPicPr>
          <p:cNvPr id="4" name="Picture 2" descr="TRANG TIN NỘI BỘ | TINPNC">
            <a:extLst>
              <a:ext uri="{FF2B5EF4-FFF2-40B4-BE49-F238E27FC236}">
                <a16:creationId xmlns:a16="http://schemas.microsoft.com/office/drawing/2014/main" id="{6910A840-BD07-63D9-7F27-925694AFB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72010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328E2A63-7266-5336-601F-CBFE0A832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7745C6-B159-2611-232F-871A12A54253}"/>
              </a:ext>
            </a:extLst>
          </p:cNvPr>
          <p:cNvSpPr>
            <a:spLocks noGrp="1"/>
          </p:cNvSpPr>
          <p:nvPr>
            <p:ph type="title"/>
          </p:nvPr>
        </p:nvSpPr>
        <p:spPr>
          <a:xfrm>
            <a:off x="630936" y="640823"/>
            <a:ext cx="3419856" cy="5583148"/>
          </a:xfrm>
        </p:spPr>
        <p:txBody>
          <a:bodyPr anchor="ctr">
            <a:normAutofit/>
          </a:bodyPr>
          <a:lstStyle/>
          <a:p>
            <a:r>
              <a:rPr lang="en-US" sz="5400" b="1" dirty="0"/>
              <a:t>2. THIẾT BỊ </a:t>
            </a:r>
            <a:r>
              <a:rPr lang="en-US" sz="5400" b="1" dirty="0">
                <a:ln w="22225">
                  <a:solidFill>
                    <a:schemeClr val="accent2"/>
                  </a:solidFill>
                  <a:prstDash val="solid"/>
                </a:ln>
                <a:solidFill>
                  <a:schemeClr val="accent2">
                    <a:lumMod val="40000"/>
                    <a:lumOff val="60000"/>
                  </a:schemeClr>
                </a:solidFill>
              </a:rPr>
              <a:t>MIKROTIK</a:t>
            </a:r>
            <a:r>
              <a:rPr lang="en-US" sz="5400" b="1" dirty="0">
                <a:solidFill>
                  <a:schemeClr val="accent2"/>
                </a:solidFill>
              </a:rPr>
              <a:t> </a:t>
            </a:r>
            <a:r>
              <a:rPr lang="en-US" sz="5400" b="1" dirty="0"/>
              <a:t>KHÁCH HÀNG TỰ TRANG BỊ</a:t>
            </a:r>
          </a:p>
        </p:txBody>
      </p:sp>
      <p:sp>
        <p:nvSpPr>
          <p:cNvPr id="3" name="Content Placeholder 2">
            <a:extLst>
              <a:ext uri="{FF2B5EF4-FFF2-40B4-BE49-F238E27FC236}">
                <a16:creationId xmlns:a16="http://schemas.microsoft.com/office/drawing/2014/main" id="{79F2F385-34CE-4965-6F65-7C29813D5470}"/>
              </a:ext>
            </a:extLst>
          </p:cNvPr>
          <p:cNvSpPr>
            <a:spLocks noGrp="1"/>
          </p:cNvSpPr>
          <p:nvPr>
            <p:ph idx="1"/>
          </p:nvPr>
        </p:nvSpPr>
        <p:spPr>
          <a:xfrm>
            <a:off x="4654296" y="4798577"/>
            <a:ext cx="6894576" cy="1428487"/>
          </a:xfrm>
        </p:spPr>
        <p:txBody>
          <a:bodyPr anchor="t">
            <a:normAutofit/>
          </a:bodyPr>
          <a:lstStyle/>
          <a:p>
            <a:r>
              <a:rPr lang="en-US" sz="2200" dirty="0" err="1"/>
              <a:t>Khách</a:t>
            </a:r>
            <a:r>
              <a:rPr lang="en-US" sz="2200" dirty="0"/>
              <a:t> </a:t>
            </a:r>
            <a:r>
              <a:rPr lang="en-US" sz="2200" dirty="0" err="1"/>
              <a:t>hàng</a:t>
            </a:r>
            <a:r>
              <a:rPr lang="en-US" sz="2200" dirty="0"/>
              <a:t> </a:t>
            </a:r>
            <a:r>
              <a:rPr lang="en-US" sz="2200" dirty="0" err="1"/>
              <a:t>tự</a:t>
            </a:r>
            <a:r>
              <a:rPr lang="en-US" sz="2200" dirty="0"/>
              <a:t> </a:t>
            </a:r>
            <a:r>
              <a:rPr lang="en-US" sz="2200" dirty="0" err="1"/>
              <a:t>mua</a:t>
            </a:r>
            <a:r>
              <a:rPr lang="en-US" sz="2200" dirty="0"/>
              <a:t> </a:t>
            </a:r>
            <a:r>
              <a:rPr lang="en-US" sz="2200" dirty="0" err="1"/>
              <a:t>ngoài</a:t>
            </a:r>
            <a:r>
              <a:rPr lang="en-US" sz="2200" dirty="0"/>
              <a:t> router </a:t>
            </a:r>
            <a:r>
              <a:rPr lang="en-US" sz="2200" dirty="0" err="1"/>
              <a:t>MikroTik</a:t>
            </a:r>
            <a:endParaRPr lang="en-US" sz="2200" dirty="0"/>
          </a:p>
          <a:p>
            <a:r>
              <a:rPr lang="en-US" sz="2200" b="1" dirty="0" err="1">
                <a:solidFill>
                  <a:schemeClr val="accent2"/>
                </a:solidFill>
                <a:highlight>
                  <a:srgbClr val="FFFF00"/>
                </a:highlight>
              </a:rPr>
              <a:t>MikroTik</a:t>
            </a:r>
            <a:r>
              <a:rPr lang="en-US" sz="2200" b="1" dirty="0">
                <a:solidFill>
                  <a:schemeClr val="accent2"/>
                </a:solidFill>
                <a:highlight>
                  <a:srgbClr val="FFFF00"/>
                </a:highlight>
              </a:rPr>
              <a:t> </a:t>
            </a:r>
            <a:r>
              <a:rPr lang="en-US" sz="2200" b="1" dirty="0" err="1">
                <a:solidFill>
                  <a:schemeClr val="accent2"/>
                </a:solidFill>
                <a:highlight>
                  <a:srgbClr val="FFFF00"/>
                </a:highlight>
              </a:rPr>
              <a:t>cần</a:t>
            </a:r>
            <a:r>
              <a:rPr lang="en-US" sz="2200" b="1" dirty="0">
                <a:solidFill>
                  <a:schemeClr val="accent2"/>
                </a:solidFill>
                <a:highlight>
                  <a:srgbClr val="FFFF00"/>
                </a:highlight>
              </a:rPr>
              <a:t> </a:t>
            </a:r>
            <a:r>
              <a:rPr lang="en-US" sz="2200" b="1" dirty="0" err="1">
                <a:solidFill>
                  <a:schemeClr val="accent2"/>
                </a:solidFill>
                <a:highlight>
                  <a:srgbClr val="FFFF00"/>
                </a:highlight>
              </a:rPr>
              <a:t>chạy</a:t>
            </a:r>
            <a:r>
              <a:rPr lang="en-US" sz="2200" b="1" dirty="0">
                <a:solidFill>
                  <a:schemeClr val="accent2"/>
                </a:solidFill>
                <a:highlight>
                  <a:srgbClr val="FFFF00"/>
                </a:highlight>
              </a:rPr>
              <a:t> OS v7</a:t>
            </a:r>
          </a:p>
          <a:p>
            <a:r>
              <a:rPr lang="en-US" sz="2200" dirty="0" err="1"/>
              <a:t>MikroTik</a:t>
            </a:r>
            <a:r>
              <a:rPr lang="en-US" sz="2200" dirty="0"/>
              <a:t> </a:t>
            </a:r>
            <a:r>
              <a:rPr lang="en-US" sz="2200" dirty="0" err="1"/>
              <a:t>cần</a:t>
            </a:r>
            <a:r>
              <a:rPr lang="en-US" sz="2200" dirty="0"/>
              <a:t> </a:t>
            </a:r>
            <a:r>
              <a:rPr lang="en-US" sz="2200" dirty="0" err="1"/>
              <a:t>được</a:t>
            </a:r>
            <a:r>
              <a:rPr lang="en-US" sz="2200" dirty="0"/>
              <a:t> reset default</a:t>
            </a:r>
          </a:p>
        </p:txBody>
      </p:sp>
      <p:pic>
        <p:nvPicPr>
          <p:cNvPr id="4" name="Picture 3" descr="A grey electronic device with many ports&#10;&#10;AI-generated content may be incorrect.">
            <a:extLst>
              <a:ext uri="{FF2B5EF4-FFF2-40B4-BE49-F238E27FC236}">
                <a16:creationId xmlns:a16="http://schemas.microsoft.com/office/drawing/2014/main" id="{64F33A74-C401-EA89-C3FB-33FFB22BA2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244" y="417310"/>
            <a:ext cx="4901000" cy="4194764"/>
          </a:xfrm>
          <a:prstGeom prst="rect">
            <a:avLst/>
          </a:prstGeom>
        </p:spPr>
      </p:pic>
      <p:pic>
        <p:nvPicPr>
          <p:cNvPr id="5" name="Picture 2" descr="TRANG TIN NỘI BỘ | TINPNC">
            <a:extLst>
              <a:ext uri="{FF2B5EF4-FFF2-40B4-BE49-F238E27FC236}">
                <a16:creationId xmlns:a16="http://schemas.microsoft.com/office/drawing/2014/main" id="{70F83A50-EA07-45DE-5414-85F8BC167F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3695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F0B19E4A-3839-D93E-F809-1E5A0B6B5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3DC0C5-1B54-0944-BD19-94F4CA0BE240}"/>
              </a:ext>
            </a:extLst>
          </p:cNvPr>
          <p:cNvSpPr>
            <a:spLocks noGrp="1"/>
          </p:cNvSpPr>
          <p:nvPr>
            <p:ph type="title"/>
          </p:nvPr>
        </p:nvSpPr>
        <p:spPr>
          <a:xfrm>
            <a:off x="630936" y="640080"/>
            <a:ext cx="3934084" cy="1413998"/>
          </a:xfrm>
        </p:spPr>
        <p:txBody>
          <a:bodyPr anchor="b">
            <a:normAutofit/>
          </a:bodyPr>
          <a:lstStyle/>
          <a:p>
            <a:r>
              <a:rPr lang="en-US" sz="4500" b="1" dirty="0">
                <a:ln w="22225">
                  <a:solidFill>
                    <a:schemeClr val="accent2"/>
                  </a:solidFill>
                  <a:prstDash val="solid"/>
                </a:ln>
                <a:solidFill>
                  <a:schemeClr val="accent2">
                    <a:lumMod val="40000"/>
                    <a:lumOff val="60000"/>
                  </a:schemeClr>
                </a:solidFill>
              </a:rPr>
              <a:t>I. GIỚI THIỆU GÓI ĐA PHIÊN</a:t>
            </a:r>
          </a:p>
        </p:txBody>
      </p:sp>
      <p:sp>
        <p:nvSpPr>
          <p:cNvPr id="9" name="Content Placeholder 2">
            <a:extLst>
              <a:ext uri="{FF2B5EF4-FFF2-40B4-BE49-F238E27FC236}">
                <a16:creationId xmlns:a16="http://schemas.microsoft.com/office/drawing/2014/main" id="{57526933-BEB8-D722-E178-22703819E894}"/>
              </a:ext>
            </a:extLst>
          </p:cNvPr>
          <p:cNvSpPr>
            <a:spLocks noGrp="1"/>
          </p:cNvSpPr>
          <p:nvPr>
            <p:ph idx="1"/>
          </p:nvPr>
        </p:nvSpPr>
        <p:spPr>
          <a:xfrm>
            <a:off x="630936" y="2350438"/>
            <a:ext cx="3429000" cy="3867482"/>
          </a:xfrm>
        </p:spPr>
        <p:txBody>
          <a:bodyPr anchor="t">
            <a:normAutofit/>
          </a:bodyPr>
          <a:lstStyle/>
          <a:p>
            <a:r>
              <a:rPr lang="en-US" sz="2000" dirty="0" err="1"/>
              <a:t>Gói</a:t>
            </a:r>
            <a:r>
              <a:rPr lang="en-US" sz="2000" dirty="0"/>
              <a:t> </a:t>
            </a:r>
            <a:r>
              <a:rPr lang="en-US" sz="2000" dirty="0" err="1"/>
              <a:t>cước</a:t>
            </a:r>
            <a:r>
              <a:rPr lang="en-US" sz="2000" dirty="0"/>
              <a:t> </a:t>
            </a:r>
            <a:r>
              <a:rPr lang="en-US" sz="2000" dirty="0" err="1"/>
              <a:t>đa</a:t>
            </a:r>
            <a:r>
              <a:rPr lang="en-US" sz="2000" dirty="0"/>
              <a:t> </a:t>
            </a:r>
            <a:r>
              <a:rPr lang="en-US" sz="2000" dirty="0" err="1"/>
              <a:t>phiên</a:t>
            </a:r>
            <a:r>
              <a:rPr lang="en-US" sz="2000" dirty="0"/>
              <a:t> </a:t>
            </a:r>
            <a:r>
              <a:rPr lang="en-US" sz="2000" dirty="0" err="1"/>
              <a:t>vẫn</a:t>
            </a:r>
            <a:r>
              <a:rPr lang="en-US" sz="2000" dirty="0"/>
              <a:t> </a:t>
            </a:r>
            <a:r>
              <a:rPr lang="en-US" sz="2000" dirty="0" err="1"/>
              <a:t>triển</a:t>
            </a:r>
            <a:r>
              <a:rPr lang="en-US" sz="2000" dirty="0"/>
              <a:t> </a:t>
            </a:r>
            <a:r>
              <a:rPr lang="en-US" sz="2000" dirty="0" err="1"/>
              <a:t>khai</a:t>
            </a:r>
            <a:r>
              <a:rPr lang="en-US" sz="2000" dirty="0"/>
              <a:t> </a:t>
            </a:r>
            <a:r>
              <a:rPr lang="en-US" sz="2000" dirty="0" err="1"/>
              <a:t>trên</a:t>
            </a:r>
            <a:r>
              <a:rPr lang="en-US" sz="2000" dirty="0"/>
              <a:t> 1 </a:t>
            </a:r>
            <a:r>
              <a:rPr lang="en-US" sz="2000" dirty="0" err="1"/>
              <a:t>đường</a:t>
            </a:r>
            <a:r>
              <a:rPr lang="en-US" sz="2000" dirty="0"/>
              <a:t> </a:t>
            </a:r>
            <a:r>
              <a:rPr lang="en-US" sz="2000" dirty="0" err="1"/>
              <a:t>truyền</a:t>
            </a:r>
            <a:r>
              <a:rPr lang="en-US" sz="2000" dirty="0"/>
              <a:t> </a:t>
            </a:r>
            <a:r>
              <a:rPr lang="en-US" sz="2000" dirty="0" err="1"/>
              <a:t>kết</a:t>
            </a:r>
            <a:r>
              <a:rPr lang="en-US" sz="2000" dirty="0"/>
              <a:t> </a:t>
            </a:r>
            <a:r>
              <a:rPr lang="en-US" sz="2000" dirty="0" err="1"/>
              <a:t>nối</a:t>
            </a:r>
            <a:r>
              <a:rPr lang="en-US" sz="2000" dirty="0"/>
              <a:t> </a:t>
            </a:r>
            <a:r>
              <a:rPr lang="en-US" sz="2000" dirty="0" err="1"/>
              <a:t>vật</a:t>
            </a:r>
            <a:r>
              <a:rPr lang="en-US" sz="2000" dirty="0"/>
              <a:t> </a:t>
            </a:r>
            <a:r>
              <a:rPr lang="en-US" sz="2000" dirty="0" err="1"/>
              <a:t>lý</a:t>
            </a:r>
            <a:r>
              <a:rPr lang="en-US" sz="2000" dirty="0"/>
              <a:t> FTTH </a:t>
            </a:r>
            <a:r>
              <a:rPr lang="en-US" sz="2000" dirty="0" err="1"/>
              <a:t>như</a:t>
            </a:r>
            <a:r>
              <a:rPr lang="en-US" sz="2000" dirty="0"/>
              <a:t> </a:t>
            </a:r>
            <a:r>
              <a:rPr lang="en-US" sz="2000" dirty="0" err="1"/>
              <a:t>khách</a:t>
            </a:r>
            <a:r>
              <a:rPr lang="en-US" sz="2000" dirty="0"/>
              <a:t> </a:t>
            </a:r>
            <a:r>
              <a:rPr lang="en-US" sz="2000" dirty="0" err="1"/>
              <a:t>hàng</a:t>
            </a:r>
            <a:r>
              <a:rPr lang="en-US" sz="2000" dirty="0"/>
              <a:t> </a:t>
            </a:r>
            <a:r>
              <a:rPr lang="en-US" sz="2000" dirty="0" err="1"/>
              <a:t>bình</a:t>
            </a:r>
            <a:r>
              <a:rPr lang="en-US" sz="2000" dirty="0"/>
              <a:t> </a:t>
            </a:r>
            <a:r>
              <a:rPr lang="en-US" sz="2000" dirty="0" err="1"/>
              <a:t>thường</a:t>
            </a:r>
            <a:r>
              <a:rPr lang="en-US" sz="2000" dirty="0"/>
              <a:t>.</a:t>
            </a:r>
          </a:p>
          <a:p>
            <a:r>
              <a:rPr lang="en-US" sz="2000" dirty="0" err="1"/>
              <a:t>Tuy</a:t>
            </a:r>
            <a:r>
              <a:rPr lang="en-US" sz="2000" dirty="0"/>
              <a:t> </a:t>
            </a:r>
            <a:r>
              <a:rPr lang="en-US" sz="2000" dirty="0" err="1"/>
              <a:t>nhiên</a:t>
            </a:r>
            <a:r>
              <a:rPr lang="en-US" sz="2000" dirty="0"/>
              <a:t> </a:t>
            </a:r>
            <a:r>
              <a:rPr lang="en-US" sz="2000" dirty="0" err="1"/>
              <a:t>trên</a:t>
            </a:r>
            <a:r>
              <a:rPr lang="en-US" sz="2000" dirty="0"/>
              <a:t> </a:t>
            </a:r>
            <a:r>
              <a:rPr lang="en-US" sz="2000" dirty="0" err="1"/>
              <a:t>đường</a:t>
            </a:r>
            <a:r>
              <a:rPr lang="en-US" sz="2000" dirty="0"/>
              <a:t> </a:t>
            </a:r>
            <a:r>
              <a:rPr lang="en-US" sz="2000" dirty="0" err="1"/>
              <a:t>truyền</a:t>
            </a:r>
            <a:r>
              <a:rPr lang="en-US" sz="2000" dirty="0"/>
              <a:t> </a:t>
            </a:r>
            <a:r>
              <a:rPr lang="en-US" sz="2000" dirty="0" err="1"/>
              <a:t>kết</a:t>
            </a:r>
            <a:r>
              <a:rPr lang="en-US" sz="2000" dirty="0"/>
              <a:t> </a:t>
            </a:r>
            <a:r>
              <a:rPr lang="en-US" sz="2000" dirty="0" err="1"/>
              <a:t>nối</a:t>
            </a:r>
            <a:r>
              <a:rPr lang="en-US" sz="2000" dirty="0"/>
              <a:t> </a:t>
            </a:r>
            <a:r>
              <a:rPr lang="en-US" sz="2000" dirty="0" err="1"/>
              <a:t>vật</a:t>
            </a:r>
            <a:r>
              <a:rPr lang="en-US" sz="2000" dirty="0"/>
              <a:t> </a:t>
            </a:r>
            <a:r>
              <a:rPr lang="en-US" sz="2000" dirty="0" err="1"/>
              <a:t>lý</a:t>
            </a:r>
            <a:r>
              <a:rPr lang="en-US" sz="2000" dirty="0"/>
              <a:t> </a:t>
            </a:r>
            <a:r>
              <a:rPr lang="en-US" sz="2000" dirty="0" err="1"/>
              <a:t>này</a:t>
            </a:r>
            <a:r>
              <a:rPr lang="en-US" sz="2000" dirty="0"/>
              <a:t> </a:t>
            </a:r>
            <a:r>
              <a:rPr lang="en-US" sz="2000" dirty="0" err="1"/>
              <a:t>sẽ</a:t>
            </a:r>
            <a:r>
              <a:rPr lang="en-US" sz="2000" dirty="0"/>
              <a:t> </a:t>
            </a:r>
            <a:r>
              <a:rPr lang="en-US" sz="2000" dirty="0" err="1"/>
              <a:t>sử</a:t>
            </a:r>
            <a:r>
              <a:rPr lang="en-US" sz="2000" dirty="0"/>
              <a:t> </a:t>
            </a:r>
            <a:r>
              <a:rPr lang="en-US" sz="2000" dirty="0" err="1"/>
              <a:t>dụng</a:t>
            </a:r>
            <a:r>
              <a:rPr lang="en-US" sz="2000" dirty="0"/>
              <a:t> router </a:t>
            </a:r>
            <a:r>
              <a:rPr lang="en-US" sz="2000" dirty="0" err="1"/>
              <a:t>MikroTik</a:t>
            </a:r>
            <a:r>
              <a:rPr lang="en-US" sz="2000" dirty="0"/>
              <a:t> </a:t>
            </a:r>
            <a:r>
              <a:rPr lang="en-US" sz="2000" dirty="0" err="1"/>
              <a:t>hỗ</a:t>
            </a:r>
            <a:r>
              <a:rPr lang="en-US" sz="2000" dirty="0"/>
              <a:t> </a:t>
            </a:r>
            <a:r>
              <a:rPr lang="en-US" sz="2000" dirty="0" err="1"/>
              <a:t>trợ</a:t>
            </a:r>
            <a:r>
              <a:rPr lang="en-US" sz="2000" dirty="0"/>
              <a:t> quay </a:t>
            </a:r>
            <a:r>
              <a:rPr lang="en-US" sz="2000" dirty="0" err="1"/>
              <a:t>nhiều</a:t>
            </a:r>
            <a:r>
              <a:rPr lang="en-US" sz="2000" dirty="0"/>
              <a:t> </a:t>
            </a:r>
            <a:r>
              <a:rPr lang="en-US" sz="2000" dirty="0" err="1"/>
              <a:t>phiên</a:t>
            </a:r>
            <a:r>
              <a:rPr lang="en-US" sz="2000" dirty="0"/>
              <a:t> </a:t>
            </a:r>
            <a:r>
              <a:rPr lang="en-US" sz="2000" dirty="0" err="1"/>
              <a:t>PPPoE</a:t>
            </a:r>
            <a:r>
              <a:rPr lang="en-US" sz="2000" dirty="0"/>
              <a:t> ( </a:t>
            </a:r>
            <a:r>
              <a:rPr lang="en-US" sz="2000" dirty="0" err="1"/>
              <a:t>nhiều</a:t>
            </a:r>
            <a:r>
              <a:rPr lang="en-US" sz="2000" dirty="0"/>
              <a:t> </a:t>
            </a:r>
            <a:r>
              <a:rPr lang="en-US" sz="2000" dirty="0" err="1"/>
              <a:t>IPWan</a:t>
            </a:r>
            <a:r>
              <a:rPr lang="en-US" sz="2000" dirty="0"/>
              <a:t>) </a:t>
            </a:r>
            <a:r>
              <a:rPr lang="en-US" sz="2000" dirty="0" err="1"/>
              <a:t>trên</a:t>
            </a:r>
            <a:r>
              <a:rPr lang="en-US" sz="2000" dirty="0"/>
              <a:t> 1 </a:t>
            </a:r>
            <a:r>
              <a:rPr lang="en-US" sz="2000" dirty="0" err="1"/>
              <a:t>cổng</a:t>
            </a:r>
            <a:r>
              <a:rPr lang="en-US" sz="2000" dirty="0"/>
              <a:t> Wan.</a:t>
            </a:r>
          </a:p>
        </p:txBody>
      </p:sp>
      <p:pic>
        <p:nvPicPr>
          <p:cNvPr id="4" name="Picture 3" descr="A grey electronic device with many ports&#10;&#10;AI-generated content may be incorrect.">
            <a:extLst>
              <a:ext uri="{FF2B5EF4-FFF2-40B4-BE49-F238E27FC236}">
                <a16:creationId xmlns:a16="http://schemas.microsoft.com/office/drawing/2014/main" id="{4027F6A1-333B-46E4-87A0-3764E88464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7236" y="640080"/>
            <a:ext cx="5577840" cy="5577840"/>
          </a:xfrm>
          <a:prstGeom prst="rect">
            <a:avLst/>
          </a:prstGeom>
        </p:spPr>
      </p:pic>
      <p:pic>
        <p:nvPicPr>
          <p:cNvPr id="3" name="Picture 2" descr="TRANG TIN NỘI BỘ | TINPNC">
            <a:extLst>
              <a:ext uri="{FF2B5EF4-FFF2-40B4-BE49-F238E27FC236}">
                <a16:creationId xmlns:a16="http://schemas.microsoft.com/office/drawing/2014/main" id="{9A582753-5DF1-D496-ACF6-B69FDEC5E7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56206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05085F10-B740-71FF-3CC8-0AD2A19F64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6A316-4ECA-359B-DCFB-44174C7A1BBF}"/>
              </a:ext>
            </a:extLst>
          </p:cNvPr>
          <p:cNvSpPr>
            <a:spLocks noGrp="1"/>
          </p:cNvSpPr>
          <p:nvPr>
            <p:ph type="title"/>
          </p:nvPr>
        </p:nvSpPr>
        <p:spPr>
          <a:xfrm>
            <a:off x="640080" y="1261730"/>
            <a:ext cx="6894576" cy="850534"/>
          </a:xfrm>
        </p:spPr>
        <p:txBody>
          <a:bodyPr vert="horz" lIns="91440" tIns="45720" rIns="91440" bIns="45720" rtlCol="0" anchor="b">
            <a:noAutofit/>
          </a:bodyPr>
          <a:lstStyle/>
          <a:p>
            <a:r>
              <a:rPr lang="en-US" b="1" dirty="0">
                <a:ln w="22225">
                  <a:solidFill>
                    <a:schemeClr val="accent2"/>
                  </a:solidFill>
                  <a:prstDash val="solid"/>
                </a:ln>
                <a:solidFill>
                  <a:schemeClr val="accent2">
                    <a:lumMod val="40000"/>
                    <a:lumOff val="60000"/>
                  </a:schemeClr>
                </a:solidFill>
              </a:rPr>
              <a:t>BƯỚC 1. ĐĂNG NHẬP WINBOX</a:t>
            </a:r>
          </a:p>
        </p:txBody>
      </p:sp>
      <p:sp>
        <p:nvSpPr>
          <p:cNvPr id="10" name="TextBox 9">
            <a:extLst>
              <a:ext uri="{FF2B5EF4-FFF2-40B4-BE49-F238E27FC236}">
                <a16:creationId xmlns:a16="http://schemas.microsoft.com/office/drawing/2014/main" id="{32DBC139-1D33-96E1-3E42-92B9FE0FB82D}"/>
              </a:ext>
            </a:extLst>
          </p:cNvPr>
          <p:cNvSpPr txBox="1"/>
          <p:nvPr/>
        </p:nvSpPr>
        <p:spPr>
          <a:xfrm>
            <a:off x="640080" y="2706624"/>
            <a:ext cx="6894576" cy="348386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dirty="0" err="1"/>
              <a:t>Mở</a:t>
            </a:r>
            <a:r>
              <a:rPr lang="en-US" sz="2200" dirty="0"/>
              <a:t> </a:t>
            </a:r>
            <a:r>
              <a:rPr lang="en-US" sz="2200" dirty="0" err="1"/>
              <a:t>ứng</a:t>
            </a:r>
            <a:r>
              <a:rPr lang="en-US" sz="2200" dirty="0"/>
              <a:t> </a:t>
            </a:r>
            <a:r>
              <a:rPr lang="en-US" sz="2200" dirty="0" err="1"/>
              <a:t>dụng</a:t>
            </a:r>
            <a:r>
              <a:rPr lang="en-US" sz="2200" dirty="0"/>
              <a:t> </a:t>
            </a:r>
            <a:r>
              <a:rPr lang="en-US" sz="2200" b="1" dirty="0" err="1">
                <a:solidFill>
                  <a:schemeClr val="accent2"/>
                </a:solidFill>
                <a:highlight>
                  <a:srgbClr val="FFFF00"/>
                </a:highlight>
              </a:rPr>
              <a:t>Winbox</a:t>
            </a:r>
            <a:r>
              <a:rPr lang="en-US" sz="2200" b="1" dirty="0">
                <a:solidFill>
                  <a:schemeClr val="accent2"/>
                </a:solidFill>
                <a:highlight>
                  <a:srgbClr val="FFFF00"/>
                </a:highlight>
              </a:rPr>
              <a:t> 3.41 (</a:t>
            </a:r>
            <a:r>
              <a:rPr lang="en-US" sz="2200" b="1" dirty="0" err="1">
                <a:solidFill>
                  <a:schemeClr val="accent2"/>
                </a:solidFill>
                <a:highlight>
                  <a:srgbClr val="FFFF00"/>
                </a:highlight>
                <a:hlinkClick r:id="rId4">
                  <a:extLst>
                    <a:ext uri="{A12FA001-AC4F-418D-AE19-62706E023703}">
                      <ahyp:hlinkClr xmlns:ahyp="http://schemas.microsoft.com/office/drawing/2018/hyperlinkcolor" val="tx"/>
                    </a:ext>
                  </a:extLst>
                </a:hlinkClick>
              </a:rPr>
              <a:t>MikroTik</a:t>
            </a:r>
            <a:r>
              <a:rPr lang="en-US" sz="2200" b="1" dirty="0">
                <a:solidFill>
                  <a:schemeClr val="accent2"/>
                </a:solidFill>
                <a:highlight>
                  <a:srgbClr val="FFFF00"/>
                </a:highlight>
                <a:hlinkClick r:id="rId4">
                  <a:extLst>
                    <a:ext uri="{A12FA001-AC4F-418D-AE19-62706E023703}">
                      <ahyp:hlinkClr xmlns:ahyp="http://schemas.microsoft.com/office/drawing/2018/hyperlinkcolor" val="tx"/>
                    </a:ext>
                  </a:extLst>
                </a:hlinkClick>
              </a:rPr>
              <a:t> Routers and Wireless - Software</a:t>
            </a:r>
            <a:r>
              <a:rPr lang="en-US" sz="2200" b="1" dirty="0">
                <a:solidFill>
                  <a:schemeClr val="accent2"/>
                </a:solidFill>
                <a:highlight>
                  <a:srgbClr val="FFFF00"/>
                </a:highlight>
              </a:rPr>
              <a:t>)</a:t>
            </a:r>
          </a:p>
          <a:p>
            <a:pPr marL="285750" indent="-228600">
              <a:lnSpc>
                <a:spcPct val="90000"/>
              </a:lnSpc>
              <a:spcAft>
                <a:spcPts val="600"/>
              </a:spcAft>
              <a:buFont typeface="Arial" panose="020B0604020202020204" pitchFamily="34" charset="0"/>
              <a:buChar char="•"/>
            </a:pPr>
            <a:r>
              <a:rPr lang="en-US" sz="2200" dirty="0" err="1"/>
              <a:t>Tại</a:t>
            </a:r>
            <a:r>
              <a:rPr lang="en-US" sz="2200" dirty="0"/>
              <a:t> </a:t>
            </a:r>
            <a:r>
              <a:rPr lang="en-US" sz="2200" dirty="0" err="1"/>
              <a:t>thẻ</a:t>
            </a:r>
            <a:r>
              <a:rPr lang="en-US" sz="2200" dirty="0"/>
              <a:t> Neighbors </a:t>
            </a:r>
            <a:r>
              <a:rPr lang="en-US" sz="2200" dirty="0" err="1"/>
              <a:t>chọn</a:t>
            </a:r>
            <a:r>
              <a:rPr lang="en-US" sz="2200" dirty="0"/>
              <a:t> MAC </a:t>
            </a:r>
            <a:r>
              <a:rPr lang="en-US" sz="2200" dirty="0" err="1"/>
              <a:t>MikroTik</a:t>
            </a:r>
            <a:endParaRPr lang="en-US" sz="2200" dirty="0"/>
          </a:p>
          <a:p>
            <a:pPr marL="285750" indent="-228600">
              <a:lnSpc>
                <a:spcPct val="90000"/>
              </a:lnSpc>
              <a:spcAft>
                <a:spcPts val="600"/>
              </a:spcAft>
              <a:buFont typeface="Arial" panose="020B0604020202020204" pitchFamily="34" charset="0"/>
              <a:buChar char="•"/>
            </a:pPr>
            <a:r>
              <a:rPr lang="en-US" sz="2200" dirty="0" err="1"/>
              <a:t>Nhập</a:t>
            </a:r>
            <a:r>
              <a:rPr lang="en-US" sz="2200" dirty="0"/>
              <a:t> User </a:t>
            </a:r>
            <a:r>
              <a:rPr lang="en-US" sz="2200" b="1" dirty="0"/>
              <a:t>“admin</a:t>
            </a:r>
            <a:r>
              <a:rPr lang="en-US" sz="2200" dirty="0"/>
              <a:t>” Pass </a:t>
            </a:r>
            <a:r>
              <a:rPr lang="en-US" sz="2200" dirty="0" err="1"/>
              <a:t>sau</a:t>
            </a:r>
            <a:r>
              <a:rPr lang="en-US" sz="2200" dirty="0"/>
              <a:t> </a:t>
            </a:r>
            <a:r>
              <a:rPr lang="en-US" sz="2200" dirty="0" err="1"/>
              <a:t>MikroTik</a:t>
            </a:r>
            <a:r>
              <a:rPr lang="en-US" sz="2200" dirty="0"/>
              <a:t> </a:t>
            </a:r>
            <a:r>
              <a:rPr lang="en-US" sz="2200" dirty="0" err="1"/>
              <a:t>và</a:t>
            </a:r>
            <a:r>
              <a:rPr lang="en-US" sz="2200" dirty="0"/>
              <a:t> “Connect”</a:t>
            </a:r>
          </a:p>
          <a:p>
            <a:pPr marL="285750" indent="-228600">
              <a:lnSpc>
                <a:spcPct val="90000"/>
              </a:lnSpc>
              <a:spcAft>
                <a:spcPts val="600"/>
              </a:spcAft>
              <a:buFont typeface="Arial" panose="020B0604020202020204" pitchFamily="34" charset="0"/>
              <a:buChar char="•"/>
            </a:pPr>
            <a:r>
              <a:rPr lang="en-US" sz="2200" dirty="0"/>
              <a:t>Khi </a:t>
            </a:r>
            <a:r>
              <a:rPr lang="en-US" sz="2200" dirty="0" err="1"/>
              <a:t>đăng</a:t>
            </a:r>
            <a:r>
              <a:rPr lang="en-US" sz="2200" dirty="0"/>
              <a:t> </a:t>
            </a:r>
            <a:r>
              <a:rPr lang="en-US" sz="2200" dirty="0" err="1"/>
              <a:t>nhập</a:t>
            </a:r>
            <a:r>
              <a:rPr lang="en-US" sz="2200" dirty="0"/>
              <a:t> </a:t>
            </a:r>
            <a:r>
              <a:rPr lang="en-US" sz="2200" dirty="0" err="1"/>
              <a:t>thành</a:t>
            </a:r>
            <a:r>
              <a:rPr lang="en-US" sz="2200" dirty="0"/>
              <a:t> </a:t>
            </a:r>
            <a:r>
              <a:rPr lang="en-US" sz="2200" dirty="0" err="1"/>
              <a:t>công</a:t>
            </a:r>
            <a:r>
              <a:rPr lang="en-US" sz="2200" dirty="0"/>
              <a:t> </a:t>
            </a:r>
            <a:r>
              <a:rPr lang="en-US" sz="2200" dirty="0" err="1"/>
              <a:t>sẽ</a:t>
            </a:r>
            <a:r>
              <a:rPr lang="en-US" sz="2200" dirty="0"/>
              <a:t> </a:t>
            </a:r>
            <a:r>
              <a:rPr lang="en-US" sz="2200" dirty="0" err="1"/>
              <a:t>cần</a:t>
            </a:r>
            <a:r>
              <a:rPr lang="en-US" sz="2200" dirty="0"/>
              <a:t> </a:t>
            </a:r>
            <a:r>
              <a:rPr lang="en-US" sz="2200" dirty="0" err="1"/>
              <a:t>thay</a:t>
            </a:r>
            <a:r>
              <a:rPr lang="en-US" sz="2200" dirty="0"/>
              <a:t> </a:t>
            </a:r>
            <a:r>
              <a:rPr lang="en-US" sz="2200" dirty="0" err="1"/>
              <a:t>mật</a:t>
            </a:r>
            <a:r>
              <a:rPr lang="en-US" sz="2200" dirty="0"/>
              <a:t> </a:t>
            </a:r>
            <a:r>
              <a:rPr lang="en-US" sz="2200" dirty="0" err="1"/>
              <a:t>khẩu</a:t>
            </a:r>
            <a:r>
              <a:rPr lang="en-US" sz="2200" dirty="0"/>
              <a:t> Login </a:t>
            </a:r>
            <a:r>
              <a:rPr lang="en-US" sz="2200" dirty="0" err="1"/>
              <a:t>và</a:t>
            </a:r>
            <a:r>
              <a:rPr lang="en-US" sz="2200" dirty="0"/>
              <a:t> </a:t>
            </a:r>
            <a:r>
              <a:rPr lang="en-US" sz="2200" dirty="0" err="1"/>
              <a:t>đăng</a:t>
            </a:r>
            <a:r>
              <a:rPr lang="en-US" sz="2200" dirty="0"/>
              <a:t> </a:t>
            </a:r>
            <a:r>
              <a:rPr lang="en-US" sz="2200" dirty="0" err="1"/>
              <a:t>nhập</a:t>
            </a:r>
            <a:r>
              <a:rPr lang="en-US" sz="2200" dirty="0"/>
              <a:t> </a:t>
            </a:r>
            <a:r>
              <a:rPr lang="en-US" sz="2200" dirty="0" err="1"/>
              <a:t>lại</a:t>
            </a:r>
            <a:endParaRPr lang="en-US" sz="2200" dirty="0"/>
          </a:p>
        </p:txBody>
      </p:sp>
      <p:pic>
        <p:nvPicPr>
          <p:cNvPr id="4" name="Picture 3" descr="A screenshot of a computer&#10;&#10;AI-generated content may be incorrect.">
            <a:extLst>
              <a:ext uri="{FF2B5EF4-FFF2-40B4-BE49-F238E27FC236}">
                <a16:creationId xmlns:a16="http://schemas.microsoft.com/office/drawing/2014/main" id="{B4305564-FD9F-E7F3-BDF0-46B01A4239A6}"/>
              </a:ext>
            </a:extLst>
          </p:cNvPr>
          <p:cNvPicPr>
            <a:picLocks noChangeAspect="1"/>
          </p:cNvPicPr>
          <p:nvPr/>
        </p:nvPicPr>
        <p:blipFill>
          <a:blip r:embed="rId5"/>
          <a:stretch>
            <a:fillRect/>
          </a:stretch>
        </p:blipFill>
        <p:spPr>
          <a:xfrm>
            <a:off x="7534656" y="1137514"/>
            <a:ext cx="4343400" cy="2291486"/>
          </a:xfrm>
          <a:prstGeom prst="rect">
            <a:avLst/>
          </a:prstGeom>
        </p:spPr>
      </p:pic>
      <p:pic>
        <p:nvPicPr>
          <p:cNvPr id="6" name="Picture 5" descr="A screenshot of a computer login&#10;&#10;AI-generated content may be incorrect.">
            <a:extLst>
              <a:ext uri="{FF2B5EF4-FFF2-40B4-BE49-F238E27FC236}">
                <a16:creationId xmlns:a16="http://schemas.microsoft.com/office/drawing/2014/main" id="{0B58463A-5121-1C57-5425-015B0E3ED14D}"/>
              </a:ext>
            </a:extLst>
          </p:cNvPr>
          <p:cNvPicPr>
            <a:picLocks noChangeAspect="1"/>
          </p:cNvPicPr>
          <p:nvPr/>
        </p:nvPicPr>
        <p:blipFill>
          <a:blip r:embed="rId6"/>
          <a:stretch>
            <a:fillRect/>
          </a:stretch>
        </p:blipFill>
        <p:spPr>
          <a:xfrm>
            <a:off x="7555992" y="3750961"/>
            <a:ext cx="4322064" cy="2254817"/>
          </a:xfrm>
          <a:prstGeom prst="rect">
            <a:avLst/>
          </a:prstGeom>
        </p:spPr>
      </p:pic>
      <p:pic>
        <p:nvPicPr>
          <p:cNvPr id="3" name="Picture 2" descr="TRANG TIN NỘI BỘ | TINPNC">
            <a:extLst>
              <a:ext uri="{FF2B5EF4-FFF2-40B4-BE49-F238E27FC236}">
                <a16:creationId xmlns:a16="http://schemas.microsoft.com/office/drawing/2014/main" id="{29C36B48-6488-E5F9-9CFA-CC51FE2B7A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2498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EC12A1B5-0622-0A73-1F1C-23C4FA67AF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89A8AF-020E-3CF2-DBB0-7148547BB013}"/>
              </a:ext>
            </a:extLst>
          </p:cNvPr>
          <p:cNvSpPr>
            <a:spLocks noGrp="1"/>
          </p:cNvSpPr>
          <p:nvPr>
            <p:ph type="title"/>
          </p:nvPr>
        </p:nvSpPr>
        <p:spPr>
          <a:xfrm>
            <a:off x="652272" y="922378"/>
            <a:ext cx="4818888" cy="1481328"/>
          </a:xfrm>
        </p:spPr>
        <p:txBody>
          <a:bodyPr vert="horz" lIns="91440" tIns="45720" rIns="91440" bIns="45720" rtlCol="0" anchor="b">
            <a:noAutofit/>
          </a:bodyPr>
          <a:lstStyle/>
          <a:p>
            <a:r>
              <a:rPr lang="en-US" b="1" dirty="0">
                <a:ln w="22225">
                  <a:solidFill>
                    <a:schemeClr val="accent2"/>
                  </a:solidFill>
                  <a:prstDash val="solid"/>
                </a:ln>
                <a:solidFill>
                  <a:schemeClr val="accent2">
                    <a:lumMod val="40000"/>
                    <a:lumOff val="60000"/>
                  </a:schemeClr>
                </a:solidFill>
              </a:rPr>
              <a:t>BƯỚC 2. RESET THIẾT BỊ VỀ CẤU HÌNH MẶC ĐỊNH</a:t>
            </a:r>
            <a:endParaRPr lang="en-US" b="1" kern="1200" dirty="0">
              <a:ln w="22225">
                <a:solidFill>
                  <a:schemeClr val="accent2"/>
                </a:solidFill>
                <a:prstDash val="solid"/>
              </a:ln>
              <a:solidFill>
                <a:schemeClr val="accent2">
                  <a:lumMod val="40000"/>
                  <a:lumOff val="60000"/>
                </a:schemeClr>
              </a:solidFill>
              <a:latin typeface="+mj-lt"/>
              <a:ea typeface="+mj-ea"/>
              <a:cs typeface="+mj-cs"/>
            </a:endParaRPr>
          </a:p>
        </p:txBody>
      </p:sp>
      <p:sp>
        <p:nvSpPr>
          <p:cNvPr id="10" name="TextBox 9">
            <a:extLst>
              <a:ext uri="{FF2B5EF4-FFF2-40B4-BE49-F238E27FC236}">
                <a16:creationId xmlns:a16="http://schemas.microsoft.com/office/drawing/2014/main" id="{D8E8B8FA-E169-FFFE-BDCE-AB3D3D52C8D9}"/>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err="1"/>
              <a:t>Chọn</a:t>
            </a:r>
            <a:r>
              <a:rPr lang="en-US" sz="2000" dirty="0"/>
              <a:t> System &gt; Reset Configuration</a:t>
            </a:r>
          </a:p>
          <a:p>
            <a:pPr marL="285750" indent="-228600">
              <a:lnSpc>
                <a:spcPct val="90000"/>
              </a:lnSpc>
              <a:spcAft>
                <a:spcPts val="600"/>
              </a:spcAft>
              <a:buFont typeface="Arial" panose="020B0604020202020204" pitchFamily="34" charset="0"/>
              <a:buChar char="•"/>
            </a:pPr>
            <a:r>
              <a:rPr lang="en-US" sz="2000" dirty="0" err="1"/>
              <a:t>Hộp</a:t>
            </a:r>
            <a:r>
              <a:rPr lang="en-US" sz="2000" dirty="0"/>
              <a:t> </a:t>
            </a:r>
            <a:r>
              <a:rPr lang="en-US" sz="2000" dirty="0" err="1"/>
              <a:t>thoại</a:t>
            </a:r>
            <a:r>
              <a:rPr lang="en-US" sz="2000" dirty="0"/>
              <a:t> Reset </a:t>
            </a:r>
            <a:r>
              <a:rPr lang="en-US" sz="2000" dirty="0" err="1"/>
              <a:t>hiện</a:t>
            </a:r>
            <a:r>
              <a:rPr lang="en-US" sz="2000" dirty="0"/>
              <a:t> </a:t>
            </a:r>
            <a:r>
              <a:rPr lang="en-US" sz="2000" dirty="0" err="1"/>
              <a:t>ra</a:t>
            </a:r>
            <a:r>
              <a:rPr lang="en-US" sz="2000" dirty="0"/>
              <a:t> </a:t>
            </a:r>
            <a:r>
              <a:rPr lang="en-US" sz="2000" dirty="0" err="1"/>
              <a:t>tích</a:t>
            </a:r>
            <a:r>
              <a:rPr lang="en-US" sz="2000" dirty="0"/>
              <a:t> No Default Configuration</a:t>
            </a:r>
          </a:p>
          <a:p>
            <a:pPr marL="285750" indent="-228600">
              <a:lnSpc>
                <a:spcPct val="90000"/>
              </a:lnSpc>
              <a:spcAft>
                <a:spcPts val="600"/>
              </a:spcAft>
              <a:buFont typeface="Arial" panose="020B0604020202020204" pitchFamily="34" charset="0"/>
              <a:buChar char="•"/>
            </a:pPr>
            <a:r>
              <a:rPr lang="en-US" sz="2000" dirty="0"/>
              <a:t>Click Reset Configuration</a:t>
            </a:r>
          </a:p>
          <a:p>
            <a:pPr marL="285750" indent="-228600">
              <a:lnSpc>
                <a:spcPct val="90000"/>
              </a:lnSpc>
              <a:spcAft>
                <a:spcPts val="600"/>
              </a:spcAft>
              <a:buFont typeface="Arial" panose="020B0604020202020204" pitchFamily="34" charset="0"/>
              <a:buChar char="•"/>
            </a:pPr>
            <a:r>
              <a:rPr lang="en-US" sz="2000" dirty="0"/>
              <a:t>Sau </a:t>
            </a:r>
            <a:r>
              <a:rPr lang="en-US" sz="2000" dirty="0" err="1"/>
              <a:t>khi</a:t>
            </a:r>
            <a:r>
              <a:rPr lang="en-US" sz="2000" dirty="0"/>
              <a:t> </a:t>
            </a:r>
            <a:r>
              <a:rPr lang="en-US" sz="2000" dirty="0" err="1"/>
              <a:t>thiết</a:t>
            </a:r>
            <a:r>
              <a:rPr lang="en-US" sz="2000" dirty="0"/>
              <a:t> </a:t>
            </a:r>
            <a:r>
              <a:rPr lang="en-US" sz="2000" dirty="0" err="1"/>
              <a:t>bị</a:t>
            </a:r>
            <a:r>
              <a:rPr lang="en-US" sz="2000" dirty="0"/>
              <a:t> reset </a:t>
            </a:r>
            <a:r>
              <a:rPr lang="en-US" sz="2000" dirty="0" err="1"/>
              <a:t>xong</a:t>
            </a:r>
            <a:r>
              <a:rPr lang="en-US" sz="2000" dirty="0"/>
              <a:t> </a:t>
            </a:r>
            <a:r>
              <a:rPr lang="en-US" sz="2000" dirty="0" err="1"/>
              <a:t>thì</a:t>
            </a:r>
            <a:r>
              <a:rPr lang="en-US" sz="2000" dirty="0"/>
              <a:t> quay </a:t>
            </a:r>
            <a:r>
              <a:rPr lang="en-US" sz="2000" dirty="0" err="1"/>
              <a:t>lại</a:t>
            </a:r>
            <a:r>
              <a:rPr lang="en-US" sz="2000" dirty="0"/>
              <a:t> </a:t>
            </a:r>
            <a:r>
              <a:rPr lang="en-US" sz="2000" dirty="0" err="1"/>
              <a:t>làm</a:t>
            </a:r>
            <a:r>
              <a:rPr lang="en-US" sz="2000" dirty="0"/>
              <a:t> </a:t>
            </a:r>
            <a:r>
              <a:rPr lang="en-US" sz="2000" dirty="0" err="1"/>
              <a:t>như</a:t>
            </a:r>
            <a:r>
              <a:rPr lang="en-US" sz="2000" dirty="0"/>
              <a:t> </a:t>
            </a:r>
            <a:r>
              <a:rPr lang="en-US" sz="2000" dirty="0" err="1"/>
              <a:t>bước</a:t>
            </a:r>
            <a:r>
              <a:rPr lang="en-US" sz="2000" dirty="0"/>
              <a:t> 1, </a:t>
            </a:r>
            <a:r>
              <a:rPr lang="en-US" sz="2000" dirty="0" err="1"/>
              <a:t>cần</a:t>
            </a:r>
            <a:r>
              <a:rPr lang="en-US" sz="2000" dirty="0"/>
              <a:t> login </a:t>
            </a:r>
            <a:r>
              <a:rPr lang="en-US" sz="2000" dirty="0" err="1"/>
              <a:t>và</a:t>
            </a:r>
            <a:r>
              <a:rPr lang="en-US" sz="2000" dirty="0"/>
              <a:t> </a:t>
            </a:r>
            <a:r>
              <a:rPr lang="en-US" sz="2000" dirty="0" err="1"/>
              <a:t>đổi</a:t>
            </a:r>
            <a:r>
              <a:rPr lang="en-US" sz="2000" dirty="0"/>
              <a:t> pass login </a:t>
            </a:r>
            <a:r>
              <a:rPr lang="en-US" sz="2000" dirty="0" err="1"/>
              <a:t>và</a:t>
            </a:r>
            <a:r>
              <a:rPr lang="en-US" sz="2000" dirty="0"/>
              <a:t> </a:t>
            </a:r>
            <a:r>
              <a:rPr lang="en-US" sz="2000" dirty="0" err="1"/>
              <a:t>đến</a:t>
            </a:r>
            <a:r>
              <a:rPr lang="en-US" sz="2000" dirty="0"/>
              <a:t> </a:t>
            </a:r>
            <a:r>
              <a:rPr lang="en-US" sz="2000" dirty="0" err="1"/>
              <a:t>tiếp</a:t>
            </a:r>
            <a:r>
              <a:rPr lang="en-US" sz="2000" dirty="0"/>
              <a:t> </a:t>
            </a:r>
            <a:r>
              <a:rPr lang="en-US" sz="2000" dirty="0" err="1"/>
              <a:t>bước</a:t>
            </a:r>
            <a:r>
              <a:rPr lang="en-US" sz="2000" dirty="0"/>
              <a:t> 3</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err="1"/>
              <a:t>Lưu</a:t>
            </a:r>
            <a:r>
              <a:rPr lang="en-US" sz="2000" dirty="0"/>
              <a:t> ý: </a:t>
            </a:r>
            <a:r>
              <a:rPr lang="en-US" sz="2000" dirty="0" err="1"/>
              <a:t>Nếu</a:t>
            </a:r>
            <a:r>
              <a:rPr lang="en-US" sz="2000" dirty="0"/>
              <a:t> </a:t>
            </a:r>
            <a:r>
              <a:rPr lang="en-US" sz="2000" dirty="0" err="1"/>
              <a:t>MikroTik</a:t>
            </a:r>
            <a:r>
              <a:rPr lang="en-US" sz="2000" dirty="0"/>
              <a:t> </a:t>
            </a:r>
            <a:r>
              <a:rPr lang="en-US" sz="2000" dirty="0" err="1"/>
              <a:t>chạy</a:t>
            </a:r>
            <a:r>
              <a:rPr lang="en-US" sz="2000" dirty="0"/>
              <a:t> Firm FPT </a:t>
            </a:r>
            <a:r>
              <a:rPr lang="en-US" sz="2000" dirty="0" err="1"/>
              <a:t>thì</a:t>
            </a:r>
            <a:r>
              <a:rPr lang="en-US" sz="2000" dirty="0"/>
              <a:t> </a:t>
            </a:r>
            <a:r>
              <a:rPr lang="en-US" sz="2000" dirty="0" err="1"/>
              <a:t>không</a:t>
            </a:r>
            <a:r>
              <a:rPr lang="en-US" sz="2000" dirty="0"/>
              <a:t> </a:t>
            </a:r>
            <a:r>
              <a:rPr lang="en-US" sz="2000" dirty="0" err="1"/>
              <a:t>tích</a:t>
            </a:r>
            <a:r>
              <a:rPr lang="en-US" sz="2000" dirty="0"/>
              <a:t> </a:t>
            </a:r>
            <a:r>
              <a:rPr lang="en-US" sz="2000" dirty="0" err="1"/>
              <a:t>dòng</a:t>
            </a:r>
            <a:r>
              <a:rPr lang="en-US" sz="2000" dirty="0"/>
              <a:t> </a:t>
            </a:r>
            <a:r>
              <a:rPr lang="en-US" sz="2000" b="1" dirty="0">
                <a:solidFill>
                  <a:schemeClr val="accent2"/>
                </a:solidFill>
                <a:highlight>
                  <a:srgbClr val="FFFF00"/>
                </a:highlight>
              </a:rPr>
              <a:t>No Default Configuration </a:t>
            </a:r>
          </a:p>
        </p:txBody>
      </p:sp>
      <p:pic>
        <p:nvPicPr>
          <p:cNvPr id="5" name="Picture 4">
            <a:extLst>
              <a:ext uri="{FF2B5EF4-FFF2-40B4-BE49-F238E27FC236}">
                <a16:creationId xmlns:a16="http://schemas.microsoft.com/office/drawing/2014/main" id="{8273534C-3949-03F7-7BA2-234970E9C2C7}"/>
              </a:ext>
            </a:extLst>
          </p:cNvPr>
          <p:cNvPicPr>
            <a:picLocks noChangeAspect="1"/>
          </p:cNvPicPr>
          <p:nvPr/>
        </p:nvPicPr>
        <p:blipFill>
          <a:blip r:embed="rId4"/>
          <a:stretch>
            <a:fillRect/>
          </a:stretch>
        </p:blipFill>
        <p:spPr>
          <a:xfrm>
            <a:off x="6080760" y="1300002"/>
            <a:ext cx="5458968" cy="4257995"/>
          </a:xfrm>
          <a:prstGeom prst="rect">
            <a:avLst/>
          </a:prstGeom>
        </p:spPr>
      </p:pic>
      <p:pic>
        <p:nvPicPr>
          <p:cNvPr id="3" name="Picture 2" descr="TRANG TIN NỘI BỘ | TINPNC">
            <a:extLst>
              <a:ext uri="{FF2B5EF4-FFF2-40B4-BE49-F238E27FC236}">
                <a16:creationId xmlns:a16="http://schemas.microsoft.com/office/drawing/2014/main" id="{D4CA8BAF-583E-E800-BFA9-668AA79CD8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25420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C36EB312-6337-455E-0456-DFC7F136A3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9891E-6E6A-1DDD-7E80-840C52C93F2F}"/>
              </a:ext>
            </a:extLst>
          </p:cNvPr>
          <p:cNvSpPr>
            <a:spLocks noGrp="1"/>
          </p:cNvSpPr>
          <p:nvPr>
            <p:ph type="title"/>
          </p:nvPr>
        </p:nvSpPr>
        <p:spPr>
          <a:xfrm>
            <a:off x="630935" y="640080"/>
            <a:ext cx="4953655" cy="1481328"/>
          </a:xfrm>
        </p:spPr>
        <p:txBody>
          <a:bodyPr vert="horz" lIns="91440" tIns="45720" rIns="91440" bIns="45720" rtlCol="0" anchor="b">
            <a:norm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BƯỚC 3. MỞ TERMINAL</a:t>
            </a:r>
          </a:p>
        </p:txBody>
      </p:sp>
      <p:sp>
        <p:nvSpPr>
          <p:cNvPr id="10" name="TextBox 9">
            <a:extLst>
              <a:ext uri="{FF2B5EF4-FFF2-40B4-BE49-F238E27FC236}">
                <a16:creationId xmlns:a16="http://schemas.microsoft.com/office/drawing/2014/main" id="{12BF5DF0-50EB-DBC2-AF4B-98FF4791F39B}"/>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err="1"/>
              <a:t>Tại</a:t>
            </a:r>
            <a:r>
              <a:rPr lang="en-US" sz="2200" dirty="0"/>
              <a:t> </a:t>
            </a:r>
            <a:r>
              <a:rPr lang="en-US" sz="2200" dirty="0" err="1"/>
              <a:t>giao</a:t>
            </a:r>
            <a:r>
              <a:rPr lang="en-US" sz="2200" dirty="0"/>
              <a:t> </a:t>
            </a:r>
            <a:r>
              <a:rPr lang="en-US" sz="2200" dirty="0" err="1"/>
              <a:t>diện</a:t>
            </a:r>
            <a:r>
              <a:rPr lang="en-US" sz="2200" dirty="0"/>
              <a:t> </a:t>
            </a:r>
            <a:r>
              <a:rPr lang="en-US" sz="2200" dirty="0" err="1"/>
              <a:t>Winbox</a:t>
            </a:r>
            <a:r>
              <a:rPr lang="en-US" sz="2200" dirty="0"/>
              <a:t> </a:t>
            </a:r>
            <a:r>
              <a:rPr lang="en-US" sz="2200" dirty="0" err="1"/>
              <a:t>chọn</a:t>
            </a:r>
            <a:r>
              <a:rPr lang="en-US" sz="2200" dirty="0"/>
              <a:t> “</a:t>
            </a:r>
            <a:r>
              <a:rPr lang="en-US" sz="2200" b="1" dirty="0">
                <a:solidFill>
                  <a:schemeClr val="accent2"/>
                </a:solidFill>
              </a:rPr>
              <a:t>New Terminal</a:t>
            </a:r>
            <a:r>
              <a:rPr lang="en-US" sz="2200" dirty="0"/>
              <a:t>” </a:t>
            </a:r>
            <a:r>
              <a:rPr lang="en-US" sz="2200" dirty="0" err="1"/>
              <a:t>để</a:t>
            </a:r>
            <a:r>
              <a:rPr lang="en-US" sz="2200" dirty="0"/>
              <a:t> </a:t>
            </a:r>
            <a:r>
              <a:rPr lang="en-US" sz="2200" dirty="0" err="1"/>
              <a:t>mở</a:t>
            </a:r>
            <a:r>
              <a:rPr lang="en-US" sz="2200" dirty="0"/>
              <a:t> </a:t>
            </a:r>
            <a:r>
              <a:rPr lang="en-US" sz="2200" dirty="0" err="1"/>
              <a:t>giao</a:t>
            </a:r>
            <a:r>
              <a:rPr lang="en-US" sz="2200" dirty="0"/>
              <a:t> </a:t>
            </a:r>
            <a:r>
              <a:rPr lang="en-US" sz="2200" dirty="0" err="1"/>
              <a:t>diện</a:t>
            </a:r>
            <a:r>
              <a:rPr lang="en-US" sz="2200" dirty="0"/>
              <a:t> </a:t>
            </a:r>
            <a:r>
              <a:rPr lang="en-US" sz="2200" dirty="0" err="1"/>
              <a:t>cấu</a:t>
            </a:r>
            <a:r>
              <a:rPr lang="en-US" sz="2200" dirty="0"/>
              <a:t> </a:t>
            </a:r>
            <a:r>
              <a:rPr lang="en-US" sz="2200" dirty="0" err="1"/>
              <a:t>hình</a:t>
            </a:r>
            <a:r>
              <a:rPr lang="en-US" sz="2200" dirty="0"/>
              <a:t> </a:t>
            </a:r>
            <a:r>
              <a:rPr lang="en-US" sz="2200" dirty="0" err="1"/>
              <a:t>lệnh</a:t>
            </a: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err="1"/>
              <a:t>Nhập</a:t>
            </a:r>
            <a:r>
              <a:rPr lang="en-US" sz="2200" dirty="0"/>
              <a:t> “</a:t>
            </a:r>
            <a:r>
              <a:rPr lang="en-US" sz="2200" b="1" dirty="0">
                <a:solidFill>
                  <a:schemeClr val="accent2"/>
                </a:solidFill>
              </a:rPr>
              <a:t>n</a:t>
            </a:r>
            <a:r>
              <a:rPr lang="en-US" sz="2200" dirty="0"/>
              <a:t>” </a:t>
            </a:r>
            <a:r>
              <a:rPr lang="en-US" sz="2200" dirty="0" err="1"/>
              <a:t>và</a:t>
            </a:r>
            <a:r>
              <a:rPr lang="en-US" sz="2200" dirty="0"/>
              <a:t> Enter </a:t>
            </a:r>
            <a:r>
              <a:rPr lang="en-US" sz="2200" dirty="0" err="1"/>
              <a:t>nếu</a:t>
            </a:r>
            <a:r>
              <a:rPr lang="en-US" sz="2200" dirty="0"/>
              <a:t> </a:t>
            </a:r>
            <a:r>
              <a:rPr lang="en-US" sz="2200" dirty="0" err="1"/>
              <a:t>hiện</a:t>
            </a:r>
            <a:r>
              <a:rPr lang="en-US" sz="2200" dirty="0"/>
              <a:t> </a:t>
            </a:r>
            <a:r>
              <a:rPr lang="en-US" sz="2200" dirty="0" err="1"/>
              <a:t>thông</a:t>
            </a:r>
            <a:r>
              <a:rPr lang="en-US" sz="2200" dirty="0"/>
              <a:t> </a:t>
            </a:r>
            <a:r>
              <a:rPr lang="en-US" sz="2200" dirty="0" err="1"/>
              <a:t>báo</a:t>
            </a:r>
            <a:r>
              <a:rPr lang="en-US" sz="2200" dirty="0"/>
              <a:t> </a:t>
            </a:r>
            <a:r>
              <a:rPr lang="en-US" sz="2200" dirty="0" err="1"/>
              <a:t>như</a:t>
            </a:r>
            <a:r>
              <a:rPr lang="en-US" sz="2200" dirty="0"/>
              <a:t> </a:t>
            </a:r>
            <a:r>
              <a:rPr lang="en-US" sz="2200" dirty="0" err="1"/>
              <a:t>hình</a:t>
            </a:r>
            <a:r>
              <a:rPr lang="en-US" sz="2200" dirty="0"/>
              <a:t>( </a:t>
            </a:r>
            <a:r>
              <a:rPr lang="en-US" sz="2200" dirty="0" err="1"/>
              <a:t>nếu</a:t>
            </a:r>
            <a:r>
              <a:rPr lang="en-US" sz="2200" dirty="0"/>
              <a:t> </a:t>
            </a:r>
            <a:r>
              <a:rPr lang="en-US" sz="2200" dirty="0" err="1"/>
              <a:t>không</a:t>
            </a:r>
            <a:r>
              <a:rPr lang="en-US" sz="2200" dirty="0"/>
              <a:t> </a:t>
            </a:r>
            <a:r>
              <a:rPr lang="en-US" sz="2200" dirty="0" err="1"/>
              <a:t>bỏ</a:t>
            </a:r>
            <a:r>
              <a:rPr lang="en-US" sz="2200" dirty="0"/>
              <a:t> qua </a:t>
            </a:r>
            <a:r>
              <a:rPr lang="en-US" sz="2200" dirty="0" err="1"/>
              <a:t>bước</a:t>
            </a:r>
            <a:r>
              <a:rPr lang="en-US" sz="2200" dirty="0"/>
              <a:t> </a:t>
            </a:r>
            <a:r>
              <a:rPr lang="en-US" sz="2200" dirty="0" err="1"/>
              <a:t>này</a:t>
            </a:r>
            <a:r>
              <a:rPr lang="en-US" sz="2200" dirty="0"/>
              <a:t>)</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Giao </a:t>
            </a:r>
            <a:r>
              <a:rPr lang="en-US" sz="2200" dirty="0" err="1"/>
              <a:t>diện</a:t>
            </a:r>
            <a:r>
              <a:rPr lang="en-US" sz="2200" dirty="0"/>
              <a:t> </a:t>
            </a:r>
            <a:r>
              <a:rPr lang="en-US" sz="2200" dirty="0" err="1"/>
              <a:t>hiện</a:t>
            </a:r>
            <a:r>
              <a:rPr lang="en-US" sz="2200" dirty="0"/>
              <a:t> [</a:t>
            </a:r>
            <a:r>
              <a:rPr lang="en-US" sz="2200" dirty="0" err="1"/>
              <a:t>admin@FPT</a:t>
            </a:r>
            <a:r>
              <a:rPr lang="en-US" sz="2200" dirty="0"/>
              <a:t>] &gt; </a:t>
            </a:r>
            <a:r>
              <a:rPr lang="en-US" sz="2200" dirty="0" err="1"/>
              <a:t>sẵn</a:t>
            </a:r>
            <a:r>
              <a:rPr lang="en-US" sz="2200" dirty="0"/>
              <a:t> </a:t>
            </a:r>
            <a:r>
              <a:rPr lang="en-US" sz="2200" dirty="0" err="1"/>
              <a:t>sàng</a:t>
            </a:r>
            <a:r>
              <a:rPr lang="en-US" sz="2200" dirty="0"/>
              <a:t> </a:t>
            </a:r>
            <a:r>
              <a:rPr lang="en-US" sz="2200" dirty="0" err="1"/>
              <a:t>cấu</a:t>
            </a:r>
            <a:r>
              <a:rPr lang="en-US" sz="2200" dirty="0"/>
              <a:t> </a:t>
            </a:r>
            <a:r>
              <a:rPr lang="en-US" sz="2200" dirty="0" err="1"/>
              <a:t>hình</a:t>
            </a:r>
            <a:endParaRPr lang="en-US" sz="2200" dirty="0"/>
          </a:p>
        </p:txBody>
      </p:sp>
      <p:pic>
        <p:nvPicPr>
          <p:cNvPr id="6" name="Picture 5">
            <a:extLst>
              <a:ext uri="{FF2B5EF4-FFF2-40B4-BE49-F238E27FC236}">
                <a16:creationId xmlns:a16="http://schemas.microsoft.com/office/drawing/2014/main" id="{3DCDBE2D-656F-0488-3FF4-C47D1F7A31D1}"/>
              </a:ext>
            </a:extLst>
          </p:cNvPr>
          <p:cNvPicPr>
            <a:picLocks noChangeAspect="1"/>
          </p:cNvPicPr>
          <p:nvPr/>
        </p:nvPicPr>
        <p:blipFill>
          <a:blip r:embed="rId4"/>
          <a:stretch>
            <a:fillRect/>
          </a:stretch>
        </p:blipFill>
        <p:spPr>
          <a:xfrm>
            <a:off x="6080760" y="1525185"/>
            <a:ext cx="5458968" cy="3807630"/>
          </a:xfrm>
          <a:prstGeom prst="rect">
            <a:avLst/>
          </a:prstGeom>
        </p:spPr>
      </p:pic>
      <p:pic>
        <p:nvPicPr>
          <p:cNvPr id="3" name="Picture 2" descr="TRANG TIN NỘI BỘ | TINPNC">
            <a:extLst>
              <a:ext uri="{FF2B5EF4-FFF2-40B4-BE49-F238E27FC236}">
                <a16:creationId xmlns:a16="http://schemas.microsoft.com/office/drawing/2014/main" id="{2A2E57EE-556E-3EA7-8AB6-21B7EE0FAA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4571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DA6BE05B-C861-5F59-42C8-6D2E6BA6FD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BA9A92-3270-4280-3879-6CB2993003F0}"/>
              </a:ext>
            </a:extLst>
          </p:cNvPr>
          <p:cNvSpPr>
            <a:spLocks noGrp="1"/>
          </p:cNvSpPr>
          <p:nvPr>
            <p:ph type="title"/>
          </p:nvPr>
        </p:nvSpPr>
        <p:spPr>
          <a:xfrm>
            <a:off x="630936" y="1263928"/>
            <a:ext cx="4818888" cy="1127228"/>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BƯỚC 4. CẤU HÌNH BRIGDE PORT</a:t>
            </a:r>
          </a:p>
        </p:txBody>
      </p:sp>
      <p:sp>
        <p:nvSpPr>
          <p:cNvPr id="7" name="TextBox 6">
            <a:extLst>
              <a:ext uri="{FF2B5EF4-FFF2-40B4-BE49-F238E27FC236}">
                <a16:creationId xmlns:a16="http://schemas.microsoft.com/office/drawing/2014/main" id="{B2BA3A3C-4178-4EA2-69A3-670F71292BFC}"/>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Copy </a:t>
            </a:r>
            <a:r>
              <a:rPr lang="en-US" sz="2200" dirty="0" err="1"/>
              <a:t>toàn</a:t>
            </a:r>
            <a:r>
              <a:rPr lang="en-US" sz="2200" dirty="0"/>
              <a:t> </a:t>
            </a:r>
            <a:r>
              <a:rPr lang="en-US" sz="2200" dirty="0" err="1"/>
              <a:t>bộ</a:t>
            </a:r>
            <a:r>
              <a:rPr lang="en-US" sz="2200" dirty="0"/>
              <a:t> </a:t>
            </a:r>
            <a:r>
              <a:rPr lang="en-US" sz="2200" dirty="0" err="1"/>
              <a:t>đoạn</a:t>
            </a:r>
            <a:r>
              <a:rPr lang="en-US" sz="2200" dirty="0"/>
              <a:t> code </a:t>
            </a:r>
            <a:r>
              <a:rPr lang="en-US" sz="2200" dirty="0" err="1"/>
              <a:t>và</a:t>
            </a:r>
            <a:r>
              <a:rPr lang="en-US" sz="2200" dirty="0"/>
              <a:t> pate </a:t>
            </a:r>
            <a:r>
              <a:rPr lang="en-US" sz="2200" dirty="0" err="1"/>
              <a:t>vào</a:t>
            </a:r>
            <a:r>
              <a:rPr lang="en-US" sz="2200" dirty="0"/>
              <a:t> Terminal </a:t>
            </a:r>
            <a:r>
              <a:rPr lang="en-US" sz="2200" dirty="0" err="1"/>
              <a:t>và</a:t>
            </a:r>
            <a:r>
              <a:rPr lang="en-US" sz="2200" dirty="0"/>
              <a:t> Enter</a:t>
            </a:r>
          </a:p>
        </p:txBody>
      </p:sp>
      <p:pic>
        <p:nvPicPr>
          <p:cNvPr id="4" name="Picture 3">
            <a:extLst>
              <a:ext uri="{FF2B5EF4-FFF2-40B4-BE49-F238E27FC236}">
                <a16:creationId xmlns:a16="http://schemas.microsoft.com/office/drawing/2014/main" id="{4B2ED152-F882-6671-32F2-68C864395119}"/>
              </a:ext>
            </a:extLst>
          </p:cNvPr>
          <p:cNvPicPr>
            <a:picLocks noChangeAspect="1"/>
          </p:cNvPicPr>
          <p:nvPr/>
        </p:nvPicPr>
        <p:blipFill>
          <a:blip r:embed="rId4"/>
          <a:stretch>
            <a:fillRect/>
          </a:stretch>
        </p:blipFill>
        <p:spPr>
          <a:xfrm>
            <a:off x="6102096" y="2391156"/>
            <a:ext cx="5458968" cy="3732243"/>
          </a:xfrm>
          <a:prstGeom prst="rect">
            <a:avLst/>
          </a:prstGeom>
        </p:spPr>
      </p:pic>
      <p:sp>
        <p:nvSpPr>
          <p:cNvPr id="3" name="TextBox 2">
            <a:extLst>
              <a:ext uri="{FF2B5EF4-FFF2-40B4-BE49-F238E27FC236}">
                <a16:creationId xmlns:a16="http://schemas.microsoft.com/office/drawing/2014/main" id="{AF2CC047-3685-96F7-7330-9D21A6470C3C}"/>
              </a:ext>
            </a:extLst>
          </p:cNvPr>
          <p:cNvSpPr txBox="1"/>
          <p:nvPr/>
        </p:nvSpPr>
        <p:spPr>
          <a:xfrm>
            <a:off x="6117570" y="1121134"/>
            <a:ext cx="5376868" cy="446276"/>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/interface bridge add name=bridge-LAN</a:t>
            </a:r>
          </a:p>
          <a:p>
            <a:pPr lvl="0">
              <a:lnSpc>
                <a:spcPct val="100000"/>
              </a:lnSpc>
            </a:pPr>
            <a:endParaRPr lang="en-US" sz="1100" i="1" dirty="0">
              <a:latin typeface="Aptos Display" panose="020B0004020202020204" pitchFamily="34" charset="0"/>
            </a:endParaRPr>
          </a:p>
        </p:txBody>
      </p:sp>
      <p:sp>
        <p:nvSpPr>
          <p:cNvPr id="5" name="Rectangle 4" descr="Web Design">
            <a:extLst>
              <a:ext uri="{FF2B5EF4-FFF2-40B4-BE49-F238E27FC236}">
                <a16:creationId xmlns:a16="http://schemas.microsoft.com/office/drawing/2014/main" id="{AC28598A-9840-3C3E-610A-E537DC1094E9}"/>
              </a:ext>
            </a:extLst>
          </p:cNvPr>
          <p:cNvSpPr/>
          <p:nvPr/>
        </p:nvSpPr>
        <p:spPr>
          <a:xfrm>
            <a:off x="6065286" y="671506"/>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6" name="Picture 2" descr="TRANG TIN NỘI BỘ | TINPNC">
            <a:extLst>
              <a:ext uri="{FF2B5EF4-FFF2-40B4-BE49-F238E27FC236}">
                <a16:creationId xmlns:a16="http://schemas.microsoft.com/office/drawing/2014/main" id="{C4DE5A15-6593-D78C-B789-65EDB826E9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9513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1B01E21E-A4B2-6EF5-E6A8-D973FD2AF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F7E1C9-0489-998D-B344-0EEE4CE39F21}"/>
              </a:ext>
            </a:extLst>
          </p:cNvPr>
          <p:cNvSpPr>
            <a:spLocks noGrp="1"/>
          </p:cNvSpPr>
          <p:nvPr>
            <p:ph type="title"/>
          </p:nvPr>
        </p:nvSpPr>
        <p:spPr>
          <a:xfrm>
            <a:off x="630936" y="942044"/>
            <a:ext cx="4818888" cy="1179364"/>
          </a:xfrm>
        </p:spPr>
        <p:txBody>
          <a:bodyPr vert="horz" lIns="91440" tIns="45720" rIns="91440" bIns="45720" rtlCol="0" anchor="b">
            <a:noAutofit/>
          </a:bodyPr>
          <a:lstStyle/>
          <a:p>
            <a:r>
              <a:rPr lang="en-US" sz="3600" b="1" kern="1200" dirty="0">
                <a:ln w="22225">
                  <a:solidFill>
                    <a:schemeClr val="accent2"/>
                  </a:solidFill>
                  <a:prstDash val="solid"/>
                </a:ln>
                <a:solidFill>
                  <a:schemeClr val="accent2">
                    <a:lumMod val="40000"/>
                    <a:lumOff val="60000"/>
                  </a:schemeClr>
                </a:solidFill>
                <a:latin typeface="+mj-lt"/>
                <a:ea typeface="+mj-ea"/>
                <a:cs typeface="+mj-cs"/>
              </a:rPr>
              <a:t>BƯỚC 5. CẤU HÌNH IP ADDRESS VÀ DHCP SERVER</a:t>
            </a:r>
          </a:p>
        </p:txBody>
      </p:sp>
      <p:sp>
        <p:nvSpPr>
          <p:cNvPr id="7" name="TextBox 6">
            <a:extLst>
              <a:ext uri="{FF2B5EF4-FFF2-40B4-BE49-F238E27FC236}">
                <a16:creationId xmlns:a16="http://schemas.microsoft.com/office/drawing/2014/main" id="{781E2648-29B6-9960-3ABC-129F0FFC35A9}"/>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t>Cấu hình địa chỉ IP Lan như hướng dẫn đang là 192.168.1.1 thay đổi nếu KH muốn IP khác</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Pool cấp DHCP 192.168.1.2-192.168.1.254 thay đổi nếu KH có nhu cầu khác</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DHCP server 192.168.1.0, gateway 192.168.1.1 thay theo IP Lan của KH(nếu KH thay đổi IP Lan)</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Copy toàn bộ đoạn code và pate vào Terminal và Enter</a:t>
            </a:r>
          </a:p>
        </p:txBody>
      </p:sp>
      <p:pic>
        <p:nvPicPr>
          <p:cNvPr id="4" name="Picture 3">
            <a:extLst>
              <a:ext uri="{FF2B5EF4-FFF2-40B4-BE49-F238E27FC236}">
                <a16:creationId xmlns:a16="http://schemas.microsoft.com/office/drawing/2014/main" id="{8F7E0131-795C-AD97-D816-064A70BE4128}"/>
              </a:ext>
            </a:extLst>
          </p:cNvPr>
          <p:cNvPicPr>
            <a:picLocks noChangeAspect="1"/>
          </p:cNvPicPr>
          <p:nvPr/>
        </p:nvPicPr>
        <p:blipFill>
          <a:blip r:embed="rId4"/>
          <a:stretch>
            <a:fillRect/>
          </a:stretch>
        </p:blipFill>
        <p:spPr>
          <a:xfrm>
            <a:off x="6102096" y="2535083"/>
            <a:ext cx="5458968" cy="3799514"/>
          </a:xfrm>
          <a:prstGeom prst="rect">
            <a:avLst/>
          </a:prstGeom>
        </p:spPr>
      </p:pic>
      <p:sp>
        <p:nvSpPr>
          <p:cNvPr id="3" name="TextBox 2">
            <a:extLst>
              <a:ext uri="{FF2B5EF4-FFF2-40B4-BE49-F238E27FC236}">
                <a16:creationId xmlns:a16="http://schemas.microsoft.com/office/drawing/2014/main" id="{3CBE7F6D-73F2-599C-BB65-E694E722D9EF}"/>
              </a:ext>
            </a:extLst>
          </p:cNvPr>
          <p:cNvSpPr txBox="1"/>
          <p:nvPr/>
        </p:nvSpPr>
        <p:spPr>
          <a:xfrm>
            <a:off x="6117570" y="1121134"/>
            <a:ext cx="5376868" cy="1384995"/>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a:t>
            </a:r>
            <a:r>
              <a:rPr lang="en-US" sz="1200" i="1" dirty="0" err="1">
                <a:solidFill>
                  <a:schemeClr val="accent1">
                    <a:lumMod val="20000"/>
                    <a:lumOff val="80000"/>
                  </a:schemeClr>
                </a:solidFill>
                <a:latin typeface="Aptos Display" panose="020B0004020202020204" pitchFamily="34" charset="0"/>
              </a:rPr>
              <a:t>ip</a:t>
            </a:r>
            <a:r>
              <a:rPr lang="en-US" sz="1200" i="1" dirty="0">
                <a:solidFill>
                  <a:schemeClr val="accent1">
                    <a:lumMod val="20000"/>
                    <a:lumOff val="80000"/>
                  </a:schemeClr>
                </a:solidFill>
                <a:latin typeface="Aptos Display" panose="020B0004020202020204" pitchFamily="34" charset="0"/>
              </a:rPr>
              <a:t> address add address=</a:t>
            </a:r>
            <a:r>
              <a:rPr lang="en-US" sz="1200" b="1" i="1" dirty="0">
                <a:solidFill>
                  <a:srgbClr val="C00000"/>
                </a:solidFill>
                <a:latin typeface="Aptos Display" panose="020B0004020202020204" pitchFamily="34" charset="0"/>
              </a:rPr>
              <a:t>192.168.1.1/24</a:t>
            </a:r>
            <a:r>
              <a:rPr lang="en-US" sz="1200" i="1" dirty="0">
                <a:solidFill>
                  <a:schemeClr val="accent1">
                    <a:lumMod val="20000"/>
                    <a:lumOff val="80000"/>
                  </a:schemeClr>
                </a:solidFill>
                <a:latin typeface="Aptos Display" panose="020B0004020202020204" pitchFamily="34" charset="0"/>
              </a:rPr>
              <a:t> interface=bridge-LAN</a:t>
            </a:r>
          </a:p>
          <a:p>
            <a:pPr lvl="0">
              <a:lnSpc>
                <a:spcPct val="100000"/>
              </a:lnSpc>
            </a:pPr>
            <a:r>
              <a:rPr lang="en-US" sz="1200" i="1" dirty="0">
                <a:solidFill>
                  <a:schemeClr val="accent1">
                    <a:lumMod val="20000"/>
                    <a:lumOff val="80000"/>
                  </a:schemeClr>
                </a:solidFill>
                <a:latin typeface="Aptos Display" panose="020B0004020202020204" pitchFamily="34" charset="0"/>
              </a:rPr>
              <a:t>/</a:t>
            </a:r>
            <a:r>
              <a:rPr lang="en-US" sz="1200" i="1" dirty="0" err="1">
                <a:solidFill>
                  <a:schemeClr val="accent1">
                    <a:lumMod val="20000"/>
                    <a:lumOff val="80000"/>
                  </a:schemeClr>
                </a:solidFill>
                <a:latin typeface="Aptos Display" panose="020B0004020202020204" pitchFamily="34" charset="0"/>
              </a:rPr>
              <a:t>ip</a:t>
            </a:r>
            <a:r>
              <a:rPr lang="en-US" sz="1200" i="1" dirty="0">
                <a:solidFill>
                  <a:schemeClr val="accent1">
                    <a:lumMod val="20000"/>
                    <a:lumOff val="80000"/>
                  </a:schemeClr>
                </a:solidFill>
                <a:latin typeface="Aptos Display" panose="020B0004020202020204" pitchFamily="34" charset="0"/>
              </a:rPr>
              <a:t> pool add name=</a:t>
            </a:r>
            <a:r>
              <a:rPr lang="en-US" sz="1200" i="1" dirty="0" err="1">
                <a:solidFill>
                  <a:schemeClr val="accent1">
                    <a:lumMod val="20000"/>
                    <a:lumOff val="80000"/>
                  </a:schemeClr>
                </a:solidFill>
                <a:latin typeface="Aptos Display" panose="020B0004020202020204" pitchFamily="34" charset="0"/>
              </a:rPr>
              <a:t>dhcp</a:t>
            </a:r>
            <a:r>
              <a:rPr lang="en-US" sz="1200" i="1" dirty="0">
                <a:solidFill>
                  <a:schemeClr val="accent1">
                    <a:lumMod val="20000"/>
                    <a:lumOff val="80000"/>
                  </a:schemeClr>
                </a:solidFill>
                <a:latin typeface="Aptos Display" panose="020B0004020202020204" pitchFamily="34" charset="0"/>
              </a:rPr>
              <a:t>-pool-</a:t>
            </a:r>
            <a:r>
              <a:rPr lang="en-US" sz="1200" i="1" dirty="0" err="1">
                <a:solidFill>
                  <a:schemeClr val="accent1">
                    <a:lumMod val="20000"/>
                    <a:lumOff val="80000"/>
                  </a:schemeClr>
                </a:solidFill>
                <a:latin typeface="Aptos Display" panose="020B0004020202020204" pitchFamily="34" charset="0"/>
              </a:rPr>
              <a:t>lan</a:t>
            </a:r>
            <a:r>
              <a:rPr lang="en-US" sz="1200" i="1" dirty="0">
                <a:solidFill>
                  <a:schemeClr val="accent1">
                    <a:lumMod val="20000"/>
                    <a:lumOff val="80000"/>
                  </a:schemeClr>
                </a:solidFill>
                <a:latin typeface="Aptos Display" panose="020B0004020202020204" pitchFamily="34" charset="0"/>
              </a:rPr>
              <a:t> ranges=</a:t>
            </a:r>
            <a:r>
              <a:rPr lang="en-US" sz="1200" b="1" i="1" dirty="0">
                <a:solidFill>
                  <a:srgbClr val="C00000"/>
                </a:solidFill>
                <a:latin typeface="Aptos Display" panose="020B0004020202020204" pitchFamily="34" charset="0"/>
              </a:rPr>
              <a:t>192.168.1.2-192.168.1.254</a:t>
            </a:r>
          </a:p>
          <a:p>
            <a:pPr lvl="0">
              <a:lnSpc>
                <a:spcPct val="100000"/>
              </a:lnSpc>
            </a:pPr>
            <a:r>
              <a:rPr lang="en-US" sz="1200" i="1" dirty="0">
                <a:solidFill>
                  <a:schemeClr val="accent1">
                    <a:lumMod val="20000"/>
                    <a:lumOff val="80000"/>
                  </a:schemeClr>
                </a:solidFill>
                <a:latin typeface="Aptos Display" panose="020B0004020202020204" pitchFamily="34" charset="0"/>
              </a:rPr>
              <a:t>/</a:t>
            </a:r>
            <a:r>
              <a:rPr lang="en-US" sz="1200" i="1" dirty="0" err="1">
                <a:solidFill>
                  <a:schemeClr val="accent1">
                    <a:lumMod val="20000"/>
                    <a:lumOff val="80000"/>
                  </a:schemeClr>
                </a:solidFill>
                <a:latin typeface="Aptos Display" panose="020B0004020202020204" pitchFamily="34" charset="0"/>
              </a:rPr>
              <a:t>ip</a:t>
            </a:r>
            <a:r>
              <a:rPr lang="en-US" sz="1200" i="1" dirty="0">
                <a:solidFill>
                  <a:schemeClr val="accent1">
                    <a:lumMod val="20000"/>
                    <a:lumOff val="80000"/>
                  </a:schemeClr>
                </a:solidFill>
                <a:latin typeface="Aptos Display" panose="020B0004020202020204" pitchFamily="34" charset="0"/>
              </a:rPr>
              <a:t> </a:t>
            </a:r>
            <a:r>
              <a:rPr lang="en-US" sz="1200" i="1" dirty="0" err="1">
                <a:solidFill>
                  <a:schemeClr val="accent1">
                    <a:lumMod val="20000"/>
                    <a:lumOff val="80000"/>
                  </a:schemeClr>
                </a:solidFill>
                <a:latin typeface="Aptos Display" panose="020B0004020202020204" pitchFamily="34" charset="0"/>
              </a:rPr>
              <a:t>dhcp</a:t>
            </a:r>
            <a:r>
              <a:rPr lang="en-US" sz="1200" i="1" dirty="0">
                <a:solidFill>
                  <a:schemeClr val="accent1">
                    <a:lumMod val="20000"/>
                    <a:lumOff val="80000"/>
                  </a:schemeClr>
                </a:solidFill>
                <a:latin typeface="Aptos Display" panose="020B0004020202020204" pitchFamily="34" charset="0"/>
              </a:rPr>
              <a:t>-server network add address=</a:t>
            </a:r>
            <a:r>
              <a:rPr lang="en-US" sz="1200" b="1" i="1" dirty="0">
                <a:solidFill>
                  <a:srgbClr val="C00000"/>
                </a:solidFill>
                <a:latin typeface="Aptos Display" panose="020B0004020202020204" pitchFamily="34" charset="0"/>
              </a:rPr>
              <a:t>192.168.1.0/24</a:t>
            </a:r>
            <a:r>
              <a:rPr lang="en-US" sz="1200" i="1" dirty="0">
                <a:solidFill>
                  <a:schemeClr val="accent1">
                    <a:lumMod val="20000"/>
                    <a:lumOff val="80000"/>
                  </a:schemeClr>
                </a:solidFill>
                <a:latin typeface="Aptos Display" panose="020B0004020202020204" pitchFamily="34" charset="0"/>
              </a:rPr>
              <a:t> gateway=</a:t>
            </a:r>
            <a:r>
              <a:rPr lang="en-US" sz="1200" b="1" i="1" dirty="0">
                <a:solidFill>
                  <a:srgbClr val="C00000"/>
                </a:solidFill>
                <a:latin typeface="Aptos Display" panose="020B0004020202020204" pitchFamily="34" charset="0"/>
              </a:rPr>
              <a:t>192.168.1.1</a:t>
            </a:r>
            <a:r>
              <a:rPr lang="en-US" sz="1200" i="1" dirty="0">
                <a:solidFill>
                  <a:srgbClr val="C00000"/>
                </a:solidFill>
                <a:latin typeface="Aptos Display" panose="020B0004020202020204" pitchFamily="34" charset="0"/>
              </a:rPr>
              <a:t> </a:t>
            </a:r>
            <a:r>
              <a:rPr lang="en-US" sz="1200" i="1" dirty="0" err="1">
                <a:solidFill>
                  <a:schemeClr val="accent1">
                    <a:lumMod val="20000"/>
                    <a:lumOff val="80000"/>
                  </a:schemeClr>
                </a:solidFill>
                <a:latin typeface="Aptos Display" panose="020B0004020202020204" pitchFamily="34" charset="0"/>
              </a:rPr>
              <a:t>dns</a:t>
            </a:r>
            <a:r>
              <a:rPr lang="en-US" sz="1200" i="1" dirty="0">
                <a:solidFill>
                  <a:schemeClr val="accent1">
                    <a:lumMod val="20000"/>
                    <a:lumOff val="80000"/>
                  </a:schemeClr>
                </a:solidFill>
                <a:latin typeface="Aptos Display" panose="020B0004020202020204" pitchFamily="34" charset="0"/>
              </a:rPr>
              <a:t>-server=</a:t>
            </a:r>
            <a:r>
              <a:rPr lang="en-US" sz="1200" b="1" i="1" dirty="0">
                <a:solidFill>
                  <a:srgbClr val="C00000"/>
                </a:solidFill>
                <a:latin typeface="Aptos Display" panose="020B0004020202020204" pitchFamily="34" charset="0"/>
              </a:rPr>
              <a:t>8.8.8.8,8.8.4.4</a:t>
            </a:r>
          </a:p>
          <a:p>
            <a:pPr lvl="0">
              <a:lnSpc>
                <a:spcPct val="100000"/>
              </a:lnSpc>
            </a:pPr>
            <a:r>
              <a:rPr lang="en-US" sz="1200" i="1" dirty="0">
                <a:solidFill>
                  <a:schemeClr val="accent1">
                    <a:lumMod val="20000"/>
                    <a:lumOff val="80000"/>
                  </a:schemeClr>
                </a:solidFill>
                <a:latin typeface="Aptos Display" panose="020B0004020202020204" pitchFamily="34" charset="0"/>
              </a:rPr>
              <a:t>/</a:t>
            </a:r>
            <a:r>
              <a:rPr lang="en-US" sz="1200" i="1" dirty="0" err="1">
                <a:solidFill>
                  <a:schemeClr val="accent1">
                    <a:lumMod val="20000"/>
                    <a:lumOff val="80000"/>
                  </a:schemeClr>
                </a:solidFill>
                <a:latin typeface="Aptos Display" panose="020B0004020202020204" pitchFamily="34" charset="0"/>
              </a:rPr>
              <a:t>ip</a:t>
            </a:r>
            <a:r>
              <a:rPr lang="en-US" sz="1200" i="1" dirty="0">
                <a:solidFill>
                  <a:schemeClr val="accent1">
                    <a:lumMod val="20000"/>
                    <a:lumOff val="80000"/>
                  </a:schemeClr>
                </a:solidFill>
                <a:latin typeface="Aptos Display" panose="020B0004020202020204" pitchFamily="34" charset="0"/>
              </a:rPr>
              <a:t> </a:t>
            </a:r>
            <a:r>
              <a:rPr lang="en-US" sz="1200" i="1" dirty="0" err="1">
                <a:solidFill>
                  <a:schemeClr val="accent1">
                    <a:lumMod val="20000"/>
                    <a:lumOff val="80000"/>
                  </a:schemeClr>
                </a:solidFill>
                <a:latin typeface="Aptos Display" panose="020B0004020202020204" pitchFamily="34" charset="0"/>
              </a:rPr>
              <a:t>dhcp</a:t>
            </a:r>
            <a:r>
              <a:rPr lang="en-US" sz="1200" i="1" dirty="0">
                <a:solidFill>
                  <a:schemeClr val="accent1">
                    <a:lumMod val="20000"/>
                    <a:lumOff val="80000"/>
                  </a:schemeClr>
                </a:solidFill>
                <a:latin typeface="Aptos Display" panose="020B0004020202020204" pitchFamily="34" charset="0"/>
              </a:rPr>
              <a:t>-server add address-pool=</a:t>
            </a:r>
            <a:r>
              <a:rPr lang="en-US" sz="1200" i="1" dirty="0" err="1">
                <a:solidFill>
                  <a:schemeClr val="accent1">
                    <a:lumMod val="20000"/>
                    <a:lumOff val="80000"/>
                  </a:schemeClr>
                </a:solidFill>
                <a:latin typeface="Aptos Display" panose="020B0004020202020204" pitchFamily="34" charset="0"/>
              </a:rPr>
              <a:t>dhcp</a:t>
            </a:r>
            <a:r>
              <a:rPr lang="en-US" sz="1200" i="1" dirty="0">
                <a:solidFill>
                  <a:schemeClr val="accent1">
                    <a:lumMod val="20000"/>
                    <a:lumOff val="80000"/>
                  </a:schemeClr>
                </a:solidFill>
                <a:latin typeface="Aptos Display" panose="020B0004020202020204" pitchFamily="34" charset="0"/>
              </a:rPr>
              <a:t>-pool-</a:t>
            </a:r>
            <a:r>
              <a:rPr lang="en-US" sz="1200" i="1" dirty="0" err="1">
                <a:solidFill>
                  <a:schemeClr val="accent1">
                    <a:lumMod val="20000"/>
                    <a:lumOff val="80000"/>
                  </a:schemeClr>
                </a:solidFill>
                <a:latin typeface="Aptos Display" panose="020B0004020202020204" pitchFamily="34" charset="0"/>
              </a:rPr>
              <a:t>lan</a:t>
            </a:r>
            <a:r>
              <a:rPr lang="en-US" sz="1200" i="1" dirty="0">
                <a:solidFill>
                  <a:schemeClr val="accent1">
                    <a:lumMod val="20000"/>
                    <a:lumOff val="80000"/>
                  </a:schemeClr>
                </a:solidFill>
                <a:latin typeface="Aptos Display" panose="020B0004020202020204" pitchFamily="34" charset="0"/>
              </a:rPr>
              <a:t> interface=bridge-LAN name=LAN-DHCP-Server lease-time=10m</a:t>
            </a:r>
          </a:p>
          <a:p>
            <a:pPr lvl="0">
              <a:lnSpc>
                <a:spcPct val="100000"/>
              </a:lnSpc>
            </a:pPr>
            <a:r>
              <a:rPr lang="en-US" sz="1200" i="1" dirty="0">
                <a:solidFill>
                  <a:schemeClr val="accent1">
                    <a:lumMod val="20000"/>
                    <a:lumOff val="80000"/>
                  </a:schemeClr>
                </a:solidFill>
                <a:latin typeface="Aptos Display" panose="020B0004020202020204" pitchFamily="34" charset="0"/>
              </a:rPr>
              <a:t>/</a:t>
            </a:r>
            <a:r>
              <a:rPr lang="en-US" sz="1200" i="1" dirty="0" err="1">
                <a:solidFill>
                  <a:schemeClr val="accent1">
                    <a:lumMod val="20000"/>
                    <a:lumOff val="80000"/>
                  </a:schemeClr>
                </a:solidFill>
                <a:latin typeface="Aptos Display" panose="020B0004020202020204" pitchFamily="34" charset="0"/>
              </a:rPr>
              <a:t>ip</a:t>
            </a:r>
            <a:r>
              <a:rPr lang="en-US" sz="1200" i="1" dirty="0">
                <a:solidFill>
                  <a:schemeClr val="accent1">
                    <a:lumMod val="20000"/>
                    <a:lumOff val="80000"/>
                  </a:schemeClr>
                </a:solidFill>
                <a:latin typeface="Aptos Display" panose="020B0004020202020204" pitchFamily="34" charset="0"/>
              </a:rPr>
              <a:t> </a:t>
            </a:r>
            <a:r>
              <a:rPr lang="en-US" sz="1200" i="1" dirty="0" err="1">
                <a:solidFill>
                  <a:schemeClr val="accent1">
                    <a:lumMod val="20000"/>
                    <a:lumOff val="80000"/>
                  </a:schemeClr>
                </a:solidFill>
                <a:latin typeface="Aptos Display" panose="020B0004020202020204" pitchFamily="34" charset="0"/>
              </a:rPr>
              <a:t>dhcp</a:t>
            </a:r>
            <a:r>
              <a:rPr lang="en-US" sz="1200" i="1" dirty="0">
                <a:solidFill>
                  <a:schemeClr val="accent1">
                    <a:lumMod val="20000"/>
                    <a:lumOff val="80000"/>
                  </a:schemeClr>
                </a:solidFill>
                <a:latin typeface="Aptos Display" panose="020B0004020202020204" pitchFamily="34" charset="0"/>
              </a:rPr>
              <a:t>-server enable LAN-DHCP-Server</a:t>
            </a:r>
          </a:p>
        </p:txBody>
      </p:sp>
      <p:sp>
        <p:nvSpPr>
          <p:cNvPr id="5" name="Rectangle 4" descr="Web Design">
            <a:extLst>
              <a:ext uri="{FF2B5EF4-FFF2-40B4-BE49-F238E27FC236}">
                <a16:creationId xmlns:a16="http://schemas.microsoft.com/office/drawing/2014/main" id="{2A7B4900-C88A-308A-0B19-1F957A392DB9}"/>
              </a:ext>
            </a:extLst>
          </p:cNvPr>
          <p:cNvSpPr/>
          <p:nvPr/>
        </p:nvSpPr>
        <p:spPr>
          <a:xfrm>
            <a:off x="6065286" y="671506"/>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6" name="Picture 2" descr="TRANG TIN NỘI BỘ | TINPNC">
            <a:extLst>
              <a:ext uri="{FF2B5EF4-FFF2-40B4-BE49-F238E27FC236}">
                <a16:creationId xmlns:a16="http://schemas.microsoft.com/office/drawing/2014/main" id="{536D9CD5-986F-0E51-262B-D9B8B16766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6568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3F8345B4-D2DA-1D85-DB44-115BC4232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2392D-5F71-EF91-F970-0EA2765BCA00}"/>
              </a:ext>
            </a:extLst>
          </p:cNvPr>
          <p:cNvSpPr>
            <a:spLocks noGrp="1"/>
          </p:cNvSpPr>
          <p:nvPr>
            <p:ph type="title"/>
          </p:nvPr>
        </p:nvSpPr>
        <p:spPr>
          <a:xfrm>
            <a:off x="630936" y="640080"/>
            <a:ext cx="4818888" cy="1481328"/>
          </a:xfrm>
        </p:spPr>
        <p:txBody>
          <a:bodyPr vert="horz" lIns="91440" tIns="45720" rIns="91440" bIns="45720" rtlCol="0" anchor="b">
            <a:noAutofit/>
          </a:bodyPr>
          <a:lstStyle/>
          <a:p>
            <a:r>
              <a:rPr lang="en-US" sz="4000" b="1" kern="1200" dirty="0">
                <a:ln w="22225">
                  <a:solidFill>
                    <a:schemeClr val="accent2"/>
                  </a:solidFill>
                  <a:prstDash val="solid"/>
                </a:ln>
                <a:solidFill>
                  <a:schemeClr val="accent2">
                    <a:lumMod val="40000"/>
                    <a:lumOff val="60000"/>
                  </a:schemeClr>
                </a:solidFill>
                <a:latin typeface="+mj-lt"/>
                <a:ea typeface="+mj-ea"/>
                <a:cs typeface="+mj-cs"/>
              </a:rPr>
              <a:t>BƯỚC 6. CẤU HÌNH CÁC PORT LAN VÀO BRIDGE-LAN</a:t>
            </a:r>
          </a:p>
        </p:txBody>
      </p:sp>
      <p:sp>
        <p:nvSpPr>
          <p:cNvPr id="7" name="TextBox 6">
            <a:extLst>
              <a:ext uri="{FF2B5EF4-FFF2-40B4-BE49-F238E27FC236}">
                <a16:creationId xmlns:a16="http://schemas.microsoft.com/office/drawing/2014/main" id="{16BC4C05-4D63-8615-F494-74733E605321}"/>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Thay </a:t>
            </a:r>
            <a:r>
              <a:rPr lang="en-US" sz="2000" dirty="0" err="1"/>
              <a:t>số</a:t>
            </a:r>
            <a:r>
              <a:rPr lang="en-US" sz="2000" dirty="0"/>
              <a:t> “</a:t>
            </a:r>
            <a:r>
              <a:rPr lang="en-US" sz="2000" b="1" dirty="0">
                <a:solidFill>
                  <a:srgbClr val="C00000"/>
                </a:solidFill>
              </a:rPr>
              <a:t>2, 5</a:t>
            </a:r>
            <a:r>
              <a:rPr lang="en-US" sz="2000" dirty="0"/>
              <a:t>” </a:t>
            </a:r>
            <a:r>
              <a:rPr lang="en-US" sz="2000" dirty="0" err="1"/>
              <a:t>trong</a:t>
            </a:r>
            <a:r>
              <a:rPr lang="en-US" sz="2000" dirty="0"/>
              <a:t> </a:t>
            </a:r>
            <a:r>
              <a:rPr lang="en-US" sz="2000" dirty="0" err="1"/>
              <a:t>đoạn</a:t>
            </a:r>
            <a:r>
              <a:rPr lang="en-US" sz="2000" dirty="0"/>
              <a:t> code “</a:t>
            </a:r>
            <a:r>
              <a:rPr lang="en-US" sz="2000" b="1" dirty="0">
                <a:solidFill>
                  <a:srgbClr val="C00000"/>
                </a:solidFill>
              </a:rPr>
              <a:t>from=2 to=5 do</a:t>
            </a:r>
            <a:r>
              <a:rPr lang="en-US" sz="2000" dirty="0"/>
              <a:t>”  </a:t>
            </a:r>
            <a:r>
              <a:rPr lang="en-US" sz="2000" dirty="0" err="1"/>
              <a:t>thành</a:t>
            </a:r>
            <a:r>
              <a:rPr lang="en-US" sz="2000" dirty="0"/>
              <a:t> </a:t>
            </a:r>
            <a:r>
              <a:rPr lang="en-US" sz="2000" dirty="0" err="1"/>
              <a:t>số</a:t>
            </a:r>
            <a:r>
              <a:rPr lang="en-US" sz="2000" dirty="0"/>
              <a:t> </a:t>
            </a:r>
            <a:r>
              <a:rPr lang="en-US" sz="2000" dirty="0" err="1"/>
              <a:t>tương</a:t>
            </a:r>
            <a:r>
              <a:rPr lang="en-US" sz="2000" dirty="0"/>
              <a:t> </a:t>
            </a:r>
            <a:r>
              <a:rPr lang="en-US" sz="2000" dirty="0" err="1"/>
              <a:t>ứng</a:t>
            </a:r>
            <a:r>
              <a:rPr lang="en-US" sz="2000" dirty="0"/>
              <a:t> </a:t>
            </a:r>
            <a:r>
              <a:rPr lang="en-US" sz="2000" dirty="0" err="1"/>
              <a:t>với</a:t>
            </a:r>
            <a:r>
              <a:rPr lang="en-US" sz="2000" dirty="0"/>
              <a:t> </a:t>
            </a:r>
            <a:r>
              <a:rPr lang="en-US" sz="2000" dirty="0" err="1"/>
              <a:t>số</a:t>
            </a:r>
            <a:r>
              <a:rPr lang="en-US" sz="2000" dirty="0"/>
              <a:t> </a:t>
            </a:r>
            <a:r>
              <a:rPr lang="en-US" sz="2000" dirty="0" err="1"/>
              <a:t>lượng</a:t>
            </a:r>
            <a:r>
              <a:rPr lang="en-US" sz="2000" dirty="0"/>
              <a:t> </a:t>
            </a:r>
            <a:r>
              <a:rPr lang="en-US" sz="2000" dirty="0" err="1"/>
              <a:t>các</a:t>
            </a:r>
            <a:r>
              <a:rPr lang="en-US" sz="2000" dirty="0"/>
              <a:t> </a:t>
            </a:r>
            <a:r>
              <a:rPr lang="en-US" sz="2000" dirty="0" err="1"/>
              <a:t>cổng</a:t>
            </a:r>
            <a:r>
              <a:rPr lang="en-US" sz="2000" dirty="0"/>
              <a:t> Lan </a:t>
            </a:r>
            <a:r>
              <a:rPr lang="en-US" sz="2000" dirty="0" err="1"/>
              <a:t>trên</a:t>
            </a:r>
            <a:r>
              <a:rPr lang="en-US" sz="2000" dirty="0"/>
              <a:t> </a:t>
            </a:r>
            <a:r>
              <a:rPr lang="en-US" sz="2000" dirty="0" err="1"/>
              <a:t>MikroTik</a:t>
            </a: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err="1"/>
              <a:t>Như</a:t>
            </a:r>
            <a:r>
              <a:rPr lang="en-US" sz="2000" dirty="0"/>
              <a:t> </a:t>
            </a:r>
            <a:r>
              <a:rPr lang="en-US" sz="2000" dirty="0" err="1"/>
              <a:t>trong</a:t>
            </a:r>
            <a:r>
              <a:rPr lang="en-US" sz="2000" dirty="0"/>
              <a:t> </a:t>
            </a:r>
            <a:r>
              <a:rPr lang="en-US" sz="2000" dirty="0" err="1"/>
              <a:t>đoạn</a:t>
            </a:r>
            <a:r>
              <a:rPr lang="en-US" sz="2000" dirty="0"/>
              <a:t> code </a:t>
            </a:r>
            <a:r>
              <a:rPr lang="en-US" sz="2000" dirty="0" err="1"/>
              <a:t>thì</a:t>
            </a:r>
            <a:r>
              <a:rPr lang="en-US" sz="2000" dirty="0"/>
              <a:t> </a:t>
            </a:r>
            <a:r>
              <a:rPr lang="en-US" sz="2000" dirty="0" err="1"/>
              <a:t>từ</a:t>
            </a:r>
            <a:r>
              <a:rPr lang="en-US" sz="2000" dirty="0"/>
              <a:t> </a:t>
            </a:r>
            <a:r>
              <a:rPr lang="en-US" sz="2000" b="1" dirty="0">
                <a:solidFill>
                  <a:srgbClr val="C00000"/>
                </a:solidFill>
              </a:rPr>
              <a:t>port 2 </a:t>
            </a:r>
            <a:r>
              <a:rPr lang="en-US" sz="2000" dirty="0" err="1"/>
              <a:t>đến</a:t>
            </a:r>
            <a:r>
              <a:rPr lang="en-US" sz="2000" dirty="0"/>
              <a:t> </a:t>
            </a:r>
            <a:r>
              <a:rPr lang="en-US" sz="2000" b="1" dirty="0">
                <a:solidFill>
                  <a:srgbClr val="C00000"/>
                </a:solidFill>
              </a:rPr>
              <a:t>port 5 </a:t>
            </a:r>
            <a:r>
              <a:rPr lang="en-US" sz="2000" dirty="0" err="1"/>
              <a:t>của</a:t>
            </a:r>
            <a:r>
              <a:rPr lang="en-US" sz="2000" dirty="0"/>
              <a:t> </a:t>
            </a:r>
            <a:r>
              <a:rPr lang="en-US" sz="2000" dirty="0" err="1"/>
              <a:t>MikroTik</a:t>
            </a:r>
            <a:r>
              <a:rPr lang="en-US" sz="2000" dirty="0"/>
              <a:t> 760iGs </a:t>
            </a:r>
            <a:r>
              <a:rPr lang="en-US" sz="2000" dirty="0" err="1"/>
              <a:t>sẽ</a:t>
            </a:r>
            <a:r>
              <a:rPr lang="en-US" sz="2000" dirty="0"/>
              <a:t> </a:t>
            </a:r>
            <a:r>
              <a:rPr lang="en-US" sz="2000" dirty="0" err="1"/>
              <a:t>đóng</a:t>
            </a:r>
            <a:r>
              <a:rPr lang="en-US" sz="2000" dirty="0"/>
              <a:t> </a:t>
            </a:r>
            <a:r>
              <a:rPr lang="en-US" sz="2000" dirty="0" err="1"/>
              <a:t>vai</a:t>
            </a:r>
            <a:r>
              <a:rPr lang="en-US" sz="2000" dirty="0"/>
              <a:t> </a:t>
            </a:r>
            <a:r>
              <a:rPr lang="en-US" sz="2000" dirty="0" err="1"/>
              <a:t>trò</a:t>
            </a:r>
            <a:r>
              <a:rPr lang="en-US" sz="2000" dirty="0"/>
              <a:t> port Lan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Copy </a:t>
            </a:r>
            <a:r>
              <a:rPr lang="en-US" sz="2000" dirty="0" err="1"/>
              <a:t>toàn</a:t>
            </a:r>
            <a:r>
              <a:rPr lang="en-US" sz="2000" dirty="0"/>
              <a:t> </a:t>
            </a:r>
            <a:r>
              <a:rPr lang="en-US" sz="2000" dirty="0" err="1"/>
              <a:t>bộ</a:t>
            </a:r>
            <a:r>
              <a:rPr lang="en-US" sz="2000" dirty="0"/>
              <a:t> </a:t>
            </a:r>
            <a:r>
              <a:rPr lang="en-US" sz="2000" dirty="0" err="1"/>
              <a:t>đoạn</a:t>
            </a:r>
            <a:r>
              <a:rPr lang="en-US" sz="2000" dirty="0"/>
              <a:t> code </a:t>
            </a:r>
            <a:r>
              <a:rPr lang="en-US" sz="2000" dirty="0" err="1"/>
              <a:t>và</a:t>
            </a:r>
            <a:r>
              <a:rPr lang="en-US" sz="2000" dirty="0"/>
              <a:t> pate </a:t>
            </a:r>
            <a:r>
              <a:rPr lang="en-US" sz="2000" dirty="0" err="1"/>
              <a:t>vào</a:t>
            </a:r>
            <a:r>
              <a:rPr lang="en-US" sz="2000" dirty="0"/>
              <a:t> Terminal </a:t>
            </a:r>
            <a:r>
              <a:rPr lang="en-US" sz="2000" dirty="0" err="1"/>
              <a:t>và</a:t>
            </a:r>
            <a:r>
              <a:rPr lang="en-US" sz="2000" dirty="0"/>
              <a:t> Enter</a:t>
            </a:r>
          </a:p>
        </p:txBody>
      </p:sp>
      <p:pic>
        <p:nvPicPr>
          <p:cNvPr id="6" name="Picture 5">
            <a:extLst>
              <a:ext uri="{FF2B5EF4-FFF2-40B4-BE49-F238E27FC236}">
                <a16:creationId xmlns:a16="http://schemas.microsoft.com/office/drawing/2014/main" id="{868296C4-C621-2FF1-EF43-BEB635473E8F}"/>
              </a:ext>
            </a:extLst>
          </p:cNvPr>
          <p:cNvPicPr>
            <a:picLocks noChangeAspect="1"/>
          </p:cNvPicPr>
          <p:nvPr/>
        </p:nvPicPr>
        <p:blipFill>
          <a:blip r:embed="rId4"/>
          <a:stretch>
            <a:fillRect/>
          </a:stretch>
        </p:blipFill>
        <p:spPr>
          <a:xfrm>
            <a:off x="6102096" y="2391156"/>
            <a:ext cx="5458968" cy="3733687"/>
          </a:xfrm>
          <a:prstGeom prst="rect">
            <a:avLst/>
          </a:prstGeom>
        </p:spPr>
      </p:pic>
      <p:sp>
        <p:nvSpPr>
          <p:cNvPr id="3" name="TextBox 2">
            <a:extLst>
              <a:ext uri="{FF2B5EF4-FFF2-40B4-BE49-F238E27FC236}">
                <a16:creationId xmlns:a16="http://schemas.microsoft.com/office/drawing/2014/main" id="{6903102D-E1E4-CF6F-A2FB-EC8340E4125F}"/>
              </a:ext>
            </a:extLst>
          </p:cNvPr>
          <p:cNvSpPr txBox="1"/>
          <p:nvPr/>
        </p:nvSpPr>
        <p:spPr>
          <a:xfrm>
            <a:off x="6117570" y="1121134"/>
            <a:ext cx="5376868" cy="830997"/>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:for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 from=</a:t>
            </a:r>
            <a:r>
              <a:rPr lang="en-US" sz="1200" b="1" i="1" dirty="0">
                <a:solidFill>
                  <a:schemeClr val="accent2"/>
                </a:solidFill>
                <a:latin typeface="Aptos Display" panose="020B0004020202020204" pitchFamily="34" charset="0"/>
              </a:rPr>
              <a:t>2</a:t>
            </a:r>
            <a:r>
              <a:rPr lang="en-US" sz="1200" i="1" dirty="0">
                <a:solidFill>
                  <a:schemeClr val="accent1">
                    <a:lumMod val="20000"/>
                    <a:lumOff val="80000"/>
                  </a:schemeClr>
                </a:solidFill>
                <a:latin typeface="Aptos Display" panose="020B0004020202020204" pitchFamily="34" charset="0"/>
              </a:rPr>
              <a:t> to=</a:t>
            </a:r>
            <a:r>
              <a:rPr lang="en-US" sz="1200" b="1" i="1" dirty="0">
                <a:solidFill>
                  <a:schemeClr val="accent2"/>
                </a:solidFill>
                <a:latin typeface="Aptos Display" panose="020B0004020202020204" pitchFamily="34" charset="0"/>
              </a:rPr>
              <a:t>5 </a:t>
            </a:r>
            <a:r>
              <a:rPr lang="en-US" sz="1200" i="1" dirty="0">
                <a:solidFill>
                  <a:schemeClr val="accent1">
                    <a:lumMod val="20000"/>
                    <a:lumOff val="80000"/>
                  </a:schemeClr>
                </a:solidFill>
                <a:latin typeface="Aptos Display" panose="020B0004020202020204" pitchFamily="34" charset="0"/>
              </a:rPr>
              <a:t>do={</a:t>
            </a:r>
          </a:p>
          <a:p>
            <a:pPr lvl="0">
              <a:lnSpc>
                <a:spcPct val="100000"/>
              </a:lnSpc>
            </a:pPr>
            <a:r>
              <a:rPr lang="en-US" sz="1200" i="1" dirty="0">
                <a:solidFill>
                  <a:schemeClr val="accent1">
                    <a:lumMod val="20000"/>
                    <a:lumOff val="80000"/>
                  </a:schemeClr>
                </a:solidFill>
                <a:latin typeface="Aptos Display" panose="020B0004020202020204" pitchFamily="34" charset="0"/>
              </a:rPr>
              <a:t> :local </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("ether" .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 /interface bridge port add bridge=bridge-LAN interface=$</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trusted=yes</a:t>
            </a:r>
          </a:p>
          <a:p>
            <a:pPr lvl="0">
              <a:lnSpc>
                <a:spcPct val="100000"/>
              </a:lnSpc>
            </a:pPr>
            <a:r>
              <a:rPr lang="en-US" sz="1200" i="1" dirty="0">
                <a:solidFill>
                  <a:schemeClr val="accent1">
                    <a:lumMod val="20000"/>
                    <a:lumOff val="80000"/>
                  </a:schemeClr>
                </a:solidFill>
                <a:latin typeface="Aptos Display" panose="020B0004020202020204" pitchFamily="34" charset="0"/>
              </a:rPr>
              <a:t>}</a:t>
            </a:r>
          </a:p>
        </p:txBody>
      </p:sp>
      <p:sp>
        <p:nvSpPr>
          <p:cNvPr id="4" name="Rectangle 3" descr="Web Design">
            <a:extLst>
              <a:ext uri="{FF2B5EF4-FFF2-40B4-BE49-F238E27FC236}">
                <a16:creationId xmlns:a16="http://schemas.microsoft.com/office/drawing/2014/main" id="{166A7D49-AC14-C36C-08D4-A1B7878D4D05}"/>
              </a:ext>
            </a:extLst>
          </p:cNvPr>
          <p:cNvSpPr/>
          <p:nvPr/>
        </p:nvSpPr>
        <p:spPr>
          <a:xfrm>
            <a:off x="6065286" y="671506"/>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5" name="Picture 2" descr="TRANG TIN NỘI BỘ | TINPNC">
            <a:extLst>
              <a:ext uri="{FF2B5EF4-FFF2-40B4-BE49-F238E27FC236}">
                <a16:creationId xmlns:a16="http://schemas.microsoft.com/office/drawing/2014/main" id="{FEAD56F5-39BF-B431-4E98-9DC7E863A5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92087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1D64387F-1FB6-E795-D29F-5CAB64E28B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AA6F2-9A25-8533-6C32-A95C6C14538A}"/>
              </a:ext>
            </a:extLst>
          </p:cNvPr>
          <p:cNvSpPr>
            <a:spLocks noGrp="1"/>
          </p:cNvSpPr>
          <p:nvPr>
            <p:ph type="title"/>
          </p:nvPr>
        </p:nvSpPr>
        <p:spPr/>
        <p:txBody>
          <a:bodyPr vert="horz" lIns="91440" tIns="45720" rIns="91440" bIns="45720" rtlCol="0" anchor="ctr">
            <a:norm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7. CẤU HÌNH REBOOT THIẾT BỊ MIKROTIK</a:t>
            </a:r>
          </a:p>
        </p:txBody>
      </p:sp>
      <p:sp>
        <p:nvSpPr>
          <p:cNvPr id="7" name="TextBox 6">
            <a:extLst>
              <a:ext uri="{FF2B5EF4-FFF2-40B4-BE49-F238E27FC236}">
                <a16:creationId xmlns:a16="http://schemas.microsoft.com/office/drawing/2014/main" id="{E81175AE-624E-8AB0-5F7E-F18E091E29AB}"/>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dirty="0" err="1"/>
              <a:t>Đến</a:t>
            </a:r>
            <a:r>
              <a:rPr lang="en-US" sz="2400" dirty="0"/>
              <a:t> </a:t>
            </a:r>
            <a:r>
              <a:rPr lang="en-US" sz="2400" dirty="0" err="1"/>
              <a:t>bước</a:t>
            </a:r>
            <a:r>
              <a:rPr lang="en-US" sz="2400" dirty="0"/>
              <a:t> </a:t>
            </a:r>
            <a:r>
              <a:rPr lang="en-US" sz="2400" dirty="0" err="1"/>
              <a:t>này</a:t>
            </a:r>
            <a:r>
              <a:rPr lang="en-US" sz="2400" dirty="0"/>
              <a:t> </a:t>
            </a:r>
            <a:r>
              <a:rPr lang="en-US" sz="2400" dirty="0" err="1"/>
              <a:t>chúng</a:t>
            </a:r>
            <a:r>
              <a:rPr lang="en-US" sz="2400" dirty="0"/>
              <a:t> ta </a:t>
            </a:r>
            <a:r>
              <a:rPr lang="en-US" sz="2400" dirty="0" err="1"/>
              <a:t>đã</a:t>
            </a:r>
            <a:r>
              <a:rPr lang="en-US" sz="2400" dirty="0"/>
              <a:t> </a:t>
            </a:r>
            <a:r>
              <a:rPr lang="en-US" sz="2400" dirty="0" err="1"/>
              <a:t>cấu</a:t>
            </a:r>
            <a:r>
              <a:rPr lang="en-US" sz="2400" dirty="0"/>
              <a:t> </a:t>
            </a:r>
            <a:r>
              <a:rPr lang="en-US" sz="2400" dirty="0" err="1"/>
              <a:t>hình</a:t>
            </a:r>
            <a:r>
              <a:rPr lang="en-US" sz="2400" dirty="0"/>
              <a:t> </a:t>
            </a:r>
            <a:r>
              <a:rPr lang="en-US" sz="2400" dirty="0" err="1"/>
              <a:t>xong</a:t>
            </a:r>
            <a:r>
              <a:rPr lang="en-US" sz="2400" dirty="0"/>
              <a:t> </a:t>
            </a:r>
            <a:r>
              <a:rPr lang="en-US" sz="2400" dirty="0" err="1"/>
              <a:t>phần</a:t>
            </a:r>
            <a:r>
              <a:rPr lang="en-US" sz="2400" dirty="0"/>
              <a:t> IP Address </a:t>
            </a:r>
            <a:r>
              <a:rPr lang="en-US" sz="2400" dirty="0" err="1"/>
              <a:t>và</a:t>
            </a:r>
            <a:r>
              <a:rPr lang="en-US" sz="2400" dirty="0"/>
              <a:t> DHCP Server </a:t>
            </a:r>
            <a:r>
              <a:rPr lang="en-US" sz="2400" dirty="0" err="1"/>
              <a:t>cho</a:t>
            </a:r>
            <a:r>
              <a:rPr lang="en-US" sz="2400" dirty="0"/>
              <a:t> </a:t>
            </a:r>
            <a:r>
              <a:rPr lang="en-US" sz="2400" dirty="0" err="1"/>
              <a:t>thiết</a:t>
            </a:r>
            <a:r>
              <a:rPr lang="en-US" sz="2400" dirty="0"/>
              <a:t> </a:t>
            </a:r>
            <a:r>
              <a:rPr lang="en-US" sz="2400" dirty="0" err="1"/>
              <a:t>bị</a:t>
            </a: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err="1"/>
              <a:t>Thực</a:t>
            </a:r>
            <a:r>
              <a:rPr lang="en-US" sz="2400" dirty="0"/>
              <a:t> </a:t>
            </a:r>
            <a:r>
              <a:rPr lang="en-US" sz="2400" dirty="0" err="1"/>
              <a:t>hiện</a:t>
            </a:r>
            <a:r>
              <a:rPr lang="en-US" sz="2400" dirty="0"/>
              <a:t> </a:t>
            </a:r>
            <a:r>
              <a:rPr lang="en-US" sz="2400" dirty="0" err="1"/>
              <a:t>thao</a:t>
            </a:r>
            <a:r>
              <a:rPr lang="en-US" sz="2400" dirty="0"/>
              <a:t> </a:t>
            </a:r>
            <a:r>
              <a:rPr lang="en-US" sz="2400" dirty="0" err="1"/>
              <a:t>tác</a:t>
            </a:r>
            <a:r>
              <a:rPr lang="en-US" sz="2400" dirty="0"/>
              <a:t> reboot </a:t>
            </a:r>
            <a:r>
              <a:rPr lang="en-US" sz="2400" dirty="0" err="1"/>
              <a:t>thiết</a:t>
            </a:r>
            <a:r>
              <a:rPr lang="en-US" sz="2400" dirty="0"/>
              <a:t> </a:t>
            </a:r>
            <a:r>
              <a:rPr lang="en-US" sz="2400" dirty="0" err="1"/>
              <a:t>bị</a:t>
            </a:r>
            <a:r>
              <a:rPr lang="en-US" sz="2400" dirty="0"/>
              <a:t> </a:t>
            </a:r>
            <a:r>
              <a:rPr lang="en-US" sz="2400" dirty="0" err="1"/>
              <a:t>MikroTik</a:t>
            </a:r>
            <a:r>
              <a:rPr lang="en-US" sz="2400" dirty="0"/>
              <a:t> </a:t>
            </a:r>
            <a:r>
              <a:rPr lang="en-US" sz="2400" dirty="0" err="1"/>
              <a:t>bằng</a:t>
            </a:r>
            <a:r>
              <a:rPr lang="en-US" sz="2400" dirty="0"/>
              <a:t> </a:t>
            </a:r>
            <a:r>
              <a:rPr lang="en-US" sz="2400" dirty="0" err="1"/>
              <a:t>cách</a:t>
            </a:r>
            <a:r>
              <a:rPr lang="en-US" sz="2400" dirty="0"/>
              <a:t> </a:t>
            </a:r>
            <a:r>
              <a:rPr lang="en-US" sz="2400" dirty="0" err="1"/>
              <a:t>rút</a:t>
            </a:r>
            <a:r>
              <a:rPr lang="en-US" sz="2400" dirty="0"/>
              <a:t> </a:t>
            </a:r>
            <a:r>
              <a:rPr lang="en-US" sz="2400" dirty="0" err="1"/>
              <a:t>nguồn</a:t>
            </a:r>
            <a:r>
              <a:rPr lang="en-US" sz="2400" dirty="0"/>
              <a:t> </a:t>
            </a:r>
            <a:r>
              <a:rPr lang="en-US" sz="2400" dirty="0" err="1"/>
              <a:t>cắm</a:t>
            </a:r>
            <a:r>
              <a:rPr lang="en-US" sz="2400" dirty="0"/>
              <a:t> </a:t>
            </a:r>
            <a:r>
              <a:rPr lang="en-US" sz="2400" dirty="0" err="1"/>
              <a:t>lại</a:t>
            </a: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err="1"/>
              <a:t>Đợi</a:t>
            </a:r>
            <a:r>
              <a:rPr lang="en-US" sz="2400" dirty="0"/>
              <a:t> </a:t>
            </a:r>
            <a:r>
              <a:rPr lang="en-US" sz="2400" dirty="0" err="1"/>
              <a:t>thiết</a:t>
            </a:r>
            <a:r>
              <a:rPr lang="en-US" sz="2400" dirty="0"/>
              <a:t> </a:t>
            </a:r>
            <a:r>
              <a:rPr lang="en-US" sz="2400" dirty="0" err="1"/>
              <a:t>bị</a:t>
            </a:r>
            <a:r>
              <a:rPr lang="en-US" sz="2400" dirty="0"/>
              <a:t> </a:t>
            </a:r>
            <a:r>
              <a:rPr lang="en-US" sz="2400" dirty="0" err="1"/>
              <a:t>khởi</a:t>
            </a:r>
            <a:r>
              <a:rPr lang="en-US" sz="2400" dirty="0"/>
              <a:t> </a:t>
            </a:r>
            <a:r>
              <a:rPr lang="en-US" sz="2400" dirty="0" err="1"/>
              <a:t>động</a:t>
            </a:r>
            <a:r>
              <a:rPr lang="en-US" sz="2400" dirty="0"/>
              <a:t> </a:t>
            </a:r>
            <a:r>
              <a:rPr lang="en-US" sz="2400" dirty="0" err="1"/>
              <a:t>xong</a:t>
            </a:r>
            <a:r>
              <a:rPr lang="en-US" sz="2400" dirty="0"/>
              <a:t> </a:t>
            </a:r>
            <a:r>
              <a:rPr lang="en-US" sz="2400" dirty="0" err="1"/>
              <a:t>thực</a:t>
            </a:r>
            <a:r>
              <a:rPr lang="en-US" sz="2400" dirty="0"/>
              <a:t> </a:t>
            </a:r>
            <a:r>
              <a:rPr lang="en-US" sz="2400" dirty="0" err="1"/>
              <a:t>hiện</a:t>
            </a:r>
            <a:r>
              <a:rPr lang="en-US" sz="2400" dirty="0"/>
              <a:t> </a:t>
            </a:r>
            <a:r>
              <a:rPr lang="en-US" sz="2400" dirty="0" err="1"/>
              <a:t>đăng</a:t>
            </a:r>
            <a:r>
              <a:rPr lang="en-US" sz="2400" dirty="0"/>
              <a:t> </a:t>
            </a:r>
            <a:r>
              <a:rPr lang="en-US" sz="2400" dirty="0" err="1"/>
              <a:t>nhập</a:t>
            </a:r>
            <a:r>
              <a:rPr lang="en-US" sz="2400" dirty="0"/>
              <a:t> </a:t>
            </a:r>
            <a:r>
              <a:rPr lang="en-US" sz="2400" dirty="0" err="1"/>
              <a:t>lại</a:t>
            </a:r>
            <a:r>
              <a:rPr lang="en-US" sz="2400" dirty="0"/>
              <a:t> </a:t>
            </a:r>
            <a:r>
              <a:rPr lang="en-US" sz="2400" dirty="0" err="1"/>
              <a:t>vào</a:t>
            </a:r>
            <a:r>
              <a:rPr lang="en-US" sz="2400" dirty="0"/>
              <a:t> </a:t>
            </a:r>
            <a:r>
              <a:rPr lang="en-US" sz="2400" dirty="0" err="1"/>
              <a:t>MikroTik</a:t>
            </a:r>
            <a:r>
              <a:rPr lang="en-US" sz="2400" dirty="0"/>
              <a:t> </a:t>
            </a:r>
            <a:r>
              <a:rPr lang="en-US" sz="2400" dirty="0" err="1"/>
              <a:t>bằng</a:t>
            </a:r>
            <a:r>
              <a:rPr lang="en-US" sz="2400" dirty="0"/>
              <a:t> </a:t>
            </a:r>
            <a:r>
              <a:rPr lang="en-US" sz="2400" dirty="0" err="1"/>
              <a:t>Winbox</a:t>
            </a:r>
            <a:r>
              <a:rPr lang="en-US" sz="2400" dirty="0"/>
              <a:t> </a:t>
            </a:r>
            <a:r>
              <a:rPr lang="en-US" sz="2400" dirty="0" err="1"/>
              <a:t>và</a:t>
            </a:r>
            <a:r>
              <a:rPr lang="en-US" sz="2400" dirty="0"/>
              <a:t> </a:t>
            </a:r>
            <a:r>
              <a:rPr lang="en-US" sz="2400" dirty="0" err="1"/>
              <a:t>mở</a:t>
            </a:r>
            <a:r>
              <a:rPr lang="en-US" sz="2400" dirty="0"/>
              <a:t> Terminal </a:t>
            </a:r>
            <a:r>
              <a:rPr lang="en-US" sz="2400" dirty="0" err="1"/>
              <a:t>để</a:t>
            </a:r>
            <a:r>
              <a:rPr lang="en-US" sz="2400" dirty="0"/>
              <a:t> </a:t>
            </a:r>
            <a:r>
              <a:rPr lang="en-US" sz="2400" dirty="0" err="1"/>
              <a:t>tiếp</a:t>
            </a:r>
            <a:r>
              <a:rPr lang="en-US" sz="2400" dirty="0"/>
              <a:t> </a:t>
            </a:r>
            <a:r>
              <a:rPr lang="en-US" sz="2400" dirty="0" err="1"/>
              <a:t>tục</a:t>
            </a:r>
            <a:r>
              <a:rPr lang="en-US" sz="2400" dirty="0"/>
              <a:t> </a:t>
            </a:r>
            <a:r>
              <a:rPr lang="en-US" sz="2400" dirty="0" err="1"/>
              <a:t>đến</a:t>
            </a:r>
            <a:r>
              <a:rPr lang="en-US" sz="2400" dirty="0"/>
              <a:t> </a:t>
            </a:r>
            <a:r>
              <a:rPr lang="en-US" sz="2400" dirty="0" err="1"/>
              <a:t>phần</a:t>
            </a:r>
            <a:r>
              <a:rPr lang="en-US" sz="2400" dirty="0"/>
              <a:t> </a:t>
            </a:r>
            <a:r>
              <a:rPr lang="en-US" sz="2400" dirty="0" err="1"/>
              <a:t>cấu</a:t>
            </a:r>
            <a:r>
              <a:rPr lang="en-US" sz="2400" dirty="0"/>
              <a:t> </a:t>
            </a:r>
            <a:r>
              <a:rPr lang="en-US" sz="2400" dirty="0" err="1"/>
              <a:t>hình</a:t>
            </a:r>
            <a:r>
              <a:rPr lang="en-US" sz="2400" dirty="0"/>
              <a:t> </a:t>
            </a:r>
            <a:r>
              <a:rPr lang="en-US" sz="2400" dirty="0" err="1"/>
              <a:t>đa</a:t>
            </a:r>
            <a:r>
              <a:rPr lang="en-US" sz="2400" dirty="0"/>
              <a:t> </a:t>
            </a:r>
            <a:r>
              <a:rPr lang="en-US" sz="2400" dirty="0" err="1"/>
              <a:t>phiên</a:t>
            </a:r>
            <a:endParaRPr lang="en-US" sz="2400" dirty="0"/>
          </a:p>
        </p:txBody>
      </p:sp>
      <p:pic>
        <p:nvPicPr>
          <p:cNvPr id="3" name="Picture 2" descr="TRANG TIN NỘI BỘ | TINPNC">
            <a:extLst>
              <a:ext uri="{FF2B5EF4-FFF2-40B4-BE49-F238E27FC236}">
                <a16:creationId xmlns:a16="http://schemas.microsoft.com/office/drawing/2014/main" id="{23D5B955-C62A-A181-31D2-2620F2135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07444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890A5A54-395A-81AB-5C10-0E359B03B0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930E43-872C-986A-8812-9CF24AC4431E}"/>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b="1" dirty="0">
                <a:ln w="22225">
                  <a:solidFill>
                    <a:schemeClr val="accent2"/>
                  </a:solidFill>
                  <a:prstDash val="solid"/>
                </a:ln>
                <a:solidFill>
                  <a:schemeClr val="accent2">
                    <a:lumMod val="40000"/>
                    <a:lumOff val="60000"/>
                  </a:schemeClr>
                </a:solidFill>
              </a:rPr>
              <a:t>8. CẤU HÌNH PPPOE ONLINE</a:t>
            </a:r>
            <a:endParaRPr lang="en-US" b="1" kern="1200" dirty="0">
              <a:ln w="22225">
                <a:solidFill>
                  <a:schemeClr val="accent2"/>
                </a:solidFill>
                <a:prstDash val="solid"/>
              </a:ln>
              <a:solidFill>
                <a:schemeClr val="accent2">
                  <a:lumMod val="40000"/>
                  <a:lumOff val="60000"/>
                </a:schemeClr>
              </a:solidFill>
              <a:latin typeface="+mj-lt"/>
              <a:ea typeface="+mj-ea"/>
              <a:cs typeface="+mj-cs"/>
            </a:endParaRPr>
          </a:p>
        </p:txBody>
      </p:sp>
      <p:sp>
        <p:nvSpPr>
          <p:cNvPr id="7" name="TextBox 6">
            <a:extLst>
              <a:ext uri="{FF2B5EF4-FFF2-40B4-BE49-F238E27FC236}">
                <a16:creationId xmlns:a16="http://schemas.microsoft.com/office/drawing/2014/main" id="{E848BC90-8D9A-41E3-0397-73BF3BE3B3BD}"/>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Thay User </a:t>
            </a:r>
            <a:r>
              <a:rPr lang="en-US" sz="2000" dirty="0" err="1"/>
              <a:t>và</a:t>
            </a:r>
            <a:r>
              <a:rPr lang="en-US" sz="2000" dirty="0"/>
              <a:t> pass </a:t>
            </a:r>
            <a:r>
              <a:rPr lang="en-US" sz="2000" dirty="0" err="1"/>
              <a:t>PPPoE</a:t>
            </a:r>
            <a:r>
              <a:rPr lang="en-US" sz="2000" dirty="0"/>
              <a:t> </a:t>
            </a:r>
            <a:r>
              <a:rPr lang="en-US" sz="2000" dirty="0" err="1"/>
              <a:t>theo</a:t>
            </a:r>
            <a:r>
              <a:rPr lang="en-US" sz="2000" dirty="0"/>
              <a:t> </a:t>
            </a:r>
            <a:r>
              <a:rPr lang="en-US" sz="2000" dirty="0" err="1"/>
              <a:t>hợp</a:t>
            </a:r>
            <a:r>
              <a:rPr lang="en-US" sz="2000" dirty="0"/>
              <a:t> </a:t>
            </a:r>
            <a:r>
              <a:rPr lang="en-US" sz="2000" dirty="0" err="1"/>
              <a:t>đồng</a:t>
            </a:r>
            <a:r>
              <a:rPr lang="en-US" sz="2000" dirty="0"/>
              <a:t> </a:t>
            </a:r>
            <a:r>
              <a:rPr lang="en-US" sz="2000" dirty="0" err="1"/>
              <a:t>của</a:t>
            </a:r>
            <a:r>
              <a:rPr lang="en-US" sz="2000" dirty="0"/>
              <a:t> KH</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Thay </a:t>
            </a:r>
            <a:r>
              <a:rPr lang="en-US" sz="2000" dirty="0" err="1"/>
              <a:t>số</a:t>
            </a:r>
            <a:r>
              <a:rPr lang="en-US" sz="2000" dirty="0"/>
              <a:t> “</a:t>
            </a:r>
            <a:r>
              <a:rPr lang="en-US" sz="2000" b="1" dirty="0">
                <a:solidFill>
                  <a:srgbClr val="C00000"/>
                </a:solidFill>
              </a:rPr>
              <a:t>4</a:t>
            </a:r>
            <a:r>
              <a:rPr lang="en-US" sz="2000" dirty="0"/>
              <a:t>” </a:t>
            </a:r>
            <a:r>
              <a:rPr lang="en-US" sz="2000" dirty="0" err="1"/>
              <a:t>trong</a:t>
            </a:r>
            <a:r>
              <a:rPr lang="en-US" sz="2000" dirty="0"/>
              <a:t> </a:t>
            </a:r>
            <a:r>
              <a:rPr lang="en-US" sz="2000" dirty="0" err="1"/>
              <a:t>đoạn</a:t>
            </a:r>
            <a:r>
              <a:rPr lang="en-US" sz="2000" dirty="0"/>
              <a:t> code “</a:t>
            </a:r>
            <a:r>
              <a:rPr lang="en-US" sz="2000" b="1" dirty="0">
                <a:solidFill>
                  <a:srgbClr val="C00000"/>
                </a:solidFill>
              </a:rPr>
              <a:t>from=1 to 4 do</a:t>
            </a:r>
            <a:r>
              <a:rPr lang="en-US" sz="2000" dirty="0"/>
              <a:t>” </a:t>
            </a:r>
            <a:r>
              <a:rPr lang="en-US" sz="2000" dirty="0" err="1"/>
              <a:t>bằng</a:t>
            </a:r>
            <a:r>
              <a:rPr lang="en-US" sz="2000" dirty="0"/>
              <a:t> </a:t>
            </a:r>
            <a:r>
              <a:rPr lang="en-US" sz="2000" dirty="0" err="1"/>
              <a:t>số</a:t>
            </a:r>
            <a:r>
              <a:rPr lang="en-US" sz="2000" dirty="0"/>
              <a:t> </a:t>
            </a:r>
            <a:r>
              <a:rPr lang="en-US" sz="2000" dirty="0" err="1"/>
              <a:t>phiên</a:t>
            </a:r>
            <a:r>
              <a:rPr lang="en-US" sz="2000" dirty="0"/>
              <a:t> </a:t>
            </a:r>
            <a:r>
              <a:rPr lang="en-US" sz="2000" dirty="0" err="1"/>
              <a:t>PPPoE</a:t>
            </a:r>
            <a:r>
              <a:rPr lang="en-US" sz="2000" dirty="0"/>
              <a:t> </a:t>
            </a:r>
            <a:r>
              <a:rPr lang="en-US" sz="2000" dirty="0" err="1"/>
              <a:t>khách</a:t>
            </a:r>
            <a:r>
              <a:rPr lang="en-US" sz="2000" dirty="0"/>
              <a:t> </a:t>
            </a:r>
            <a:r>
              <a:rPr lang="en-US" sz="2000" dirty="0" err="1"/>
              <a:t>hàng</a:t>
            </a:r>
            <a:r>
              <a:rPr lang="en-US" sz="2000" dirty="0"/>
              <a:t> </a:t>
            </a:r>
            <a:r>
              <a:rPr lang="en-US" sz="2000" dirty="0" err="1"/>
              <a:t>đăng</a:t>
            </a:r>
            <a:r>
              <a:rPr lang="en-US" sz="2000" dirty="0"/>
              <a:t> </a:t>
            </a:r>
            <a:r>
              <a:rPr lang="en-US" sz="2000" dirty="0" err="1"/>
              <a:t>ký</a:t>
            </a:r>
            <a:r>
              <a:rPr lang="en-US" sz="2000" dirty="0"/>
              <a:t> (</a:t>
            </a:r>
            <a:r>
              <a:rPr lang="en-US" sz="2000" b="1" dirty="0">
                <a:solidFill>
                  <a:srgbClr val="C00000"/>
                </a:solidFill>
              </a:rPr>
              <a:t>4, 16, 32</a:t>
            </a:r>
            <a:r>
              <a:rPr lang="en-US" sz="2000" dirty="0"/>
              <a:t>) </a:t>
            </a:r>
            <a:r>
              <a:rPr lang="en-US" sz="2000" dirty="0" err="1"/>
              <a:t>hoặc</a:t>
            </a:r>
            <a:r>
              <a:rPr lang="en-US" sz="2000" dirty="0"/>
              <a:t> </a:t>
            </a:r>
            <a:r>
              <a:rPr lang="en-US" sz="2000" dirty="0" err="1"/>
              <a:t>số</a:t>
            </a:r>
            <a:r>
              <a:rPr lang="en-US" sz="2000" dirty="0"/>
              <a:t> </a:t>
            </a:r>
            <a:r>
              <a:rPr lang="en-US" sz="2000" dirty="0" err="1"/>
              <a:t>lượng</a:t>
            </a:r>
            <a:r>
              <a:rPr lang="en-US" sz="2000" dirty="0"/>
              <a:t> </a:t>
            </a:r>
            <a:r>
              <a:rPr lang="en-US" sz="2000" dirty="0" err="1"/>
              <a:t>phiên</a:t>
            </a:r>
            <a:r>
              <a:rPr lang="en-US" sz="2000" dirty="0"/>
              <a:t> KH </a:t>
            </a:r>
            <a:r>
              <a:rPr lang="en-US" sz="2000" dirty="0" err="1"/>
              <a:t>muốn</a:t>
            </a:r>
            <a:r>
              <a:rPr lang="en-US" sz="2000" dirty="0"/>
              <a:t> quay( &lt;= </a:t>
            </a:r>
            <a:r>
              <a:rPr lang="en-US" sz="2000" dirty="0" err="1"/>
              <a:t>số</a:t>
            </a:r>
            <a:r>
              <a:rPr lang="en-US" sz="2000" dirty="0"/>
              <a:t> </a:t>
            </a:r>
            <a:r>
              <a:rPr lang="en-US" sz="2000" dirty="0" err="1"/>
              <a:t>phiên</a:t>
            </a:r>
            <a:r>
              <a:rPr lang="en-US" sz="2000" dirty="0"/>
              <a:t> </a:t>
            </a:r>
            <a:r>
              <a:rPr lang="en-US" sz="2000" dirty="0" err="1"/>
              <a:t>gói</a:t>
            </a:r>
            <a:r>
              <a:rPr lang="en-US" sz="2000" dirty="0"/>
              <a:t> </a:t>
            </a:r>
            <a:r>
              <a:rPr lang="en-US" sz="2000" dirty="0" err="1"/>
              <a:t>cước</a:t>
            </a:r>
            <a:r>
              <a:rPr lang="en-US" sz="2000" dirty="0"/>
              <a:t>)</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Copy </a:t>
            </a:r>
            <a:r>
              <a:rPr lang="en-US" sz="2000" dirty="0" err="1"/>
              <a:t>toàn</a:t>
            </a:r>
            <a:r>
              <a:rPr lang="en-US" sz="2000" dirty="0"/>
              <a:t> </a:t>
            </a:r>
            <a:r>
              <a:rPr lang="en-US" sz="2000" dirty="0" err="1"/>
              <a:t>bộ</a:t>
            </a:r>
            <a:r>
              <a:rPr lang="en-US" sz="2000" dirty="0"/>
              <a:t> </a:t>
            </a:r>
            <a:r>
              <a:rPr lang="en-US" sz="2000" dirty="0" err="1"/>
              <a:t>đoạn</a:t>
            </a:r>
            <a:r>
              <a:rPr lang="en-US" sz="2000" dirty="0"/>
              <a:t> code </a:t>
            </a:r>
            <a:r>
              <a:rPr lang="en-US" sz="2000" dirty="0" err="1"/>
              <a:t>và</a:t>
            </a:r>
            <a:r>
              <a:rPr lang="en-US" sz="2000" dirty="0"/>
              <a:t> pate </a:t>
            </a:r>
            <a:r>
              <a:rPr lang="en-US" sz="2000" dirty="0" err="1"/>
              <a:t>vào</a:t>
            </a:r>
            <a:r>
              <a:rPr lang="en-US" sz="2000" dirty="0"/>
              <a:t> Terminal </a:t>
            </a:r>
            <a:r>
              <a:rPr lang="en-US" sz="2000" dirty="0" err="1"/>
              <a:t>và</a:t>
            </a:r>
            <a:r>
              <a:rPr lang="en-US" sz="2000" dirty="0"/>
              <a:t> Enter</a:t>
            </a:r>
          </a:p>
        </p:txBody>
      </p:sp>
      <p:pic>
        <p:nvPicPr>
          <p:cNvPr id="6" name="Picture 5">
            <a:extLst>
              <a:ext uri="{FF2B5EF4-FFF2-40B4-BE49-F238E27FC236}">
                <a16:creationId xmlns:a16="http://schemas.microsoft.com/office/drawing/2014/main" id="{47274026-27E5-7520-A301-D89DC62D8C53}"/>
              </a:ext>
            </a:extLst>
          </p:cNvPr>
          <p:cNvPicPr>
            <a:picLocks noChangeAspect="1"/>
          </p:cNvPicPr>
          <p:nvPr/>
        </p:nvPicPr>
        <p:blipFill>
          <a:blip r:embed="rId4"/>
          <a:stretch>
            <a:fillRect/>
          </a:stretch>
        </p:blipFill>
        <p:spPr>
          <a:xfrm>
            <a:off x="6091428" y="2660904"/>
            <a:ext cx="5458968" cy="3308189"/>
          </a:xfrm>
          <a:prstGeom prst="rect">
            <a:avLst/>
          </a:prstGeom>
        </p:spPr>
      </p:pic>
      <p:sp>
        <p:nvSpPr>
          <p:cNvPr id="3" name="TextBox 2">
            <a:extLst>
              <a:ext uri="{FF2B5EF4-FFF2-40B4-BE49-F238E27FC236}">
                <a16:creationId xmlns:a16="http://schemas.microsoft.com/office/drawing/2014/main" id="{4BFC250F-835A-3EAD-FD93-266B792CCA80}"/>
              </a:ext>
            </a:extLst>
          </p:cNvPr>
          <p:cNvSpPr txBox="1"/>
          <p:nvPr/>
        </p:nvSpPr>
        <p:spPr>
          <a:xfrm>
            <a:off x="6117570" y="1121134"/>
            <a:ext cx="5443494" cy="1384995"/>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/interface </a:t>
            </a:r>
            <a:r>
              <a:rPr lang="en-US" sz="1200" i="1" dirty="0" err="1">
                <a:solidFill>
                  <a:schemeClr val="accent1">
                    <a:lumMod val="20000"/>
                    <a:lumOff val="80000"/>
                  </a:schemeClr>
                </a:solidFill>
                <a:latin typeface="Aptos Display" panose="020B0004020202020204" pitchFamily="34" charset="0"/>
              </a:rPr>
              <a:t>pppoe</a:t>
            </a:r>
            <a:r>
              <a:rPr lang="en-US" sz="1200" i="1" dirty="0">
                <a:solidFill>
                  <a:schemeClr val="accent1">
                    <a:lumMod val="20000"/>
                    <a:lumOff val="80000"/>
                  </a:schemeClr>
                </a:solidFill>
                <a:latin typeface="Aptos Display" panose="020B0004020202020204" pitchFamily="34" charset="0"/>
              </a:rPr>
              <a:t>-client remove [find]</a:t>
            </a:r>
          </a:p>
          <a:p>
            <a:pPr lvl="0">
              <a:lnSpc>
                <a:spcPct val="100000"/>
              </a:lnSpc>
            </a:pPr>
            <a:r>
              <a:rPr lang="en-US" sz="1200" i="1" dirty="0">
                <a:solidFill>
                  <a:schemeClr val="accent1">
                    <a:lumMod val="20000"/>
                    <a:lumOff val="80000"/>
                  </a:schemeClr>
                </a:solidFill>
                <a:latin typeface="Aptos Display" panose="020B0004020202020204" pitchFamily="34" charset="0"/>
              </a:rPr>
              <a:t>:for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 from=</a:t>
            </a:r>
            <a:r>
              <a:rPr lang="en-US" sz="1200" b="1" i="1" dirty="0">
                <a:solidFill>
                  <a:srgbClr val="C00000"/>
                </a:solidFill>
                <a:latin typeface="Aptos Display" panose="020B0004020202020204" pitchFamily="34" charset="0"/>
              </a:rPr>
              <a:t>1</a:t>
            </a:r>
            <a:r>
              <a:rPr lang="en-US" sz="1200" i="1" dirty="0">
                <a:solidFill>
                  <a:schemeClr val="accent1">
                    <a:lumMod val="20000"/>
                    <a:lumOff val="80000"/>
                  </a:schemeClr>
                </a:solidFill>
                <a:latin typeface="Aptos Display" panose="020B0004020202020204" pitchFamily="34" charset="0"/>
              </a:rPr>
              <a:t> to </a:t>
            </a:r>
            <a:r>
              <a:rPr lang="en-US" sz="1200" b="1" i="1" dirty="0">
                <a:solidFill>
                  <a:srgbClr val="C00000"/>
                </a:solidFill>
                <a:latin typeface="Aptos Display" panose="020B0004020202020204" pitchFamily="34" charset="0"/>
              </a:rPr>
              <a:t>4</a:t>
            </a:r>
            <a:r>
              <a:rPr lang="en-US" sz="1200" i="1" dirty="0">
                <a:solidFill>
                  <a:schemeClr val="accent1">
                    <a:lumMod val="20000"/>
                    <a:lumOff val="80000"/>
                  </a:schemeClr>
                </a:solidFill>
                <a:latin typeface="Aptos Display" panose="020B0004020202020204" pitchFamily="34" charset="0"/>
              </a:rPr>
              <a:t> do={</a:t>
            </a:r>
          </a:p>
          <a:p>
            <a:pPr lvl="0">
              <a:lnSpc>
                <a:spcPct val="100000"/>
              </a:lnSpc>
            </a:pPr>
            <a:r>
              <a:rPr lang="en-US" sz="1200" i="1" dirty="0">
                <a:solidFill>
                  <a:schemeClr val="accent1">
                    <a:lumMod val="20000"/>
                    <a:lumOff val="80000"/>
                  </a:schemeClr>
                </a:solidFill>
                <a:latin typeface="Aptos Display" panose="020B0004020202020204" pitchFamily="34" charset="0"/>
              </a:rPr>
              <a:t> :put ("Creating </a:t>
            </a:r>
            <a:r>
              <a:rPr lang="en-US" sz="1200" i="1" dirty="0" err="1">
                <a:solidFill>
                  <a:schemeClr val="accent1">
                    <a:lumMod val="20000"/>
                    <a:lumOff val="80000"/>
                  </a:schemeClr>
                </a:solidFill>
                <a:latin typeface="Aptos Display" panose="020B0004020202020204" pitchFamily="34" charset="0"/>
              </a:rPr>
              <a:t>pppoe</a:t>
            </a:r>
            <a:r>
              <a:rPr lang="en-US" sz="1200" i="1" dirty="0">
                <a:solidFill>
                  <a:schemeClr val="accent1">
                    <a:lumMod val="20000"/>
                    <a:lumOff val="80000"/>
                  </a:schemeClr>
                </a:solidFill>
                <a:latin typeface="Aptos Display" panose="020B0004020202020204" pitchFamily="34" charset="0"/>
              </a:rPr>
              <a:t>-out" .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 /interface </a:t>
            </a:r>
            <a:r>
              <a:rPr lang="en-US" sz="1200" i="1" dirty="0" err="1">
                <a:solidFill>
                  <a:schemeClr val="accent1">
                    <a:lumMod val="20000"/>
                    <a:lumOff val="80000"/>
                  </a:schemeClr>
                </a:solidFill>
                <a:latin typeface="Aptos Display" panose="020B0004020202020204" pitchFamily="34" charset="0"/>
              </a:rPr>
              <a:t>pppoe</a:t>
            </a:r>
            <a:r>
              <a:rPr lang="en-US" sz="1200" i="1" dirty="0">
                <a:solidFill>
                  <a:schemeClr val="accent1">
                    <a:lumMod val="20000"/>
                    <a:lumOff val="80000"/>
                  </a:schemeClr>
                </a:solidFill>
                <a:latin typeface="Aptos Display" panose="020B0004020202020204" pitchFamily="34" charset="0"/>
              </a:rPr>
              <a:t>-client add name=("</a:t>
            </a:r>
            <a:r>
              <a:rPr lang="en-US" sz="1200" i="1" dirty="0" err="1">
                <a:solidFill>
                  <a:schemeClr val="accent1">
                    <a:lumMod val="20000"/>
                    <a:lumOff val="80000"/>
                  </a:schemeClr>
                </a:solidFill>
                <a:latin typeface="Aptos Display" panose="020B0004020202020204" pitchFamily="34" charset="0"/>
              </a:rPr>
              <a:t>pppoe</a:t>
            </a:r>
            <a:r>
              <a:rPr lang="en-US" sz="1200" i="1" dirty="0">
                <a:solidFill>
                  <a:schemeClr val="accent1">
                    <a:lumMod val="20000"/>
                    <a:lumOff val="80000"/>
                  </a:schemeClr>
                </a:solidFill>
                <a:latin typeface="Aptos Display" panose="020B0004020202020204" pitchFamily="34" charset="0"/>
              </a:rPr>
              <a:t>-out" .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 interface=ether1 user=</a:t>
            </a:r>
            <a:r>
              <a:rPr lang="en-US" sz="1200" b="1" i="1" dirty="0">
                <a:solidFill>
                  <a:srgbClr val="C00000"/>
                </a:solidFill>
                <a:latin typeface="Aptos Display" panose="020B0004020202020204" pitchFamily="34" charset="0"/>
              </a:rPr>
              <a:t>hnfdl-123456-234</a:t>
            </a:r>
            <a:r>
              <a:rPr lang="en-US" sz="1200" i="1" dirty="0">
                <a:solidFill>
                  <a:schemeClr val="accent1">
                    <a:lumMod val="20000"/>
                    <a:lumOff val="80000"/>
                  </a:schemeClr>
                </a:solidFill>
                <a:latin typeface="Aptos Display" panose="020B0004020202020204" pitchFamily="34" charset="0"/>
              </a:rPr>
              <a:t> password=</a:t>
            </a:r>
            <a:r>
              <a:rPr lang="en-US" sz="1200" b="1" i="1" dirty="0">
                <a:solidFill>
                  <a:srgbClr val="C00000"/>
                </a:solidFill>
                <a:latin typeface="Aptos Display" panose="020B0004020202020204" pitchFamily="34" charset="0"/>
              </a:rPr>
              <a:t>fdn0123</a:t>
            </a:r>
            <a:r>
              <a:rPr lang="en-US" sz="1200" i="1" dirty="0">
                <a:solidFill>
                  <a:srgbClr val="C00000"/>
                </a:solidFill>
                <a:latin typeface="Aptos Display" panose="020B0004020202020204" pitchFamily="34" charset="0"/>
              </a:rPr>
              <a:t> </a:t>
            </a:r>
            <a:r>
              <a:rPr lang="en-US" sz="1200" i="1" dirty="0">
                <a:solidFill>
                  <a:schemeClr val="accent1">
                    <a:lumMod val="20000"/>
                    <a:lumOff val="80000"/>
                  </a:schemeClr>
                </a:solidFill>
                <a:latin typeface="Aptos Display" panose="020B0004020202020204" pitchFamily="34" charset="0"/>
              </a:rPr>
              <a:t>use-peer-</a:t>
            </a:r>
            <a:r>
              <a:rPr lang="en-US" sz="1200" i="1" dirty="0" err="1">
                <a:solidFill>
                  <a:schemeClr val="accent1">
                    <a:lumMod val="20000"/>
                    <a:lumOff val="80000"/>
                  </a:schemeClr>
                </a:solidFill>
                <a:latin typeface="Aptos Display" panose="020B0004020202020204" pitchFamily="34" charset="0"/>
              </a:rPr>
              <a:t>dns</a:t>
            </a:r>
            <a:r>
              <a:rPr lang="en-US" sz="1200" i="1" dirty="0">
                <a:solidFill>
                  <a:schemeClr val="accent1">
                    <a:lumMod val="20000"/>
                    <a:lumOff val="80000"/>
                  </a:schemeClr>
                </a:solidFill>
                <a:latin typeface="Aptos Display" panose="020B0004020202020204" pitchFamily="34" charset="0"/>
              </a:rPr>
              <a:t>=yes add-default-route=yes disable=no</a:t>
            </a:r>
          </a:p>
          <a:p>
            <a:pPr lvl="0">
              <a:lnSpc>
                <a:spcPct val="100000"/>
              </a:lnSpc>
            </a:pPr>
            <a:r>
              <a:rPr lang="en-US" sz="1200" i="1" dirty="0">
                <a:solidFill>
                  <a:schemeClr val="accent1">
                    <a:lumMod val="20000"/>
                    <a:lumOff val="80000"/>
                  </a:schemeClr>
                </a:solidFill>
                <a:latin typeface="Aptos Display" panose="020B0004020202020204" pitchFamily="34" charset="0"/>
              </a:rPr>
              <a:t>}</a:t>
            </a:r>
          </a:p>
        </p:txBody>
      </p:sp>
      <p:sp>
        <p:nvSpPr>
          <p:cNvPr id="4" name="Rectangle 3" descr="Web Design">
            <a:extLst>
              <a:ext uri="{FF2B5EF4-FFF2-40B4-BE49-F238E27FC236}">
                <a16:creationId xmlns:a16="http://schemas.microsoft.com/office/drawing/2014/main" id="{4240EB13-9890-7913-BE34-203D057DD1F3}"/>
              </a:ext>
            </a:extLst>
          </p:cNvPr>
          <p:cNvSpPr/>
          <p:nvPr/>
        </p:nvSpPr>
        <p:spPr>
          <a:xfrm>
            <a:off x="6065286" y="671506"/>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5" name="Picture 2" descr="TRANG TIN NỘI BỘ | TINPNC">
            <a:extLst>
              <a:ext uri="{FF2B5EF4-FFF2-40B4-BE49-F238E27FC236}">
                <a16:creationId xmlns:a16="http://schemas.microsoft.com/office/drawing/2014/main" id="{6415CE1E-700C-BDA4-2B83-EEEA815CB5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41999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8AC2C809-6E5A-CD4E-420A-55CDACE145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FE69E0-420B-0549-D5E8-260A3A775071}"/>
              </a:ext>
            </a:extLst>
          </p:cNvPr>
          <p:cNvSpPr>
            <a:spLocks noGrp="1"/>
          </p:cNvSpPr>
          <p:nvPr>
            <p:ph type="title"/>
          </p:nvPr>
        </p:nvSpPr>
        <p:spPr>
          <a:xfrm>
            <a:off x="544812" y="1121134"/>
            <a:ext cx="5231148" cy="1481328"/>
          </a:xfrm>
        </p:spPr>
        <p:txBody>
          <a:bodyPr vert="horz" lIns="91440" tIns="45720" rIns="91440" bIns="45720" rtlCol="0" anchor="b">
            <a:noAutofit/>
          </a:bodyPr>
          <a:lstStyle/>
          <a:p>
            <a:r>
              <a:rPr lang="en-US" sz="4000" b="1" kern="1200" dirty="0">
                <a:ln w="22225">
                  <a:solidFill>
                    <a:schemeClr val="accent2"/>
                  </a:solidFill>
                  <a:prstDash val="solid"/>
                </a:ln>
                <a:solidFill>
                  <a:schemeClr val="accent2">
                    <a:lumMod val="40000"/>
                    <a:lumOff val="60000"/>
                  </a:schemeClr>
                </a:solidFill>
                <a:latin typeface="+mj-lt"/>
                <a:ea typeface="+mj-ea"/>
                <a:cs typeface="+mj-cs"/>
              </a:rPr>
              <a:t>9. CẤU HÌNH INTERFACE LIST VÀ KHỞI TẠO BẢNG ROUTING</a:t>
            </a:r>
          </a:p>
        </p:txBody>
      </p:sp>
      <p:sp>
        <p:nvSpPr>
          <p:cNvPr id="7" name="TextBox 6">
            <a:extLst>
              <a:ext uri="{FF2B5EF4-FFF2-40B4-BE49-F238E27FC236}">
                <a16:creationId xmlns:a16="http://schemas.microsoft.com/office/drawing/2014/main" id="{F9EA8FE1-3F51-A6C7-126D-A17596B8BADA}"/>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a:t>Thay </a:t>
            </a:r>
            <a:r>
              <a:rPr lang="en-US" sz="2200" dirty="0" err="1"/>
              <a:t>số</a:t>
            </a:r>
            <a:r>
              <a:rPr lang="en-US" sz="2200" dirty="0"/>
              <a:t> “</a:t>
            </a:r>
            <a:r>
              <a:rPr lang="en-US" sz="2200" b="1" dirty="0">
                <a:solidFill>
                  <a:srgbClr val="C00000"/>
                </a:solidFill>
              </a:rPr>
              <a:t>4</a:t>
            </a:r>
            <a:r>
              <a:rPr lang="en-US" sz="2200" dirty="0"/>
              <a:t>” </a:t>
            </a:r>
            <a:r>
              <a:rPr lang="en-US" sz="2200" dirty="0" err="1"/>
              <a:t>trong</a:t>
            </a:r>
            <a:r>
              <a:rPr lang="en-US" sz="2200" dirty="0"/>
              <a:t> </a:t>
            </a:r>
            <a:r>
              <a:rPr lang="en-US" sz="2200" dirty="0" err="1"/>
              <a:t>đoạn</a:t>
            </a:r>
            <a:r>
              <a:rPr lang="en-US" sz="2200" dirty="0"/>
              <a:t> code “</a:t>
            </a:r>
            <a:r>
              <a:rPr lang="en-US" sz="2200" b="1" dirty="0">
                <a:solidFill>
                  <a:srgbClr val="C00000"/>
                </a:solidFill>
              </a:rPr>
              <a:t>from=1 to=4 do</a:t>
            </a:r>
            <a:r>
              <a:rPr lang="en-US" sz="2200" dirty="0"/>
              <a:t>” </a:t>
            </a:r>
            <a:r>
              <a:rPr lang="en-US" sz="2200" dirty="0" err="1"/>
              <a:t>bằng</a:t>
            </a:r>
            <a:r>
              <a:rPr lang="en-US" sz="2200" dirty="0"/>
              <a:t> </a:t>
            </a:r>
            <a:r>
              <a:rPr lang="en-US" sz="2200" dirty="0" err="1"/>
              <a:t>số</a:t>
            </a:r>
            <a:r>
              <a:rPr lang="en-US" sz="2200" dirty="0"/>
              <a:t> </a:t>
            </a:r>
            <a:r>
              <a:rPr lang="en-US" sz="2200" dirty="0" err="1"/>
              <a:t>phiên</a:t>
            </a:r>
            <a:r>
              <a:rPr lang="en-US" sz="2200" dirty="0"/>
              <a:t> </a:t>
            </a:r>
            <a:r>
              <a:rPr lang="en-US" sz="2200" dirty="0" err="1"/>
              <a:t>PPPoE</a:t>
            </a:r>
            <a:r>
              <a:rPr lang="en-US" sz="2200" dirty="0"/>
              <a:t> </a:t>
            </a:r>
            <a:r>
              <a:rPr lang="en-US" sz="2200" dirty="0" err="1"/>
              <a:t>khách</a:t>
            </a:r>
            <a:r>
              <a:rPr lang="en-US" sz="2200" dirty="0"/>
              <a:t> </a:t>
            </a:r>
            <a:r>
              <a:rPr lang="en-US" sz="2200" dirty="0" err="1"/>
              <a:t>hàng</a:t>
            </a:r>
            <a:r>
              <a:rPr lang="en-US" sz="2200" dirty="0"/>
              <a:t> </a:t>
            </a:r>
            <a:r>
              <a:rPr lang="en-US" sz="2200" dirty="0" err="1"/>
              <a:t>đăng</a:t>
            </a:r>
            <a:r>
              <a:rPr lang="en-US" sz="2200" dirty="0"/>
              <a:t> </a:t>
            </a:r>
            <a:r>
              <a:rPr lang="en-US" sz="2200" dirty="0" err="1"/>
              <a:t>ký</a:t>
            </a:r>
            <a:r>
              <a:rPr lang="en-US" sz="2200" dirty="0"/>
              <a:t> (</a:t>
            </a:r>
            <a:r>
              <a:rPr lang="en-US" sz="2200" b="1" dirty="0">
                <a:solidFill>
                  <a:srgbClr val="C00000"/>
                </a:solidFill>
              </a:rPr>
              <a:t>4, 16, 32</a:t>
            </a:r>
            <a:r>
              <a:rPr lang="en-US" sz="2200" dirty="0"/>
              <a:t>) </a:t>
            </a:r>
            <a:r>
              <a:rPr lang="en-US" sz="2200" dirty="0" err="1"/>
              <a:t>hoặc</a:t>
            </a:r>
            <a:r>
              <a:rPr lang="en-US" sz="2200" dirty="0"/>
              <a:t> </a:t>
            </a:r>
            <a:r>
              <a:rPr lang="en-US" sz="2200" dirty="0" err="1"/>
              <a:t>số</a:t>
            </a:r>
            <a:r>
              <a:rPr lang="en-US" sz="2200" dirty="0"/>
              <a:t> </a:t>
            </a:r>
            <a:r>
              <a:rPr lang="en-US" sz="2200" dirty="0" err="1"/>
              <a:t>lượng</a:t>
            </a:r>
            <a:r>
              <a:rPr lang="en-US" sz="2200" dirty="0"/>
              <a:t> </a:t>
            </a:r>
            <a:r>
              <a:rPr lang="en-US" sz="2200" dirty="0" err="1"/>
              <a:t>phiên</a:t>
            </a:r>
            <a:r>
              <a:rPr lang="en-US" sz="2200" dirty="0"/>
              <a:t> KH </a:t>
            </a:r>
            <a:r>
              <a:rPr lang="en-US" sz="2200" dirty="0" err="1"/>
              <a:t>muốn</a:t>
            </a:r>
            <a:r>
              <a:rPr lang="en-US" sz="2200" dirty="0"/>
              <a:t> quay( &lt;= </a:t>
            </a:r>
            <a:r>
              <a:rPr lang="en-US" sz="2200" dirty="0" err="1"/>
              <a:t>số</a:t>
            </a:r>
            <a:r>
              <a:rPr lang="en-US" sz="2200" dirty="0"/>
              <a:t> </a:t>
            </a:r>
            <a:r>
              <a:rPr lang="en-US" sz="2200" dirty="0" err="1"/>
              <a:t>phiên</a:t>
            </a:r>
            <a:r>
              <a:rPr lang="en-US" sz="2200" dirty="0"/>
              <a:t> </a:t>
            </a:r>
            <a:r>
              <a:rPr lang="en-US" sz="2200" dirty="0" err="1"/>
              <a:t>gói</a:t>
            </a:r>
            <a:r>
              <a:rPr lang="en-US" sz="2200" dirty="0"/>
              <a:t> </a:t>
            </a:r>
            <a:r>
              <a:rPr lang="en-US" sz="2200" dirty="0" err="1"/>
              <a:t>cước</a:t>
            </a:r>
            <a:r>
              <a:rPr lang="en-US" sz="2200" dirty="0"/>
              <a:t>)</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Copy </a:t>
            </a:r>
            <a:r>
              <a:rPr lang="en-US" sz="2200" dirty="0" err="1"/>
              <a:t>toàn</a:t>
            </a:r>
            <a:r>
              <a:rPr lang="en-US" sz="2200" dirty="0"/>
              <a:t> </a:t>
            </a:r>
            <a:r>
              <a:rPr lang="en-US" sz="2200" dirty="0" err="1"/>
              <a:t>bộ</a:t>
            </a:r>
            <a:r>
              <a:rPr lang="en-US" sz="2200" dirty="0"/>
              <a:t> </a:t>
            </a:r>
            <a:r>
              <a:rPr lang="en-US" sz="2200" dirty="0" err="1"/>
              <a:t>đoạn</a:t>
            </a:r>
            <a:r>
              <a:rPr lang="en-US" sz="2200" dirty="0"/>
              <a:t> code </a:t>
            </a:r>
            <a:r>
              <a:rPr lang="en-US" sz="2200" dirty="0" err="1"/>
              <a:t>và</a:t>
            </a:r>
            <a:r>
              <a:rPr lang="en-US" sz="2200" dirty="0"/>
              <a:t> pate </a:t>
            </a:r>
            <a:r>
              <a:rPr lang="en-US" sz="2200" dirty="0" err="1"/>
              <a:t>vào</a:t>
            </a:r>
            <a:r>
              <a:rPr lang="en-US" sz="2200" dirty="0"/>
              <a:t> Terminal </a:t>
            </a:r>
            <a:r>
              <a:rPr lang="en-US" sz="2200" dirty="0" err="1"/>
              <a:t>và</a:t>
            </a:r>
            <a:r>
              <a:rPr lang="en-US" sz="2200" dirty="0"/>
              <a:t> Enter</a:t>
            </a:r>
          </a:p>
        </p:txBody>
      </p:sp>
      <p:pic>
        <p:nvPicPr>
          <p:cNvPr id="4" name="Picture 3">
            <a:extLst>
              <a:ext uri="{FF2B5EF4-FFF2-40B4-BE49-F238E27FC236}">
                <a16:creationId xmlns:a16="http://schemas.microsoft.com/office/drawing/2014/main" id="{1BF92B06-BCFB-C578-BD17-1A9D70376291}"/>
              </a:ext>
            </a:extLst>
          </p:cNvPr>
          <p:cNvPicPr>
            <a:picLocks noChangeAspect="1"/>
          </p:cNvPicPr>
          <p:nvPr/>
        </p:nvPicPr>
        <p:blipFill>
          <a:blip r:embed="rId4"/>
          <a:stretch>
            <a:fillRect/>
          </a:stretch>
        </p:blipFill>
        <p:spPr>
          <a:xfrm>
            <a:off x="6102096" y="2391156"/>
            <a:ext cx="5458968" cy="3293426"/>
          </a:xfrm>
          <a:prstGeom prst="rect">
            <a:avLst/>
          </a:prstGeom>
        </p:spPr>
      </p:pic>
      <p:sp>
        <p:nvSpPr>
          <p:cNvPr id="3" name="TextBox 2">
            <a:extLst>
              <a:ext uri="{FF2B5EF4-FFF2-40B4-BE49-F238E27FC236}">
                <a16:creationId xmlns:a16="http://schemas.microsoft.com/office/drawing/2014/main" id="{0BA51176-9F05-6BA5-3760-925A3F0F5584}"/>
              </a:ext>
            </a:extLst>
          </p:cNvPr>
          <p:cNvSpPr txBox="1"/>
          <p:nvPr/>
        </p:nvSpPr>
        <p:spPr>
          <a:xfrm>
            <a:off x="6117570" y="1121134"/>
            <a:ext cx="5376868" cy="1015663"/>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/interface list add name=WAN</a:t>
            </a:r>
          </a:p>
          <a:p>
            <a:pPr lvl="0">
              <a:lnSpc>
                <a:spcPct val="100000"/>
              </a:lnSpc>
            </a:pPr>
            <a:r>
              <a:rPr lang="en-US" sz="1200" i="1" dirty="0">
                <a:solidFill>
                  <a:schemeClr val="accent1">
                    <a:lumMod val="20000"/>
                    <a:lumOff val="80000"/>
                  </a:schemeClr>
                </a:solidFill>
                <a:latin typeface="Aptos Display" panose="020B0004020202020204" pitchFamily="34" charset="0"/>
              </a:rPr>
              <a:t>/interface list add name=LAN</a:t>
            </a:r>
          </a:p>
          <a:p>
            <a:pPr lvl="0">
              <a:lnSpc>
                <a:spcPct val="100000"/>
              </a:lnSpc>
            </a:pPr>
            <a:r>
              <a:rPr lang="en-US" sz="1200" i="1" dirty="0">
                <a:solidFill>
                  <a:schemeClr val="accent1">
                    <a:lumMod val="20000"/>
                    <a:lumOff val="80000"/>
                  </a:schemeClr>
                </a:solidFill>
                <a:latin typeface="Aptos Display" panose="020B0004020202020204" pitchFamily="34" charset="0"/>
              </a:rPr>
              <a:t>:for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 from=</a:t>
            </a:r>
            <a:r>
              <a:rPr lang="en-US" sz="1200" b="1" i="1" dirty="0">
                <a:solidFill>
                  <a:srgbClr val="C00000"/>
                </a:solidFill>
                <a:latin typeface="Aptos Display" panose="020B0004020202020204" pitchFamily="34" charset="0"/>
              </a:rPr>
              <a:t>1</a:t>
            </a:r>
            <a:r>
              <a:rPr lang="en-US" sz="1200" i="1" dirty="0">
                <a:solidFill>
                  <a:schemeClr val="accent1">
                    <a:lumMod val="20000"/>
                    <a:lumOff val="80000"/>
                  </a:schemeClr>
                </a:solidFill>
                <a:latin typeface="Aptos Display" panose="020B0004020202020204" pitchFamily="34" charset="0"/>
              </a:rPr>
              <a:t> to=</a:t>
            </a:r>
            <a:r>
              <a:rPr lang="en-US" sz="1200" b="1" i="1" dirty="0">
                <a:solidFill>
                  <a:srgbClr val="C00000"/>
                </a:solidFill>
                <a:latin typeface="Aptos Display" panose="020B0004020202020204" pitchFamily="34" charset="0"/>
              </a:rPr>
              <a:t>4 </a:t>
            </a:r>
            <a:r>
              <a:rPr lang="en-US" sz="1200" i="1" dirty="0">
                <a:solidFill>
                  <a:schemeClr val="accent1">
                    <a:lumMod val="20000"/>
                    <a:lumOff val="80000"/>
                  </a:schemeClr>
                </a:solidFill>
                <a:latin typeface="Aptos Display" panose="020B0004020202020204" pitchFamily="34" charset="0"/>
              </a:rPr>
              <a:t>do={</a:t>
            </a:r>
          </a:p>
          <a:p>
            <a:pPr lvl="0">
              <a:lnSpc>
                <a:spcPct val="100000"/>
              </a:lnSpc>
            </a:pPr>
            <a:r>
              <a:rPr lang="en-US" sz="1200" i="1" dirty="0">
                <a:solidFill>
                  <a:schemeClr val="accent1">
                    <a:lumMod val="20000"/>
                    <a:lumOff val="80000"/>
                  </a:schemeClr>
                </a:solidFill>
                <a:latin typeface="Aptos Display" panose="020B0004020202020204" pitchFamily="34" charset="0"/>
              </a:rPr>
              <a:t> /routing table add disable=no fib name="</a:t>
            </a:r>
            <a:r>
              <a:rPr lang="en-US" sz="1200" i="1" dirty="0" err="1">
                <a:solidFill>
                  <a:schemeClr val="accent1">
                    <a:lumMod val="20000"/>
                    <a:lumOff val="80000"/>
                  </a:schemeClr>
                </a:solidFill>
                <a:latin typeface="Aptos Display" panose="020B0004020202020204" pitchFamily="34" charset="0"/>
              </a:rPr>
              <a:t>WAN$i</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a:t>
            </a:r>
          </a:p>
        </p:txBody>
      </p:sp>
      <p:sp>
        <p:nvSpPr>
          <p:cNvPr id="5" name="Rectangle 4" descr="Web Design">
            <a:extLst>
              <a:ext uri="{FF2B5EF4-FFF2-40B4-BE49-F238E27FC236}">
                <a16:creationId xmlns:a16="http://schemas.microsoft.com/office/drawing/2014/main" id="{DC5E3268-E8A7-4660-A3B6-02C415DD407E}"/>
              </a:ext>
            </a:extLst>
          </p:cNvPr>
          <p:cNvSpPr/>
          <p:nvPr/>
        </p:nvSpPr>
        <p:spPr>
          <a:xfrm>
            <a:off x="6065286" y="671506"/>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6" name="Picture 2" descr="TRANG TIN NỘI BỘ | TINPNC">
            <a:extLst>
              <a:ext uri="{FF2B5EF4-FFF2-40B4-BE49-F238E27FC236}">
                <a16:creationId xmlns:a16="http://schemas.microsoft.com/office/drawing/2014/main" id="{90F63B73-BC5C-CF57-B876-92E469EA47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5925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1C450EC7-6747-32BE-D080-6E4139A871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30B91-CEB3-619D-4DAC-EEDA440044FC}"/>
              </a:ext>
            </a:extLst>
          </p:cNvPr>
          <p:cNvSpPr>
            <a:spLocks noGrp="1"/>
          </p:cNvSpPr>
          <p:nvPr>
            <p:ph type="title"/>
          </p:nvPr>
        </p:nvSpPr>
        <p:spPr>
          <a:xfrm>
            <a:off x="640080" y="822346"/>
            <a:ext cx="5312725" cy="1289918"/>
          </a:xfrm>
        </p:spPr>
        <p:txBody>
          <a:bodyPr vert="horz" lIns="91440" tIns="45720" rIns="91440" bIns="45720" rtlCol="0" anchor="b">
            <a:noAutofit/>
          </a:bodyPr>
          <a:lstStyle/>
          <a:p>
            <a:r>
              <a:rPr lang="en-US" b="1" dirty="0">
                <a:ln w="22225">
                  <a:solidFill>
                    <a:schemeClr val="accent2"/>
                  </a:solidFill>
                  <a:prstDash val="solid"/>
                </a:ln>
                <a:solidFill>
                  <a:schemeClr val="accent2">
                    <a:lumMod val="40000"/>
                    <a:lumOff val="60000"/>
                  </a:schemeClr>
                </a:solidFill>
              </a:rPr>
              <a:t>10. CẤU HÌNH CÁC PORT LAN VÀO BRIGDE</a:t>
            </a:r>
          </a:p>
        </p:txBody>
      </p:sp>
      <p:sp>
        <p:nvSpPr>
          <p:cNvPr id="7" name="TextBox 6">
            <a:extLst>
              <a:ext uri="{FF2B5EF4-FFF2-40B4-BE49-F238E27FC236}">
                <a16:creationId xmlns:a16="http://schemas.microsoft.com/office/drawing/2014/main" id="{45A2D7DA-D18F-761B-390B-791570671F68}"/>
              </a:ext>
            </a:extLst>
          </p:cNvPr>
          <p:cNvSpPr txBox="1"/>
          <p:nvPr/>
        </p:nvSpPr>
        <p:spPr>
          <a:xfrm>
            <a:off x="640080" y="2706624"/>
            <a:ext cx="5067249" cy="2982294"/>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2000" dirty="0"/>
              <a:t>Thay </a:t>
            </a:r>
            <a:r>
              <a:rPr lang="en-US" sz="2000" dirty="0" err="1"/>
              <a:t>số</a:t>
            </a:r>
            <a:r>
              <a:rPr lang="en-US" sz="2000" dirty="0"/>
              <a:t> “</a:t>
            </a:r>
            <a:r>
              <a:rPr lang="en-US" sz="2000" b="1" dirty="0">
                <a:solidFill>
                  <a:srgbClr val="C00000"/>
                </a:solidFill>
              </a:rPr>
              <a:t>2, 5</a:t>
            </a:r>
            <a:r>
              <a:rPr lang="en-US" sz="2000" dirty="0"/>
              <a:t>” </a:t>
            </a:r>
            <a:r>
              <a:rPr lang="en-US" sz="2000" dirty="0" err="1"/>
              <a:t>trong</a:t>
            </a:r>
            <a:r>
              <a:rPr lang="en-US" sz="2000" dirty="0"/>
              <a:t> </a:t>
            </a:r>
            <a:r>
              <a:rPr lang="en-US" sz="2000" dirty="0" err="1"/>
              <a:t>đoạn</a:t>
            </a:r>
            <a:r>
              <a:rPr lang="en-US" sz="2000" dirty="0"/>
              <a:t> code “</a:t>
            </a:r>
            <a:r>
              <a:rPr lang="en-US" sz="2000" b="1" dirty="0">
                <a:solidFill>
                  <a:srgbClr val="C00000"/>
                </a:solidFill>
              </a:rPr>
              <a:t>from=2 to=5 do</a:t>
            </a:r>
            <a:r>
              <a:rPr lang="en-US" sz="2000" dirty="0"/>
              <a:t>”  </a:t>
            </a:r>
            <a:r>
              <a:rPr lang="en-US" sz="2000" dirty="0" err="1"/>
              <a:t>thành</a:t>
            </a:r>
            <a:r>
              <a:rPr lang="en-US" sz="2000" dirty="0"/>
              <a:t> </a:t>
            </a:r>
            <a:r>
              <a:rPr lang="en-US" sz="2000" dirty="0" err="1"/>
              <a:t>số</a:t>
            </a:r>
            <a:r>
              <a:rPr lang="en-US" sz="2000" dirty="0"/>
              <a:t> </a:t>
            </a:r>
            <a:r>
              <a:rPr lang="en-US" sz="2000" dirty="0" err="1"/>
              <a:t>tương</a:t>
            </a:r>
            <a:r>
              <a:rPr lang="en-US" sz="2000" dirty="0"/>
              <a:t> </a:t>
            </a:r>
            <a:r>
              <a:rPr lang="en-US" sz="2000" dirty="0" err="1"/>
              <a:t>ứng</a:t>
            </a:r>
            <a:r>
              <a:rPr lang="en-US" sz="2000" dirty="0"/>
              <a:t> </a:t>
            </a:r>
            <a:r>
              <a:rPr lang="en-US" sz="2000" dirty="0" err="1"/>
              <a:t>với</a:t>
            </a:r>
            <a:r>
              <a:rPr lang="en-US" sz="2000" dirty="0"/>
              <a:t> </a:t>
            </a:r>
            <a:r>
              <a:rPr lang="en-US" sz="2000" dirty="0" err="1"/>
              <a:t>số</a:t>
            </a:r>
            <a:r>
              <a:rPr lang="en-US" sz="2000" dirty="0"/>
              <a:t> </a:t>
            </a:r>
            <a:r>
              <a:rPr lang="en-US" sz="2000" dirty="0" err="1"/>
              <a:t>lượng</a:t>
            </a:r>
            <a:r>
              <a:rPr lang="en-US" sz="2000" dirty="0"/>
              <a:t> </a:t>
            </a:r>
            <a:r>
              <a:rPr lang="en-US" sz="2000" dirty="0" err="1"/>
              <a:t>các</a:t>
            </a:r>
            <a:r>
              <a:rPr lang="en-US" sz="2000" dirty="0"/>
              <a:t> </a:t>
            </a:r>
            <a:r>
              <a:rPr lang="en-US" sz="2000" dirty="0" err="1"/>
              <a:t>cổng</a:t>
            </a:r>
            <a:r>
              <a:rPr lang="en-US" sz="2000" dirty="0"/>
              <a:t> Lan </a:t>
            </a:r>
            <a:r>
              <a:rPr lang="en-US" sz="2000" dirty="0" err="1"/>
              <a:t>trên</a:t>
            </a:r>
            <a:r>
              <a:rPr lang="en-US" sz="2000" dirty="0"/>
              <a:t> </a:t>
            </a:r>
            <a:r>
              <a:rPr lang="en-US" sz="2000" dirty="0" err="1"/>
              <a:t>MikroTik</a:t>
            </a: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err="1"/>
              <a:t>Như</a:t>
            </a:r>
            <a:r>
              <a:rPr lang="en-US" sz="2000" dirty="0"/>
              <a:t> </a:t>
            </a:r>
            <a:r>
              <a:rPr lang="en-US" sz="2000" dirty="0" err="1"/>
              <a:t>trong</a:t>
            </a:r>
            <a:r>
              <a:rPr lang="en-US" sz="2000" dirty="0"/>
              <a:t> </a:t>
            </a:r>
            <a:r>
              <a:rPr lang="en-US" sz="2000" dirty="0" err="1"/>
              <a:t>đoạn</a:t>
            </a:r>
            <a:r>
              <a:rPr lang="en-US" sz="2000" dirty="0"/>
              <a:t> code </a:t>
            </a:r>
            <a:r>
              <a:rPr lang="en-US" sz="2000" dirty="0" err="1"/>
              <a:t>thì</a:t>
            </a:r>
            <a:r>
              <a:rPr lang="en-US" sz="2000" dirty="0"/>
              <a:t> </a:t>
            </a:r>
            <a:r>
              <a:rPr lang="en-US" sz="2000" dirty="0" err="1"/>
              <a:t>từ</a:t>
            </a:r>
            <a:r>
              <a:rPr lang="en-US" sz="2000" dirty="0"/>
              <a:t> </a:t>
            </a:r>
            <a:r>
              <a:rPr lang="en-US" sz="2000" b="1" dirty="0">
                <a:solidFill>
                  <a:srgbClr val="C00000"/>
                </a:solidFill>
              </a:rPr>
              <a:t>port 2</a:t>
            </a:r>
            <a:r>
              <a:rPr lang="en-US" sz="2000" b="1" dirty="0"/>
              <a:t> </a:t>
            </a:r>
            <a:r>
              <a:rPr lang="en-US" sz="2000" dirty="0" err="1"/>
              <a:t>đến</a:t>
            </a:r>
            <a:r>
              <a:rPr lang="en-US" sz="2000" dirty="0"/>
              <a:t> </a:t>
            </a:r>
            <a:r>
              <a:rPr lang="en-US" sz="2000" b="1" dirty="0">
                <a:solidFill>
                  <a:srgbClr val="C00000"/>
                </a:solidFill>
              </a:rPr>
              <a:t>port 5 </a:t>
            </a:r>
            <a:r>
              <a:rPr lang="en-US" sz="2000" dirty="0" err="1"/>
              <a:t>của</a:t>
            </a:r>
            <a:r>
              <a:rPr lang="en-US" sz="2000" dirty="0"/>
              <a:t> </a:t>
            </a:r>
            <a:r>
              <a:rPr lang="en-US" sz="2000" dirty="0" err="1"/>
              <a:t>MikroTik</a:t>
            </a:r>
            <a:r>
              <a:rPr lang="en-US" sz="2000" dirty="0"/>
              <a:t> 760iGs </a:t>
            </a:r>
            <a:r>
              <a:rPr lang="en-US" sz="2000" dirty="0" err="1"/>
              <a:t>sẽ</a:t>
            </a:r>
            <a:r>
              <a:rPr lang="en-US" sz="2000" dirty="0"/>
              <a:t> </a:t>
            </a:r>
            <a:r>
              <a:rPr lang="en-US" sz="2000" dirty="0" err="1"/>
              <a:t>đóng</a:t>
            </a:r>
            <a:r>
              <a:rPr lang="en-US" sz="2000" dirty="0"/>
              <a:t> </a:t>
            </a:r>
            <a:r>
              <a:rPr lang="en-US" sz="2000" dirty="0" err="1"/>
              <a:t>vai</a:t>
            </a:r>
            <a:r>
              <a:rPr lang="en-US" sz="2000" dirty="0"/>
              <a:t> </a:t>
            </a:r>
            <a:r>
              <a:rPr lang="en-US" sz="2000" dirty="0" err="1"/>
              <a:t>trò</a:t>
            </a:r>
            <a:r>
              <a:rPr lang="en-US" sz="2000" dirty="0"/>
              <a:t> port Lan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Copy </a:t>
            </a:r>
            <a:r>
              <a:rPr lang="en-US" sz="2000" dirty="0" err="1"/>
              <a:t>toàn</a:t>
            </a:r>
            <a:r>
              <a:rPr lang="en-US" sz="2000" dirty="0"/>
              <a:t> </a:t>
            </a:r>
            <a:r>
              <a:rPr lang="en-US" sz="2000" dirty="0" err="1"/>
              <a:t>bộ</a:t>
            </a:r>
            <a:r>
              <a:rPr lang="en-US" sz="2000" dirty="0"/>
              <a:t> </a:t>
            </a:r>
            <a:r>
              <a:rPr lang="en-US" sz="2000" dirty="0" err="1"/>
              <a:t>đoạn</a:t>
            </a:r>
            <a:r>
              <a:rPr lang="en-US" sz="2000" dirty="0"/>
              <a:t> code </a:t>
            </a:r>
            <a:r>
              <a:rPr lang="en-US" sz="2000" dirty="0" err="1"/>
              <a:t>và</a:t>
            </a:r>
            <a:r>
              <a:rPr lang="en-US" sz="2000" dirty="0"/>
              <a:t> pate </a:t>
            </a:r>
            <a:r>
              <a:rPr lang="en-US" sz="2000" dirty="0" err="1"/>
              <a:t>vào</a:t>
            </a:r>
            <a:r>
              <a:rPr lang="en-US" sz="2000" dirty="0"/>
              <a:t> Terminal </a:t>
            </a:r>
            <a:r>
              <a:rPr lang="en-US" sz="2000" dirty="0" err="1"/>
              <a:t>và</a:t>
            </a:r>
            <a:r>
              <a:rPr lang="en-US" sz="2000" dirty="0"/>
              <a:t> Enter</a:t>
            </a:r>
          </a:p>
        </p:txBody>
      </p:sp>
      <p:pic>
        <p:nvPicPr>
          <p:cNvPr id="5" name="Graphic 4" descr="Internet Of Things outline">
            <a:extLst>
              <a:ext uri="{FF2B5EF4-FFF2-40B4-BE49-F238E27FC236}">
                <a16:creationId xmlns:a16="http://schemas.microsoft.com/office/drawing/2014/main" id="{6E5C0BE7-7BC3-3472-0F6F-A5DB0A711A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55963" y="329183"/>
            <a:ext cx="3429969" cy="3429969"/>
          </a:xfrm>
          <a:prstGeom prst="rect">
            <a:avLst/>
          </a:prstGeom>
        </p:spPr>
      </p:pic>
      <p:pic>
        <p:nvPicPr>
          <p:cNvPr id="6" name="Picture 5">
            <a:extLst>
              <a:ext uri="{FF2B5EF4-FFF2-40B4-BE49-F238E27FC236}">
                <a16:creationId xmlns:a16="http://schemas.microsoft.com/office/drawing/2014/main" id="{FDEEC34E-B962-DBA2-EB92-D0B7F7F10AED}"/>
              </a:ext>
            </a:extLst>
          </p:cNvPr>
          <p:cNvPicPr>
            <a:picLocks noChangeAspect="1"/>
          </p:cNvPicPr>
          <p:nvPr/>
        </p:nvPicPr>
        <p:blipFill>
          <a:blip r:embed="rId6"/>
          <a:stretch>
            <a:fillRect/>
          </a:stretch>
        </p:blipFill>
        <p:spPr>
          <a:xfrm>
            <a:off x="6094476" y="2414016"/>
            <a:ext cx="5194078" cy="3411680"/>
          </a:xfrm>
          <a:prstGeom prst="rect">
            <a:avLst/>
          </a:prstGeom>
        </p:spPr>
      </p:pic>
      <p:sp>
        <p:nvSpPr>
          <p:cNvPr id="3" name="TextBox 2">
            <a:extLst>
              <a:ext uri="{FF2B5EF4-FFF2-40B4-BE49-F238E27FC236}">
                <a16:creationId xmlns:a16="http://schemas.microsoft.com/office/drawing/2014/main" id="{197C4492-076B-97B9-D001-37D7A8A2BD79}"/>
              </a:ext>
            </a:extLst>
          </p:cNvPr>
          <p:cNvSpPr txBox="1"/>
          <p:nvPr/>
        </p:nvSpPr>
        <p:spPr>
          <a:xfrm>
            <a:off x="6117570" y="1121134"/>
            <a:ext cx="5376868" cy="1015663"/>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:for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 from=</a:t>
            </a:r>
            <a:r>
              <a:rPr lang="en-US" sz="1200" b="1" i="1" dirty="0">
                <a:solidFill>
                  <a:srgbClr val="C00000"/>
                </a:solidFill>
                <a:latin typeface="Aptos Display" panose="020B0004020202020204" pitchFamily="34" charset="0"/>
              </a:rPr>
              <a:t>2</a:t>
            </a:r>
            <a:r>
              <a:rPr lang="en-US" sz="1200" b="1" i="1" dirty="0">
                <a:solidFill>
                  <a:schemeClr val="accent2"/>
                </a:solidFill>
                <a:latin typeface="Aptos Display" panose="020B0004020202020204" pitchFamily="34" charset="0"/>
              </a:rPr>
              <a:t> </a:t>
            </a:r>
            <a:r>
              <a:rPr lang="en-US" sz="1200" i="1" dirty="0">
                <a:solidFill>
                  <a:schemeClr val="accent1">
                    <a:lumMod val="20000"/>
                    <a:lumOff val="80000"/>
                  </a:schemeClr>
                </a:solidFill>
                <a:latin typeface="Aptos Display" panose="020B0004020202020204" pitchFamily="34" charset="0"/>
              </a:rPr>
              <a:t>to=</a:t>
            </a:r>
            <a:r>
              <a:rPr lang="en-US" sz="1200" b="1" i="1" dirty="0">
                <a:solidFill>
                  <a:srgbClr val="C00000"/>
                </a:solidFill>
                <a:latin typeface="Aptos Display" panose="020B0004020202020204" pitchFamily="34" charset="0"/>
              </a:rPr>
              <a:t>5</a:t>
            </a:r>
            <a:r>
              <a:rPr lang="en-US" sz="1200" b="1" i="1" dirty="0">
                <a:solidFill>
                  <a:schemeClr val="accent2"/>
                </a:solidFill>
                <a:latin typeface="Aptos Display" panose="020B0004020202020204" pitchFamily="34" charset="0"/>
              </a:rPr>
              <a:t> </a:t>
            </a:r>
            <a:r>
              <a:rPr lang="en-US" sz="1200" i="1" dirty="0">
                <a:solidFill>
                  <a:schemeClr val="accent1">
                    <a:lumMod val="20000"/>
                    <a:lumOff val="80000"/>
                  </a:schemeClr>
                </a:solidFill>
                <a:latin typeface="Aptos Display" panose="020B0004020202020204" pitchFamily="34" charset="0"/>
              </a:rPr>
              <a:t>do={</a:t>
            </a:r>
          </a:p>
          <a:p>
            <a:pPr lvl="0">
              <a:lnSpc>
                <a:spcPct val="100000"/>
              </a:lnSpc>
            </a:pPr>
            <a:r>
              <a:rPr lang="en-US" sz="1200" i="1" dirty="0">
                <a:solidFill>
                  <a:schemeClr val="accent1">
                    <a:lumMod val="20000"/>
                    <a:lumOff val="80000"/>
                  </a:schemeClr>
                </a:solidFill>
                <a:latin typeface="Aptos Display" panose="020B0004020202020204" pitchFamily="34" charset="0"/>
              </a:rPr>
              <a:t> :local </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("ether" .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 /interface bridge port add bridge=bridge-LAN interface=$</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trusted=yes</a:t>
            </a:r>
          </a:p>
          <a:p>
            <a:pPr lvl="0">
              <a:lnSpc>
                <a:spcPct val="100000"/>
              </a:lnSpc>
            </a:pPr>
            <a:r>
              <a:rPr lang="en-US" sz="1200" i="1" dirty="0">
                <a:solidFill>
                  <a:schemeClr val="accent1">
                    <a:lumMod val="20000"/>
                    <a:lumOff val="80000"/>
                  </a:schemeClr>
                </a:solidFill>
                <a:latin typeface="Aptos Display" panose="020B0004020202020204" pitchFamily="34" charset="0"/>
              </a:rPr>
              <a:t>}</a:t>
            </a:r>
          </a:p>
          <a:p>
            <a:pPr lvl="0">
              <a:lnSpc>
                <a:spcPct val="100000"/>
              </a:lnSpc>
            </a:pPr>
            <a:endParaRPr lang="en-US" sz="1200" i="1" dirty="0">
              <a:solidFill>
                <a:schemeClr val="accent1">
                  <a:lumMod val="20000"/>
                  <a:lumOff val="80000"/>
                </a:schemeClr>
              </a:solidFill>
              <a:latin typeface="Aptos Display" panose="020B0004020202020204" pitchFamily="34" charset="0"/>
            </a:endParaRPr>
          </a:p>
        </p:txBody>
      </p:sp>
      <p:sp>
        <p:nvSpPr>
          <p:cNvPr id="4" name="Rectangle 3" descr="Web Design">
            <a:extLst>
              <a:ext uri="{FF2B5EF4-FFF2-40B4-BE49-F238E27FC236}">
                <a16:creationId xmlns:a16="http://schemas.microsoft.com/office/drawing/2014/main" id="{6C1E3DF3-C159-38F2-3261-E7D0822217FE}"/>
              </a:ext>
            </a:extLst>
          </p:cNvPr>
          <p:cNvSpPr/>
          <p:nvPr/>
        </p:nvSpPr>
        <p:spPr>
          <a:xfrm>
            <a:off x="6065286" y="671506"/>
            <a:ext cx="509362" cy="44962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8" name="Picture 2" descr="TRANG TIN NỘI BỘ | TINPNC">
            <a:extLst>
              <a:ext uri="{FF2B5EF4-FFF2-40B4-BE49-F238E27FC236}">
                <a16:creationId xmlns:a16="http://schemas.microsoft.com/office/drawing/2014/main" id="{1F477989-DC7C-4CF4-FCC9-A5B76C0867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969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F1E7B0B8-B1EB-EA5B-2A09-E1CF56105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9391B-E5AA-C93C-2EF4-4844C84D35DE}"/>
              </a:ext>
            </a:extLst>
          </p:cNvPr>
          <p:cNvSpPr>
            <a:spLocks noGrp="1"/>
          </p:cNvSpPr>
          <p:nvPr>
            <p:ph type="title"/>
          </p:nvPr>
        </p:nvSpPr>
        <p:spPr>
          <a:xfrm>
            <a:off x="600251" y="1087739"/>
            <a:ext cx="3934927" cy="1719072"/>
          </a:xfrm>
        </p:spPr>
        <p:txBody>
          <a:bodyPr anchor="b">
            <a:noAutofit/>
          </a:bodyPr>
          <a:lstStyle/>
          <a:p>
            <a:r>
              <a:rPr lang="en-US" b="1" dirty="0">
                <a:ln w="22225">
                  <a:solidFill>
                    <a:schemeClr val="accent2"/>
                  </a:solidFill>
                  <a:prstDash val="solid"/>
                </a:ln>
                <a:solidFill>
                  <a:schemeClr val="accent2">
                    <a:lumMod val="40000"/>
                    <a:lumOff val="60000"/>
                  </a:schemeClr>
                </a:solidFill>
              </a:rPr>
              <a:t>II. CÁC GÓI ĐA PHIÊN FPT ĐANG CUNG CẤP</a:t>
            </a:r>
          </a:p>
        </p:txBody>
      </p:sp>
      <p:sp>
        <p:nvSpPr>
          <p:cNvPr id="6" name="Content Placeholder 2">
            <a:extLst>
              <a:ext uri="{FF2B5EF4-FFF2-40B4-BE49-F238E27FC236}">
                <a16:creationId xmlns:a16="http://schemas.microsoft.com/office/drawing/2014/main" id="{B2997AE5-FF61-3A8D-AECD-CF7F4591B0E8}"/>
              </a:ext>
            </a:extLst>
          </p:cNvPr>
          <p:cNvSpPr>
            <a:spLocks noGrp="1"/>
          </p:cNvSpPr>
          <p:nvPr>
            <p:ph idx="1"/>
          </p:nvPr>
        </p:nvSpPr>
        <p:spPr>
          <a:xfrm>
            <a:off x="5498163" y="1047883"/>
            <a:ext cx="5941605" cy="1437963"/>
          </a:xfrm>
        </p:spPr>
        <p:txBody>
          <a:bodyPr>
            <a:normAutofit lnSpcReduction="10000"/>
          </a:bodyPr>
          <a:lstStyle/>
          <a:p>
            <a:pPr marL="0" indent="0">
              <a:buNone/>
            </a:pPr>
            <a:r>
              <a:rPr lang="en-US" b="1" dirty="0">
                <a:solidFill>
                  <a:schemeClr val="accent2"/>
                </a:solidFill>
              </a:rPr>
              <a:t>GIGA Multi</a:t>
            </a:r>
          </a:p>
          <a:p>
            <a:r>
              <a:rPr lang="en-US" dirty="0" err="1"/>
              <a:t>Tốc</a:t>
            </a:r>
            <a:r>
              <a:rPr lang="en-US" dirty="0"/>
              <a:t> </a:t>
            </a:r>
            <a:r>
              <a:rPr lang="en-US" dirty="0" err="1"/>
              <a:t>độ</a:t>
            </a:r>
            <a:r>
              <a:rPr lang="en-US" dirty="0"/>
              <a:t> 150Mbps</a:t>
            </a:r>
          </a:p>
          <a:p>
            <a:r>
              <a:rPr lang="en-US" dirty="0" err="1"/>
              <a:t>Tối</a:t>
            </a:r>
            <a:r>
              <a:rPr lang="en-US" dirty="0"/>
              <a:t> </a:t>
            </a:r>
            <a:r>
              <a:rPr lang="en-US" dirty="0" err="1"/>
              <a:t>đa</a:t>
            </a:r>
            <a:r>
              <a:rPr lang="en-US" dirty="0"/>
              <a:t> 4 </a:t>
            </a:r>
            <a:r>
              <a:rPr lang="en-US" dirty="0" err="1"/>
              <a:t>phiên</a:t>
            </a:r>
            <a:r>
              <a:rPr lang="en-US" dirty="0"/>
              <a:t> </a:t>
            </a:r>
            <a:r>
              <a:rPr lang="en-US" dirty="0" err="1"/>
              <a:t>kết</a:t>
            </a:r>
            <a:r>
              <a:rPr lang="en-US" dirty="0"/>
              <a:t> </a:t>
            </a:r>
            <a:r>
              <a:rPr lang="en-US" dirty="0" err="1"/>
              <a:t>nối</a:t>
            </a:r>
            <a:endParaRPr lang="en-US" dirty="0"/>
          </a:p>
        </p:txBody>
      </p:sp>
      <p:pic>
        <p:nvPicPr>
          <p:cNvPr id="4" name="Picture 3" descr="A grey electronic device with many ports&#10;&#10;AI-generated content may be incorrect.">
            <a:extLst>
              <a:ext uri="{FF2B5EF4-FFF2-40B4-BE49-F238E27FC236}">
                <a16:creationId xmlns:a16="http://schemas.microsoft.com/office/drawing/2014/main" id="{23A3F098-EE46-633E-83DB-4C3DBCFEFD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700" y="2702171"/>
            <a:ext cx="3812250" cy="3812250"/>
          </a:xfrm>
          <a:prstGeom prst="rect">
            <a:avLst/>
          </a:prstGeom>
        </p:spPr>
      </p:pic>
      <p:sp>
        <p:nvSpPr>
          <p:cNvPr id="7" name="Content Placeholder 2">
            <a:extLst>
              <a:ext uri="{FF2B5EF4-FFF2-40B4-BE49-F238E27FC236}">
                <a16:creationId xmlns:a16="http://schemas.microsoft.com/office/drawing/2014/main" id="{91541D59-6952-2FDD-48B1-955BFC9C045B}"/>
              </a:ext>
            </a:extLst>
          </p:cNvPr>
          <p:cNvSpPr txBox="1">
            <a:spLocks/>
          </p:cNvSpPr>
          <p:nvPr/>
        </p:nvSpPr>
        <p:spPr>
          <a:xfrm>
            <a:off x="6509640" y="2806811"/>
            <a:ext cx="4974771" cy="14379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solidFill>
                  <a:schemeClr val="accent2"/>
                </a:solidFill>
              </a:rPr>
              <a:t>LUX500 Multi</a:t>
            </a:r>
          </a:p>
          <a:p>
            <a:r>
              <a:rPr lang="en-US" sz="2800" dirty="0" err="1"/>
              <a:t>Tốc</a:t>
            </a:r>
            <a:r>
              <a:rPr lang="en-US" sz="2800" dirty="0"/>
              <a:t> </a:t>
            </a:r>
            <a:r>
              <a:rPr lang="en-US" sz="2800" dirty="0" err="1"/>
              <a:t>độ</a:t>
            </a:r>
            <a:r>
              <a:rPr lang="en-US" sz="2800" dirty="0"/>
              <a:t> 500Mbps</a:t>
            </a:r>
          </a:p>
          <a:p>
            <a:r>
              <a:rPr lang="en-US" sz="2800" dirty="0" err="1"/>
              <a:t>Tối</a:t>
            </a:r>
            <a:r>
              <a:rPr lang="en-US" sz="2800" dirty="0"/>
              <a:t> </a:t>
            </a:r>
            <a:r>
              <a:rPr lang="en-US" sz="2800" dirty="0" err="1"/>
              <a:t>đa</a:t>
            </a:r>
            <a:r>
              <a:rPr lang="en-US" sz="2800" dirty="0"/>
              <a:t> 16 </a:t>
            </a:r>
            <a:r>
              <a:rPr lang="en-US" sz="2800" dirty="0" err="1"/>
              <a:t>phiên</a:t>
            </a:r>
            <a:r>
              <a:rPr lang="en-US" sz="2800" dirty="0"/>
              <a:t> </a:t>
            </a:r>
            <a:r>
              <a:rPr lang="en-US" sz="2800" dirty="0" err="1"/>
              <a:t>kết</a:t>
            </a:r>
            <a:r>
              <a:rPr lang="en-US" sz="2800" dirty="0"/>
              <a:t> </a:t>
            </a:r>
            <a:r>
              <a:rPr lang="en-US" sz="2800" dirty="0" err="1"/>
              <a:t>nối</a:t>
            </a:r>
            <a:endParaRPr lang="en-US" sz="2800" dirty="0"/>
          </a:p>
        </p:txBody>
      </p:sp>
      <p:sp>
        <p:nvSpPr>
          <p:cNvPr id="8" name="Content Placeholder 2">
            <a:extLst>
              <a:ext uri="{FF2B5EF4-FFF2-40B4-BE49-F238E27FC236}">
                <a16:creationId xmlns:a16="http://schemas.microsoft.com/office/drawing/2014/main" id="{E7E8A1F3-4766-B5E4-28C3-CEBD128FB4D4}"/>
              </a:ext>
            </a:extLst>
          </p:cNvPr>
          <p:cNvSpPr txBox="1">
            <a:spLocks/>
          </p:cNvSpPr>
          <p:nvPr/>
        </p:nvSpPr>
        <p:spPr>
          <a:xfrm>
            <a:off x="5498162" y="4602561"/>
            <a:ext cx="5941605" cy="14379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solidFill>
                  <a:schemeClr val="accent2"/>
                </a:solidFill>
              </a:rPr>
              <a:t>LUX800 Multi</a:t>
            </a:r>
          </a:p>
          <a:p>
            <a:r>
              <a:rPr lang="en-US" sz="2800" dirty="0" err="1"/>
              <a:t>Tốc</a:t>
            </a:r>
            <a:r>
              <a:rPr lang="en-US" sz="2800" dirty="0"/>
              <a:t> </a:t>
            </a:r>
            <a:r>
              <a:rPr lang="en-US" sz="2800" dirty="0" err="1"/>
              <a:t>độ</a:t>
            </a:r>
            <a:r>
              <a:rPr lang="en-US" sz="2800" dirty="0"/>
              <a:t> 800Mbps</a:t>
            </a:r>
          </a:p>
          <a:p>
            <a:r>
              <a:rPr lang="en-US" sz="2800" dirty="0" err="1"/>
              <a:t>Tối</a:t>
            </a:r>
            <a:r>
              <a:rPr lang="en-US" sz="2800" dirty="0"/>
              <a:t> </a:t>
            </a:r>
            <a:r>
              <a:rPr lang="en-US" sz="2800" dirty="0" err="1"/>
              <a:t>đa</a:t>
            </a:r>
            <a:r>
              <a:rPr lang="en-US" sz="2800" dirty="0"/>
              <a:t> 32 </a:t>
            </a:r>
            <a:r>
              <a:rPr lang="en-US" sz="2800" dirty="0" err="1"/>
              <a:t>phiên</a:t>
            </a:r>
            <a:r>
              <a:rPr lang="en-US" sz="2800" dirty="0"/>
              <a:t> </a:t>
            </a:r>
            <a:r>
              <a:rPr lang="en-US" sz="2800" dirty="0" err="1"/>
              <a:t>kết</a:t>
            </a:r>
            <a:r>
              <a:rPr lang="en-US" sz="2800" dirty="0"/>
              <a:t> </a:t>
            </a:r>
            <a:r>
              <a:rPr lang="en-US" sz="2800" dirty="0" err="1"/>
              <a:t>nối</a:t>
            </a:r>
            <a:endParaRPr lang="en-US" sz="2800" dirty="0"/>
          </a:p>
        </p:txBody>
      </p:sp>
      <p:pic>
        <p:nvPicPr>
          <p:cNvPr id="3" name="Picture 2" descr="TRANG TIN NỘI BỘ | TINPNC">
            <a:extLst>
              <a:ext uri="{FF2B5EF4-FFF2-40B4-BE49-F238E27FC236}">
                <a16:creationId xmlns:a16="http://schemas.microsoft.com/office/drawing/2014/main" id="{47DCACC5-14F3-0358-9C4A-01F552ED5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946415"/>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87CA96DD-78BA-C106-C998-A488106D03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4CDBAF-F087-A3DF-57A0-F8B6ABBB91BF}"/>
              </a:ext>
            </a:extLst>
          </p:cNvPr>
          <p:cNvSpPr>
            <a:spLocks noGrp="1"/>
          </p:cNvSpPr>
          <p:nvPr>
            <p:ph type="title"/>
          </p:nvPr>
        </p:nvSpPr>
        <p:spPr>
          <a:xfrm>
            <a:off x="630936" y="640080"/>
            <a:ext cx="4818888" cy="1481328"/>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11. CẤU HÌNH MEMBER CHO CÁC INTERFACE</a:t>
            </a:r>
          </a:p>
        </p:txBody>
      </p:sp>
      <p:sp>
        <p:nvSpPr>
          <p:cNvPr id="7" name="TextBox 6">
            <a:extLst>
              <a:ext uri="{FF2B5EF4-FFF2-40B4-BE49-F238E27FC236}">
                <a16:creationId xmlns:a16="http://schemas.microsoft.com/office/drawing/2014/main" id="{A32AF88A-F068-332C-BC1F-2E5587DD9D5D}"/>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Thay </a:t>
            </a:r>
            <a:r>
              <a:rPr lang="en-US" sz="2000" dirty="0" err="1"/>
              <a:t>số</a:t>
            </a:r>
            <a:r>
              <a:rPr lang="en-US" sz="2000" dirty="0"/>
              <a:t> “</a:t>
            </a:r>
            <a:r>
              <a:rPr lang="en-US" sz="2000" b="1" dirty="0">
                <a:solidFill>
                  <a:srgbClr val="C00000"/>
                </a:solidFill>
              </a:rPr>
              <a:t>4</a:t>
            </a:r>
            <a:r>
              <a:rPr lang="en-US" sz="2000" dirty="0"/>
              <a:t>” </a:t>
            </a:r>
            <a:r>
              <a:rPr lang="en-US" sz="2000" dirty="0" err="1"/>
              <a:t>trong</a:t>
            </a:r>
            <a:r>
              <a:rPr lang="en-US" sz="2000" dirty="0"/>
              <a:t> </a:t>
            </a:r>
            <a:r>
              <a:rPr lang="en-US" sz="2000" dirty="0" err="1"/>
              <a:t>đoạn</a:t>
            </a:r>
            <a:r>
              <a:rPr lang="en-US" sz="2000" dirty="0"/>
              <a:t> code “</a:t>
            </a:r>
            <a:r>
              <a:rPr lang="en-US" sz="2000" b="1" dirty="0">
                <a:solidFill>
                  <a:srgbClr val="C00000"/>
                </a:solidFill>
              </a:rPr>
              <a:t>from=1 to=4 do</a:t>
            </a:r>
            <a:r>
              <a:rPr lang="en-US" sz="2000" dirty="0"/>
              <a:t>” </a:t>
            </a:r>
            <a:r>
              <a:rPr lang="en-US" sz="2000" dirty="0" err="1"/>
              <a:t>bằng</a:t>
            </a:r>
            <a:r>
              <a:rPr lang="en-US" sz="2000" dirty="0"/>
              <a:t> </a:t>
            </a:r>
            <a:r>
              <a:rPr lang="en-US" sz="2000" dirty="0" err="1"/>
              <a:t>số</a:t>
            </a:r>
            <a:r>
              <a:rPr lang="en-US" sz="2000" dirty="0"/>
              <a:t> </a:t>
            </a:r>
            <a:r>
              <a:rPr lang="en-US" sz="2000" dirty="0" err="1"/>
              <a:t>phiên</a:t>
            </a:r>
            <a:r>
              <a:rPr lang="en-US" sz="2000" dirty="0"/>
              <a:t> </a:t>
            </a:r>
            <a:r>
              <a:rPr lang="en-US" sz="2000" dirty="0" err="1"/>
              <a:t>PPPoE</a:t>
            </a:r>
            <a:r>
              <a:rPr lang="en-US" sz="2000" dirty="0"/>
              <a:t> </a:t>
            </a:r>
            <a:r>
              <a:rPr lang="en-US" sz="2000" dirty="0" err="1"/>
              <a:t>khách</a:t>
            </a:r>
            <a:r>
              <a:rPr lang="en-US" sz="2000" dirty="0"/>
              <a:t> </a:t>
            </a:r>
            <a:r>
              <a:rPr lang="en-US" sz="2000" dirty="0" err="1"/>
              <a:t>hàng</a:t>
            </a:r>
            <a:r>
              <a:rPr lang="en-US" sz="2000" dirty="0"/>
              <a:t> </a:t>
            </a:r>
            <a:r>
              <a:rPr lang="en-US" sz="2000" dirty="0" err="1"/>
              <a:t>đăng</a:t>
            </a:r>
            <a:r>
              <a:rPr lang="en-US" sz="2000" dirty="0"/>
              <a:t> </a:t>
            </a:r>
            <a:r>
              <a:rPr lang="en-US" sz="2000" dirty="0" err="1"/>
              <a:t>ký</a:t>
            </a:r>
            <a:r>
              <a:rPr lang="en-US" sz="2000" dirty="0"/>
              <a:t> (</a:t>
            </a:r>
            <a:r>
              <a:rPr lang="en-US" sz="2000" b="1" dirty="0">
                <a:solidFill>
                  <a:srgbClr val="C00000"/>
                </a:solidFill>
              </a:rPr>
              <a:t>4, 16, 32</a:t>
            </a:r>
            <a:r>
              <a:rPr lang="en-US" sz="2000" dirty="0"/>
              <a:t>) </a:t>
            </a:r>
            <a:r>
              <a:rPr lang="en-US" sz="2000" dirty="0" err="1"/>
              <a:t>hoặc</a:t>
            </a:r>
            <a:r>
              <a:rPr lang="en-US" sz="2000" dirty="0"/>
              <a:t> </a:t>
            </a:r>
            <a:r>
              <a:rPr lang="en-US" sz="2000" dirty="0" err="1"/>
              <a:t>số</a:t>
            </a:r>
            <a:r>
              <a:rPr lang="en-US" sz="2000" dirty="0"/>
              <a:t> </a:t>
            </a:r>
            <a:r>
              <a:rPr lang="en-US" sz="2000" dirty="0" err="1"/>
              <a:t>lượng</a:t>
            </a:r>
            <a:r>
              <a:rPr lang="en-US" sz="2000" dirty="0"/>
              <a:t> </a:t>
            </a:r>
            <a:r>
              <a:rPr lang="en-US" sz="2000" dirty="0" err="1"/>
              <a:t>phiên</a:t>
            </a:r>
            <a:r>
              <a:rPr lang="en-US" sz="2000" dirty="0"/>
              <a:t> KH </a:t>
            </a:r>
            <a:r>
              <a:rPr lang="en-US" sz="2000" dirty="0" err="1"/>
              <a:t>muốn</a:t>
            </a:r>
            <a:r>
              <a:rPr lang="en-US" sz="2000" dirty="0"/>
              <a:t> quay( &lt;= </a:t>
            </a:r>
            <a:r>
              <a:rPr lang="en-US" sz="2000" dirty="0" err="1"/>
              <a:t>số</a:t>
            </a:r>
            <a:r>
              <a:rPr lang="en-US" sz="2000" dirty="0"/>
              <a:t> </a:t>
            </a:r>
            <a:r>
              <a:rPr lang="en-US" sz="2000" dirty="0" err="1"/>
              <a:t>phiên</a:t>
            </a:r>
            <a:r>
              <a:rPr lang="en-US" sz="2000" dirty="0"/>
              <a:t> </a:t>
            </a:r>
            <a:r>
              <a:rPr lang="en-US" sz="2000" dirty="0" err="1"/>
              <a:t>gói</a:t>
            </a:r>
            <a:r>
              <a:rPr lang="en-US" sz="2000" dirty="0"/>
              <a:t> </a:t>
            </a:r>
            <a:r>
              <a:rPr lang="en-US" sz="2000" dirty="0" err="1"/>
              <a:t>cước</a:t>
            </a:r>
            <a:r>
              <a:rPr lang="en-US" sz="2000" dirty="0"/>
              <a:t>)</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Copy </a:t>
            </a:r>
            <a:r>
              <a:rPr lang="en-US" sz="2000" dirty="0" err="1"/>
              <a:t>toàn</a:t>
            </a:r>
            <a:r>
              <a:rPr lang="en-US" sz="2000" dirty="0"/>
              <a:t> </a:t>
            </a:r>
            <a:r>
              <a:rPr lang="en-US" sz="2000" dirty="0" err="1"/>
              <a:t>bộ</a:t>
            </a:r>
            <a:r>
              <a:rPr lang="en-US" sz="2000" dirty="0"/>
              <a:t> </a:t>
            </a:r>
            <a:r>
              <a:rPr lang="en-US" sz="2000" dirty="0" err="1"/>
              <a:t>đoạn</a:t>
            </a:r>
            <a:r>
              <a:rPr lang="en-US" sz="2000" dirty="0"/>
              <a:t> code </a:t>
            </a:r>
            <a:r>
              <a:rPr lang="en-US" sz="2000" dirty="0" err="1"/>
              <a:t>và</a:t>
            </a:r>
            <a:r>
              <a:rPr lang="en-US" sz="2000" dirty="0"/>
              <a:t> pate </a:t>
            </a:r>
            <a:r>
              <a:rPr lang="en-US" sz="2000" dirty="0" err="1"/>
              <a:t>vào</a:t>
            </a:r>
            <a:r>
              <a:rPr lang="en-US" sz="2000" dirty="0"/>
              <a:t> Terminal </a:t>
            </a:r>
            <a:r>
              <a:rPr lang="en-US" sz="2000" dirty="0" err="1"/>
              <a:t>và</a:t>
            </a:r>
            <a:r>
              <a:rPr lang="en-US" sz="2000" dirty="0"/>
              <a:t> Enter</a:t>
            </a:r>
          </a:p>
        </p:txBody>
      </p:sp>
      <p:pic>
        <p:nvPicPr>
          <p:cNvPr id="4" name="Picture 3">
            <a:extLst>
              <a:ext uri="{FF2B5EF4-FFF2-40B4-BE49-F238E27FC236}">
                <a16:creationId xmlns:a16="http://schemas.microsoft.com/office/drawing/2014/main" id="{E680AD79-A036-EFB7-90C9-728A5B9D5F88}"/>
              </a:ext>
            </a:extLst>
          </p:cNvPr>
          <p:cNvPicPr>
            <a:picLocks noChangeAspect="1"/>
          </p:cNvPicPr>
          <p:nvPr/>
        </p:nvPicPr>
        <p:blipFill>
          <a:blip r:embed="rId4"/>
          <a:stretch>
            <a:fillRect/>
          </a:stretch>
        </p:blipFill>
        <p:spPr>
          <a:xfrm>
            <a:off x="6102096" y="2372868"/>
            <a:ext cx="5458968" cy="3306264"/>
          </a:xfrm>
          <a:prstGeom prst="rect">
            <a:avLst/>
          </a:prstGeom>
        </p:spPr>
      </p:pic>
      <p:sp>
        <p:nvSpPr>
          <p:cNvPr id="3" name="TextBox 2">
            <a:extLst>
              <a:ext uri="{FF2B5EF4-FFF2-40B4-BE49-F238E27FC236}">
                <a16:creationId xmlns:a16="http://schemas.microsoft.com/office/drawing/2014/main" id="{AC717648-52CE-5824-2B08-3AF314FF876A}"/>
              </a:ext>
            </a:extLst>
          </p:cNvPr>
          <p:cNvSpPr txBox="1"/>
          <p:nvPr/>
        </p:nvSpPr>
        <p:spPr>
          <a:xfrm>
            <a:off x="6117570" y="1121134"/>
            <a:ext cx="5376868" cy="1015663"/>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/interface list member add interface=bridge-LAN list=LAN</a:t>
            </a:r>
          </a:p>
          <a:p>
            <a:pPr lvl="0">
              <a:lnSpc>
                <a:spcPct val="100000"/>
              </a:lnSpc>
            </a:pPr>
            <a:r>
              <a:rPr lang="en-US" sz="1200" i="1" dirty="0">
                <a:solidFill>
                  <a:schemeClr val="accent1">
                    <a:lumMod val="20000"/>
                    <a:lumOff val="80000"/>
                  </a:schemeClr>
                </a:solidFill>
                <a:latin typeface="Aptos Display" panose="020B0004020202020204" pitchFamily="34" charset="0"/>
              </a:rPr>
              <a:t>:for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 from=</a:t>
            </a:r>
            <a:r>
              <a:rPr lang="en-US" sz="1200" b="1" i="1" dirty="0">
                <a:solidFill>
                  <a:srgbClr val="C00000"/>
                </a:solidFill>
                <a:latin typeface="Aptos Display" panose="020B0004020202020204" pitchFamily="34" charset="0"/>
              </a:rPr>
              <a:t>1</a:t>
            </a:r>
            <a:r>
              <a:rPr lang="en-US" sz="1200" i="1" dirty="0">
                <a:solidFill>
                  <a:schemeClr val="accent1">
                    <a:lumMod val="20000"/>
                    <a:lumOff val="80000"/>
                  </a:schemeClr>
                </a:solidFill>
                <a:latin typeface="Aptos Display" panose="020B0004020202020204" pitchFamily="34" charset="0"/>
              </a:rPr>
              <a:t> to=</a:t>
            </a:r>
            <a:r>
              <a:rPr lang="en-US" sz="1200" b="1" i="1" dirty="0">
                <a:solidFill>
                  <a:srgbClr val="C00000"/>
                </a:solidFill>
                <a:latin typeface="Aptos Display" panose="020B0004020202020204" pitchFamily="34" charset="0"/>
              </a:rPr>
              <a:t>4</a:t>
            </a:r>
            <a:r>
              <a:rPr lang="en-US" sz="1200" b="1" i="1" dirty="0">
                <a:solidFill>
                  <a:schemeClr val="accent2"/>
                </a:solidFill>
                <a:latin typeface="Aptos Display" panose="020B0004020202020204" pitchFamily="34" charset="0"/>
              </a:rPr>
              <a:t> </a:t>
            </a:r>
            <a:r>
              <a:rPr lang="en-US" sz="1200" i="1" dirty="0">
                <a:solidFill>
                  <a:schemeClr val="accent1">
                    <a:lumMod val="20000"/>
                    <a:lumOff val="80000"/>
                  </a:schemeClr>
                </a:solidFill>
                <a:latin typeface="Aptos Display" panose="020B0004020202020204" pitchFamily="34" charset="0"/>
              </a:rPr>
              <a:t>do={</a:t>
            </a:r>
          </a:p>
          <a:p>
            <a:pPr lvl="0">
              <a:lnSpc>
                <a:spcPct val="100000"/>
              </a:lnSpc>
            </a:pPr>
            <a:r>
              <a:rPr lang="en-US" sz="1200" i="1" dirty="0">
                <a:solidFill>
                  <a:schemeClr val="accent1">
                    <a:lumMod val="20000"/>
                    <a:lumOff val="80000"/>
                  </a:schemeClr>
                </a:solidFill>
                <a:latin typeface="Aptos Display" panose="020B0004020202020204" pitchFamily="34" charset="0"/>
              </a:rPr>
              <a:t> :local </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a:t>
            </a:r>
            <a:r>
              <a:rPr lang="en-US" sz="1200" i="1" dirty="0" err="1">
                <a:solidFill>
                  <a:schemeClr val="accent1">
                    <a:lumMod val="20000"/>
                    <a:lumOff val="80000"/>
                  </a:schemeClr>
                </a:solidFill>
                <a:latin typeface="Aptos Display" panose="020B0004020202020204" pitchFamily="34" charset="0"/>
              </a:rPr>
              <a:t>pppoe</a:t>
            </a:r>
            <a:r>
              <a:rPr lang="en-US" sz="1200" i="1" dirty="0">
                <a:solidFill>
                  <a:schemeClr val="accent1">
                    <a:lumMod val="20000"/>
                    <a:lumOff val="80000"/>
                  </a:schemeClr>
                </a:solidFill>
                <a:latin typeface="Aptos Display" panose="020B0004020202020204" pitchFamily="34" charset="0"/>
              </a:rPr>
              <a:t>-out" .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 /interface list member add interface=$</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list=WAN</a:t>
            </a:r>
          </a:p>
          <a:p>
            <a:pPr lvl="0">
              <a:lnSpc>
                <a:spcPct val="100000"/>
              </a:lnSpc>
            </a:pPr>
            <a:r>
              <a:rPr lang="en-US" sz="1200" i="1" dirty="0">
                <a:solidFill>
                  <a:schemeClr val="accent1">
                    <a:lumMod val="20000"/>
                    <a:lumOff val="80000"/>
                  </a:schemeClr>
                </a:solidFill>
                <a:latin typeface="Aptos Display" panose="020B0004020202020204" pitchFamily="34" charset="0"/>
              </a:rPr>
              <a:t>}</a:t>
            </a:r>
          </a:p>
        </p:txBody>
      </p:sp>
      <p:sp>
        <p:nvSpPr>
          <p:cNvPr id="5" name="Rectangle 4" descr="Web Design">
            <a:extLst>
              <a:ext uri="{FF2B5EF4-FFF2-40B4-BE49-F238E27FC236}">
                <a16:creationId xmlns:a16="http://schemas.microsoft.com/office/drawing/2014/main" id="{E26CB08A-0071-FC31-5169-8D331D82A57E}"/>
              </a:ext>
            </a:extLst>
          </p:cNvPr>
          <p:cNvSpPr/>
          <p:nvPr/>
        </p:nvSpPr>
        <p:spPr>
          <a:xfrm>
            <a:off x="6065286" y="671506"/>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6" name="Picture 2" descr="TRANG TIN NỘI BỘ | TINPNC">
            <a:extLst>
              <a:ext uri="{FF2B5EF4-FFF2-40B4-BE49-F238E27FC236}">
                <a16:creationId xmlns:a16="http://schemas.microsoft.com/office/drawing/2014/main" id="{22A27A4C-7B43-C3D8-93C8-7A4BDC5212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221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78E6D4C2-874D-08CE-B2B9-6F3DAC85F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E46B7-5C51-6E24-976B-49C210C1EF88}"/>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12. CẤU HÌNH NAT ĐỂ RA INTERNET</a:t>
            </a:r>
          </a:p>
        </p:txBody>
      </p:sp>
      <p:sp>
        <p:nvSpPr>
          <p:cNvPr id="7" name="TextBox 6">
            <a:extLst>
              <a:ext uri="{FF2B5EF4-FFF2-40B4-BE49-F238E27FC236}">
                <a16:creationId xmlns:a16="http://schemas.microsoft.com/office/drawing/2014/main" id="{F467392C-3A2A-90E3-1627-7EA7CC8F0299}"/>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a:t>Copy toàn bộ đoạn code và pate vào Terminal và Enter</a:t>
            </a:r>
          </a:p>
        </p:txBody>
      </p:sp>
      <p:pic>
        <p:nvPicPr>
          <p:cNvPr id="4" name="Picture 3">
            <a:extLst>
              <a:ext uri="{FF2B5EF4-FFF2-40B4-BE49-F238E27FC236}">
                <a16:creationId xmlns:a16="http://schemas.microsoft.com/office/drawing/2014/main" id="{9D17E2FD-FDC4-152E-6AC9-41C28156EF53}"/>
              </a:ext>
            </a:extLst>
          </p:cNvPr>
          <p:cNvPicPr>
            <a:picLocks noChangeAspect="1"/>
          </p:cNvPicPr>
          <p:nvPr/>
        </p:nvPicPr>
        <p:blipFill>
          <a:blip r:embed="rId4"/>
          <a:stretch>
            <a:fillRect/>
          </a:stretch>
        </p:blipFill>
        <p:spPr>
          <a:xfrm>
            <a:off x="5449824" y="2391156"/>
            <a:ext cx="5458968" cy="3302675"/>
          </a:xfrm>
          <a:prstGeom prst="rect">
            <a:avLst/>
          </a:prstGeom>
        </p:spPr>
      </p:pic>
      <p:sp>
        <p:nvSpPr>
          <p:cNvPr id="3" name="TextBox 2">
            <a:extLst>
              <a:ext uri="{FF2B5EF4-FFF2-40B4-BE49-F238E27FC236}">
                <a16:creationId xmlns:a16="http://schemas.microsoft.com/office/drawing/2014/main" id="{AC0D1F83-1E7E-29DE-29CC-54373E2704EC}"/>
              </a:ext>
            </a:extLst>
          </p:cNvPr>
          <p:cNvSpPr txBox="1"/>
          <p:nvPr/>
        </p:nvSpPr>
        <p:spPr>
          <a:xfrm>
            <a:off x="5449825" y="1800636"/>
            <a:ext cx="5458967" cy="461665"/>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a:t>
            </a:r>
            <a:r>
              <a:rPr lang="en-US" sz="1200" i="1" dirty="0" err="1">
                <a:solidFill>
                  <a:schemeClr val="accent1">
                    <a:lumMod val="20000"/>
                    <a:lumOff val="80000"/>
                  </a:schemeClr>
                </a:solidFill>
                <a:latin typeface="Aptos Display" panose="020B0004020202020204" pitchFamily="34" charset="0"/>
              </a:rPr>
              <a:t>ip</a:t>
            </a:r>
            <a:r>
              <a:rPr lang="en-US" sz="1200" i="1" dirty="0">
                <a:solidFill>
                  <a:schemeClr val="accent1">
                    <a:lumMod val="20000"/>
                    <a:lumOff val="80000"/>
                  </a:schemeClr>
                </a:solidFill>
                <a:latin typeface="Aptos Display" panose="020B0004020202020204" pitchFamily="34" charset="0"/>
              </a:rPr>
              <a:t> firewall </a:t>
            </a:r>
            <a:r>
              <a:rPr lang="en-US" sz="1200" i="1" dirty="0" err="1">
                <a:solidFill>
                  <a:schemeClr val="accent1">
                    <a:lumMod val="20000"/>
                    <a:lumOff val="80000"/>
                  </a:schemeClr>
                </a:solidFill>
                <a:latin typeface="Aptos Display" panose="020B0004020202020204" pitchFamily="34" charset="0"/>
              </a:rPr>
              <a:t>nat</a:t>
            </a:r>
            <a:r>
              <a:rPr lang="en-US" sz="1200" i="1" dirty="0">
                <a:solidFill>
                  <a:schemeClr val="accent1">
                    <a:lumMod val="20000"/>
                    <a:lumOff val="80000"/>
                  </a:schemeClr>
                </a:solidFill>
                <a:latin typeface="Aptos Display" panose="020B0004020202020204" pitchFamily="34" charset="0"/>
              </a:rPr>
              <a:t> add action=masquerade chain=</a:t>
            </a:r>
            <a:r>
              <a:rPr lang="en-US" sz="1200" i="1" dirty="0" err="1">
                <a:solidFill>
                  <a:schemeClr val="accent1">
                    <a:lumMod val="20000"/>
                    <a:lumOff val="80000"/>
                  </a:schemeClr>
                </a:solidFill>
                <a:latin typeface="Aptos Display" panose="020B0004020202020204" pitchFamily="34" charset="0"/>
              </a:rPr>
              <a:t>srcnat</a:t>
            </a:r>
            <a:r>
              <a:rPr lang="en-US" sz="1200" i="1" dirty="0">
                <a:solidFill>
                  <a:schemeClr val="accent1">
                    <a:lumMod val="20000"/>
                    <a:lumOff val="80000"/>
                  </a:schemeClr>
                </a:solidFill>
                <a:latin typeface="Aptos Display" panose="020B0004020202020204" pitchFamily="34" charset="0"/>
              </a:rPr>
              <a:t> comment="</a:t>
            </a:r>
            <a:r>
              <a:rPr lang="en-US" sz="1200" i="1" dirty="0" err="1">
                <a:solidFill>
                  <a:schemeClr val="accent1">
                    <a:lumMod val="20000"/>
                    <a:lumOff val="80000"/>
                  </a:schemeClr>
                </a:solidFill>
                <a:latin typeface="Aptos Display" panose="020B0004020202020204" pitchFamily="34" charset="0"/>
              </a:rPr>
              <a:t>ftel</a:t>
            </a:r>
            <a:r>
              <a:rPr lang="en-US" sz="1200" i="1" dirty="0">
                <a:solidFill>
                  <a:schemeClr val="accent1">
                    <a:lumMod val="20000"/>
                    <a:lumOff val="80000"/>
                  </a:schemeClr>
                </a:solidFill>
                <a:latin typeface="Aptos Display" panose="020B0004020202020204" pitchFamily="34" charset="0"/>
              </a:rPr>
              <a:t>: masquerade" out-interface-list=WAN</a:t>
            </a:r>
          </a:p>
        </p:txBody>
      </p:sp>
      <p:sp>
        <p:nvSpPr>
          <p:cNvPr id="5" name="Rectangle 4" descr="Web Design">
            <a:extLst>
              <a:ext uri="{FF2B5EF4-FFF2-40B4-BE49-F238E27FC236}">
                <a16:creationId xmlns:a16="http://schemas.microsoft.com/office/drawing/2014/main" id="{E8C8A4E8-06D2-FE2A-E9B4-7C2CA0077E73}"/>
              </a:ext>
            </a:extLst>
          </p:cNvPr>
          <p:cNvSpPr/>
          <p:nvPr/>
        </p:nvSpPr>
        <p:spPr>
          <a:xfrm>
            <a:off x="5397542" y="1351008"/>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6" name="Picture 2" descr="TRANG TIN NỘI BỘ | TINPNC">
            <a:extLst>
              <a:ext uri="{FF2B5EF4-FFF2-40B4-BE49-F238E27FC236}">
                <a16:creationId xmlns:a16="http://schemas.microsoft.com/office/drawing/2014/main" id="{235612E2-500D-F502-04A4-D3DA8D4069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02278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436A7992-32E7-BFB2-2F55-3AA081091A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DA6F7-1762-8E59-0EEA-8A2C84911314}"/>
              </a:ext>
            </a:extLst>
          </p:cNvPr>
          <p:cNvSpPr>
            <a:spLocks noGrp="1"/>
          </p:cNvSpPr>
          <p:nvPr>
            <p:ph type="title"/>
          </p:nvPr>
        </p:nvSpPr>
        <p:spPr>
          <a:xfrm>
            <a:off x="630936" y="640080"/>
            <a:ext cx="4818888" cy="1833096"/>
          </a:xfrm>
        </p:spPr>
        <p:txBody>
          <a:bodyPr vert="horz" lIns="91440" tIns="45720" rIns="91440" bIns="45720" rtlCol="0" anchor="b">
            <a:noAutofit/>
          </a:bodyPr>
          <a:lstStyle/>
          <a:p>
            <a:r>
              <a:rPr lang="en-US" sz="4000" b="1" kern="1200" dirty="0">
                <a:ln w="22225">
                  <a:solidFill>
                    <a:schemeClr val="accent2"/>
                  </a:solidFill>
                  <a:prstDash val="solid"/>
                </a:ln>
                <a:solidFill>
                  <a:schemeClr val="accent2">
                    <a:lumMod val="40000"/>
                    <a:lumOff val="60000"/>
                  </a:schemeClr>
                </a:solidFill>
                <a:latin typeface="+mj-lt"/>
                <a:ea typeface="+mj-ea"/>
                <a:cs typeface="+mj-cs"/>
              </a:rPr>
              <a:t>13. CẤU HÌNH DEFAULF ROUTE CHO CÁC BẢNG ROUTING</a:t>
            </a:r>
          </a:p>
        </p:txBody>
      </p:sp>
      <p:sp>
        <p:nvSpPr>
          <p:cNvPr id="7" name="TextBox 6">
            <a:extLst>
              <a:ext uri="{FF2B5EF4-FFF2-40B4-BE49-F238E27FC236}">
                <a16:creationId xmlns:a16="http://schemas.microsoft.com/office/drawing/2014/main" id="{D34646C1-C479-5396-B66F-463AD3319C86}"/>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Thay </a:t>
            </a:r>
            <a:r>
              <a:rPr lang="en-US" sz="2000" dirty="0" err="1"/>
              <a:t>số</a:t>
            </a:r>
            <a:r>
              <a:rPr lang="en-US" sz="2000" dirty="0"/>
              <a:t> “</a:t>
            </a:r>
            <a:r>
              <a:rPr lang="en-US" sz="2000" b="1" dirty="0">
                <a:solidFill>
                  <a:srgbClr val="C00000"/>
                </a:solidFill>
              </a:rPr>
              <a:t>4</a:t>
            </a:r>
            <a:r>
              <a:rPr lang="en-US" sz="2000" dirty="0"/>
              <a:t>” </a:t>
            </a:r>
            <a:r>
              <a:rPr lang="en-US" sz="2000" dirty="0" err="1"/>
              <a:t>trong</a:t>
            </a:r>
            <a:r>
              <a:rPr lang="en-US" sz="2000" dirty="0"/>
              <a:t> </a:t>
            </a:r>
            <a:r>
              <a:rPr lang="en-US" sz="2000" dirty="0" err="1"/>
              <a:t>đoạn</a:t>
            </a:r>
            <a:r>
              <a:rPr lang="en-US" sz="2000" dirty="0"/>
              <a:t> code “</a:t>
            </a:r>
            <a:r>
              <a:rPr lang="en-US" sz="2000" b="1" dirty="0">
                <a:solidFill>
                  <a:srgbClr val="C00000"/>
                </a:solidFill>
              </a:rPr>
              <a:t>from=1 to=4 do</a:t>
            </a:r>
            <a:r>
              <a:rPr lang="en-US" sz="2000" dirty="0"/>
              <a:t>” </a:t>
            </a:r>
            <a:r>
              <a:rPr lang="en-US" sz="2000" dirty="0" err="1"/>
              <a:t>bằng</a:t>
            </a:r>
            <a:r>
              <a:rPr lang="en-US" sz="2000" dirty="0"/>
              <a:t> </a:t>
            </a:r>
            <a:r>
              <a:rPr lang="en-US" sz="2000" dirty="0" err="1"/>
              <a:t>số</a:t>
            </a:r>
            <a:r>
              <a:rPr lang="en-US" sz="2000" dirty="0"/>
              <a:t> </a:t>
            </a:r>
            <a:r>
              <a:rPr lang="en-US" sz="2000" dirty="0" err="1"/>
              <a:t>phiên</a:t>
            </a:r>
            <a:r>
              <a:rPr lang="en-US" sz="2000" dirty="0"/>
              <a:t> </a:t>
            </a:r>
            <a:r>
              <a:rPr lang="en-US" sz="2000" dirty="0" err="1"/>
              <a:t>PPPoE</a:t>
            </a:r>
            <a:r>
              <a:rPr lang="en-US" sz="2000" dirty="0"/>
              <a:t> KH </a:t>
            </a:r>
            <a:r>
              <a:rPr lang="en-US" sz="2000" dirty="0" err="1"/>
              <a:t>đăng</a:t>
            </a:r>
            <a:r>
              <a:rPr lang="en-US" sz="2000" dirty="0"/>
              <a:t> </a:t>
            </a:r>
            <a:r>
              <a:rPr lang="en-US" sz="2000" dirty="0" err="1"/>
              <a:t>ký</a:t>
            </a:r>
            <a:r>
              <a:rPr lang="en-US" sz="2000" dirty="0"/>
              <a:t> (</a:t>
            </a:r>
            <a:r>
              <a:rPr lang="en-US" sz="2000" b="1" dirty="0">
                <a:solidFill>
                  <a:srgbClr val="C00000"/>
                </a:solidFill>
              </a:rPr>
              <a:t>4, 16, 32</a:t>
            </a:r>
            <a:r>
              <a:rPr lang="en-US" sz="2000" dirty="0"/>
              <a:t>) </a:t>
            </a:r>
            <a:r>
              <a:rPr lang="en-US" sz="2000" dirty="0" err="1"/>
              <a:t>hoặc</a:t>
            </a:r>
            <a:r>
              <a:rPr lang="en-US" sz="2000" dirty="0"/>
              <a:t> </a:t>
            </a:r>
            <a:r>
              <a:rPr lang="en-US" sz="2000" dirty="0" err="1"/>
              <a:t>số</a:t>
            </a:r>
            <a:r>
              <a:rPr lang="en-US" sz="2000" dirty="0"/>
              <a:t> </a:t>
            </a:r>
            <a:r>
              <a:rPr lang="en-US" sz="2000" dirty="0" err="1"/>
              <a:t>lượng</a:t>
            </a:r>
            <a:r>
              <a:rPr lang="en-US" sz="2000" dirty="0"/>
              <a:t> </a:t>
            </a:r>
            <a:r>
              <a:rPr lang="en-US" sz="2000" dirty="0" err="1"/>
              <a:t>phiên</a:t>
            </a:r>
            <a:r>
              <a:rPr lang="en-US" sz="2000" dirty="0"/>
              <a:t> KH </a:t>
            </a:r>
            <a:r>
              <a:rPr lang="en-US" sz="2000" dirty="0" err="1"/>
              <a:t>muốn</a:t>
            </a:r>
            <a:r>
              <a:rPr lang="en-US" sz="2000" dirty="0"/>
              <a:t> quay( &lt;= </a:t>
            </a:r>
            <a:r>
              <a:rPr lang="en-US" sz="2000" dirty="0" err="1"/>
              <a:t>số</a:t>
            </a:r>
            <a:r>
              <a:rPr lang="en-US" sz="2000" dirty="0"/>
              <a:t> </a:t>
            </a:r>
            <a:r>
              <a:rPr lang="en-US" sz="2000" dirty="0" err="1"/>
              <a:t>phiên</a:t>
            </a:r>
            <a:r>
              <a:rPr lang="en-US" sz="2000" dirty="0"/>
              <a:t> </a:t>
            </a:r>
            <a:r>
              <a:rPr lang="en-US" sz="2000" dirty="0" err="1"/>
              <a:t>gói</a:t>
            </a:r>
            <a:r>
              <a:rPr lang="en-US" sz="2000" dirty="0"/>
              <a:t> </a:t>
            </a:r>
            <a:r>
              <a:rPr lang="en-US" sz="2000" dirty="0" err="1"/>
              <a:t>cước</a:t>
            </a:r>
            <a:r>
              <a:rPr lang="en-US" sz="2000" dirty="0"/>
              <a:t>)</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Thay “</a:t>
            </a:r>
            <a:r>
              <a:rPr lang="en-US" sz="2000" b="1" dirty="0">
                <a:solidFill>
                  <a:srgbClr val="C00000"/>
                </a:solidFill>
              </a:rPr>
              <a:t>pppoe-out1</a:t>
            </a:r>
            <a:r>
              <a:rPr lang="en-US" sz="2000" dirty="0"/>
              <a:t>” </a:t>
            </a:r>
            <a:r>
              <a:rPr lang="en-US" sz="2000" dirty="0" err="1"/>
              <a:t>bằng</a:t>
            </a:r>
            <a:r>
              <a:rPr lang="en-US" sz="2000" dirty="0"/>
              <a:t> </a:t>
            </a:r>
            <a:r>
              <a:rPr lang="en-US" sz="2000" dirty="0" err="1"/>
              <a:t>pppoe</a:t>
            </a:r>
            <a:r>
              <a:rPr lang="en-US" sz="2000" dirty="0"/>
              <a:t> </a:t>
            </a:r>
            <a:r>
              <a:rPr lang="en-US" sz="2000" dirty="0" err="1"/>
              <a:t>tương</a:t>
            </a:r>
            <a:r>
              <a:rPr lang="en-US" sz="2000" dirty="0"/>
              <a:t> </a:t>
            </a:r>
            <a:r>
              <a:rPr lang="en-US" sz="2000" dirty="0" err="1"/>
              <a:t>ứng</a:t>
            </a:r>
            <a:r>
              <a:rPr lang="en-US" sz="2000" dirty="0"/>
              <a:t> </a:t>
            </a:r>
            <a:r>
              <a:rPr lang="en-US" sz="2000" dirty="0" err="1"/>
              <a:t>nếu</a:t>
            </a:r>
            <a:r>
              <a:rPr lang="en-US" sz="2000" dirty="0"/>
              <a:t> KH </a:t>
            </a:r>
            <a:r>
              <a:rPr lang="en-US" sz="2000" dirty="0" err="1"/>
              <a:t>muốn</a:t>
            </a:r>
            <a:r>
              <a:rPr lang="en-US" sz="2000" dirty="0"/>
              <a:t> </a:t>
            </a:r>
            <a:r>
              <a:rPr lang="en-US" sz="2000" dirty="0" err="1"/>
              <a:t>thay</a:t>
            </a:r>
            <a:r>
              <a:rPr lang="en-US" sz="2000" dirty="0"/>
              <a:t> </a:t>
            </a:r>
            <a:r>
              <a:rPr lang="en-US" sz="2000" dirty="0" err="1"/>
              <a:t>đổi</a:t>
            </a:r>
            <a:r>
              <a:rPr lang="en-US" sz="2000" dirty="0"/>
              <a:t> </a:t>
            </a:r>
            <a:r>
              <a:rPr lang="en-US" sz="2000" dirty="0" err="1"/>
              <a:t>pppoe</a:t>
            </a:r>
            <a:r>
              <a:rPr lang="en-US" sz="2000" dirty="0"/>
              <a:t> </a:t>
            </a:r>
            <a:r>
              <a:rPr lang="en-US" sz="2000" dirty="0" err="1"/>
              <a:t>ra</a:t>
            </a:r>
            <a:r>
              <a:rPr lang="en-US" sz="2000" dirty="0"/>
              <a:t> internet </a:t>
            </a:r>
            <a:r>
              <a:rPr lang="en-US" sz="2000" dirty="0" err="1"/>
              <a:t>mặc</a:t>
            </a:r>
            <a:r>
              <a:rPr lang="en-US" sz="2000" dirty="0"/>
              <a:t> </a:t>
            </a:r>
            <a:r>
              <a:rPr lang="en-US" sz="2000" dirty="0" err="1"/>
              <a:t>định</a:t>
            </a: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Copy </a:t>
            </a:r>
            <a:r>
              <a:rPr lang="en-US" sz="2000" dirty="0" err="1"/>
              <a:t>toàn</a:t>
            </a:r>
            <a:r>
              <a:rPr lang="en-US" sz="2000" dirty="0"/>
              <a:t> </a:t>
            </a:r>
            <a:r>
              <a:rPr lang="en-US" sz="2000" dirty="0" err="1"/>
              <a:t>bộ</a:t>
            </a:r>
            <a:r>
              <a:rPr lang="en-US" sz="2000" dirty="0"/>
              <a:t> </a:t>
            </a:r>
            <a:r>
              <a:rPr lang="en-US" sz="2000" dirty="0" err="1"/>
              <a:t>đoạn</a:t>
            </a:r>
            <a:r>
              <a:rPr lang="en-US" sz="2000" dirty="0"/>
              <a:t> code </a:t>
            </a:r>
            <a:r>
              <a:rPr lang="en-US" sz="2000" dirty="0" err="1"/>
              <a:t>và</a:t>
            </a:r>
            <a:r>
              <a:rPr lang="en-US" sz="2000" dirty="0"/>
              <a:t> pate </a:t>
            </a:r>
            <a:r>
              <a:rPr lang="en-US" sz="2000" dirty="0" err="1"/>
              <a:t>vào</a:t>
            </a:r>
            <a:r>
              <a:rPr lang="en-US" sz="2000" dirty="0"/>
              <a:t> Terminal </a:t>
            </a:r>
            <a:r>
              <a:rPr lang="en-US" sz="2000" dirty="0" err="1"/>
              <a:t>và</a:t>
            </a:r>
            <a:r>
              <a:rPr lang="en-US" sz="2000" dirty="0"/>
              <a:t> Enter</a:t>
            </a:r>
          </a:p>
        </p:txBody>
      </p:sp>
      <p:pic>
        <p:nvPicPr>
          <p:cNvPr id="6" name="Picture 5">
            <a:extLst>
              <a:ext uri="{FF2B5EF4-FFF2-40B4-BE49-F238E27FC236}">
                <a16:creationId xmlns:a16="http://schemas.microsoft.com/office/drawing/2014/main" id="{FD078F9B-FC51-FC93-9903-65CA7C2B0961}"/>
              </a:ext>
            </a:extLst>
          </p:cNvPr>
          <p:cNvPicPr>
            <a:picLocks noChangeAspect="1"/>
          </p:cNvPicPr>
          <p:nvPr/>
        </p:nvPicPr>
        <p:blipFill>
          <a:blip r:embed="rId4"/>
          <a:stretch>
            <a:fillRect/>
          </a:stretch>
        </p:blipFill>
        <p:spPr>
          <a:xfrm>
            <a:off x="6102096" y="2372868"/>
            <a:ext cx="5458968" cy="3327975"/>
          </a:xfrm>
          <a:prstGeom prst="rect">
            <a:avLst/>
          </a:prstGeom>
        </p:spPr>
      </p:pic>
      <p:sp>
        <p:nvSpPr>
          <p:cNvPr id="3" name="TextBox 2">
            <a:extLst>
              <a:ext uri="{FF2B5EF4-FFF2-40B4-BE49-F238E27FC236}">
                <a16:creationId xmlns:a16="http://schemas.microsoft.com/office/drawing/2014/main" id="{0CFD3AED-612A-EC64-C444-99CAC0104E42}"/>
              </a:ext>
            </a:extLst>
          </p:cNvPr>
          <p:cNvSpPr txBox="1"/>
          <p:nvPr/>
        </p:nvSpPr>
        <p:spPr>
          <a:xfrm>
            <a:off x="6102097" y="736806"/>
            <a:ext cx="5458967" cy="1569660"/>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:for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 from=</a:t>
            </a:r>
            <a:r>
              <a:rPr lang="en-US" sz="1200" b="1" i="1" dirty="0">
                <a:solidFill>
                  <a:srgbClr val="C00000"/>
                </a:solidFill>
                <a:latin typeface="Aptos Display" panose="020B0004020202020204" pitchFamily="34" charset="0"/>
              </a:rPr>
              <a:t>1 </a:t>
            </a:r>
            <a:r>
              <a:rPr lang="en-US" sz="1200" i="1" dirty="0">
                <a:solidFill>
                  <a:schemeClr val="accent1">
                    <a:lumMod val="20000"/>
                    <a:lumOff val="80000"/>
                  </a:schemeClr>
                </a:solidFill>
                <a:latin typeface="Aptos Display" panose="020B0004020202020204" pitchFamily="34" charset="0"/>
              </a:rPr>
              <a:t>to=</a:t>
            </a:r>
            <a:r>
              <a:rPr lang="en-US" sz="1200" b="1" i="1" dirty="0">
                <a:solidFill>
                  <a:srgbClr val="C00000"/>
                </a:solidFill>
                <a:latin typeface="Aptos Display" panose="020B0004020202020204" pitchFamily="34" charset="0"/>
              </a:rPr>
              <a:t>4 </a:t>
            </a:r>
            <a:r>
              <a:rPr lang="en-US" sz="1200" i="1" dirty="0">
                <a:solidFill>
                  <a:schemeClr val="accent1">
                    <a:lumMod val="20000"/>
                    <a:lumOff val="80000"/>
                  </a:schemeClr>
                </a:solidFill>
                <a:latin typeface="Aptos Display" panose="020B0004020202020204" pitchFamily="34" charset="0"/>
              </a:rPr>
              <a:t>do={</a:t>
            </a:r>
          </a:p>
          <a:p>
            <a:pPr lvl="0">
              <a:lnSpc>
                <a:spcPct val="100000"/>
              </a:lnSpc>
            </a:pPr>
            <a:r>
              <a:rPr lang="en-US" sz="1200" i="1" dirty="0">
                <a:solidFill>
                  <a:schemeClr val="accent1">
                    <a:lumMod val="20000"/>
                    <a:lumOff val="80000"/>
                  </a:schemeClr>
                </a:solidFill>
                <a:latin typeface="Aptos Display" panose="020B0004020202020204" pitchFamily="34" charset="0"/>
              </a:rPr>
              <a:t> :local </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a:t>
            </a:r>
            <a:r>
              <a:rPr lang="en-US" sz="1200" i="1" dirty="0" err="1">
                <a:solidFill>
                  <a:schemeClr val="accent1">
                    <a:lumMod val="20000"/>
                    <a:lumOff val="80000"/>
                  </a:schemeClr>
                </a:solidFill>
                <a:latin typeface="Aptos Display" panose="020B0004020202020204" pitchFamily="34" charset="0"/>
              </a:rPr>
              <a:t>pppoe</a:t>
            </a:r>
            <a:r>
              <a:rPr lang="en-US" sz="1200" i="1" dirty="0">
                <a:solidFill>
                  <a:schemeClr val="accent1">
                    <a:lumMod val="20000"/>
                    <a:lumOff val="80000"/>
                  </a:schemeClr>
                </a:solidFill>
                <a:latin typeface="Aptos Display" panose="020B0004020202020204" pitchFamily="34" charset="0"/>
              </a:rPr>
              <a:t>-out" .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 :local </a:t>
            </a:r>
            <a:r>
              <a:rPr lang="en-US" sz="1200" i="1" dirty="0" err="1">
                <a:solidFill>
                  <a:schemeClr val="accent1">
                    <a:lumMod val="20000"/>
                    <a:lumOff val="80000"/>
                  </a:schemeClr>
                </a:solidFill>
                <a:latin typeface="Aptos Display" panose="020B0004020202020204" pitchFamily="34" charset="0"/>
              </a:rPr>
              <a:t>routingTable</a:t>
            </a:r>
            <a:r>
              <a:rPr lang="en-US" sz="1200" i="1" dirty="0">
                <a:solidFill>
                  <a:schemeClr val="accent1">
                    <a:lumMod val="20000"/>
                    <a:lumOff val="80000"/>
                  </a:schemeClr>
                </a:solidFill>
                <a:latin typeface="Aptos Display" panose="020B0004020202020204" pitchFamily="34" charset="0"/>
              </a:rPr>
              <a:t> ("WAN" .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 /</a:t>
            </a:r>
            <a:r>
              <a:rPr lang="en-US" sz="1200" i="1" dirty="0" err="1">
                <a:solidFill>
                  <a:schemeClr val="accent1">
                    <a:lumMod val="20000"/>
                    <a:lumOff val="80000"/>
                  </a:schemeClr>
                </a:solidFill>
                <a:latin typeface="Aptos Display" panose="020B0004020202020204" pitchFamily="34" charset="0"/>
              </a:rPr>
              <a:t>ip</a:t>
            </a:r>
            <a:r>
              <a:rPr lang="en-US" sz="1200" i="1" dirty="0">
                <a:solidFill>
                  <a:schemeClr val="accent1">
                    <a:lumMod val="20000"/>
                    <a:lumOff val="80000"/>
                  </a:schemeClr>
                </a:solidFill>
                <a:latin typeface="Aptos Display" panose="020B0004020202020204" pitchFamily="34" charset="0"/>
              </a:rPr>
              <a:t> route add distance=1 </a:t>
            </a:r>
            <a:r>
              <a:rPr lang="en-US" sz="1200" i="1" dirty="0" err="1">
                <a:solidFill>
                  <a:schemeClr val="accent1">
                    <a:lumMod val="20000"/>
                    <a:lumOff val="80000"/>
                  </a:schemeClr>
                </a:solidFill>
                <a:latin typeface="Aptos Display" panose="020B0004020202020204" pitchFamily="34" charset="0"/>
              </a:rPr>
              <a:t>dst</a:t>
            </a:r>
            <a:r>
              <a:rPr lang="en-US" sz="1200" i="1" dirty="0">
                <a:solidFill>
                  <a:schemeClr val="accent1">
                    <a:lumMod val="20000"/>
                    <a:lumOff val="80000"/>
                  </a:schemeClr>
                </a:solidFill>
                <a:latin typeface="Aptos Display" panose="020B0004020202020204" pitchFamily="34" charset="0"/>
              </a:rPr>
              <a:t>-address=0.0.0.0/0 gateway=$</a:t>
            </a:r>
            <a:r>
              <a:rPr lang="en-US" sz="1200" i="1" dirty="0" err="1">
                <a:solidFill>
                  <a:schemeClr val="accent1">
                    <a:lumMod val="20000"/>
                    <a:lumOff val="80000"/>
                  </a:schemeClr>
                </a:solidFill>
                <a:latin typeface="Aptos Display" panose="020B0004020202020204" pitchFamily="34" charset="0"/>
              </a:rPr>
              <a:t>interfaceName</a:t>
            </a:r>
            <a:r>
              <a:rPr lang="en-US" sz="1200" i="1" dirty="0">
                <a:solidFill>
                  <a:schemeClr val="accent1">
                    <a:lumMod val="20000"/>
                    <a:lumOff val="80000"/>
                  </a:schemeClr>
                </a:solidFill>
                <a:latin typeface="Aptos Display" panose="020B0004020202020204" pitchFamily="34" charset="0"/>
              </a:rPr>
              <a:t> routing-table=[$</a:t>
            </a:r>
            <a:r>
              <a:rPr lang="en-US" sz="1200" i="1" dirty="0" err="1">
                <a:solidFill>
                  <a:schemeClr val="accent1">
                    <a:lumMod val="20000"/>
                    <a:lumOff val="80000"/>
                  </a:schemeClr>
                </a:solidFill>
                <a:latin typeface="Aptos Display" panose="020B0004020202020204" pitchFamily="34" charset="0"/>
              </a:rPr>
              <a:t>routingTable</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a:t>
            </a:r>
            <a:r>
              <a:rPr lang="en-US" sz="1200" i="1" dirty="0" err="1">
                <a:solidFill>
                  <a:schemeClr val="accent1">
                    <a:lumMod val="20000"/>
                    <a:lumOff val="80000"/>
                  </a:schemeClr>
                </a:solidFill>
                <a:latin typeface="Aptos Display" panose="020B0004020202020204" pitchFamily="34" charset="0"/>
              </a:rPr>
              <a:t>ip</a:t>
            </a:r>
            <a:r>
              <a:rPr lang="en-US" sz="1200" i="1" dirty="0">
                <a:solidFill>
                  <a:schemeClr val="accent1">
                    <a:lumMod val="20000"/>
                    <a:lumOff val="80000"/>
                  </a:schemeClr>
                </a:solidFill>
                <a:latin typeface="Aptos Display" panose="020B0004020202020204" pitchFamily="34" charset="0"/>
              </a:rPr>
              <a:t> route add distance=1 </a:t>
            </a:r>
            <a:r>
              <a:rPr lang="en-US" sz="1200" i="1" dirty="0" err="1">
                <a:solidFill>
                  <a:schemeClr val="accent1">
                    <a:lumMod val="20000"/>
                    <a:lumOff val="80000"/>
                  </a:schemeClr>
                </a:solidFill>
                <a:latin typeface="Aptos Display" panose="020B0004020202020204" pitchFamily="34" charset="0"/>
              </a:rPr>
              <a:t>dst</a:t>
            </a:r>
            <a:r>
              <a:rPr lang="en-US" sz="1200" i="1" dirty="0">
                <a:solidFill>
                  <a:schemeClr val="accent1">
                    <a:lumMod val="20000"/>
                    <a:lumOff val="80000"/>
                  </a:schemeClr>
                </a:solidFill>
                <a:latin typeface="Aptos Display" panose="020B0004020202020204" pitchFamily="34" charset="0"/>
              </a:rPr>
              <a:t>-address=0.0.0.0/0 gateway=</a:t>
            </a:r>
            <a:r>
              <a:rPr lang="en-US" sz="1200" b="1" i="1" dirty="0">
                <a:solidFill>
                  <a:srgbClr val="C00000"/>
                </a:solidFill>
                <a:latin typeface="Aptos Display" panose="020B0004020202020204" pitchFamily="34" charset="0"/>
              </a:rPr>
              <a:t>pppoe-out1</a:t>
            </a:r>
            <a:r>
              <a:rPr lang="en-US" sz="1200" i="1" dirty="0">
                <a:solidFill>
                  <a:schemeClr val="accent1">
                    <a:lumMod val="20000"/>
                    <a:lumOff val="80000"/>
                  </a:schemeClr>
                </a:solidFill>
                <a:latin typeface="Aptos Display" panose="020B0004020202020204" pitchFamily="34" charset="0"/>
              </a:rPr>
              <a:t> routing-table=main</a:t>
            </a:r>
          </a:p>
        </p:txBody>
      </p:sp>
      <p:sp>
        <p:nvSpPr>
          <p:cNvPr id="4" name="Rectangle 3" descr="Web Design">
            <a:extLst>
              <a:ext uri="{FF2B5EF4-FFF2-40B4-BE49-F238E27FC236}">
                <a16:creationId xmlns:a16="http://schemas.microsoft.com/office/drawing/2014/main" id="{9FD3DEBD-10DD-A88B-1173-E8F4A1FCD435}"/>
              </a:ext>
            </a:extLst>
          </p:cNvPr>
          <p:cNvSpPr/>
          <p:nvPr/>
        </p:nvSpPr>
        <p:spPr>
          <a:xfrm>
            <a:off x="6025528" y="289806"/>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5" name="Picture 2" descr="TRANG TIN NỘI BỘ | TINPNC">
            <a:extLst>
              <a:ext uri="{FF2B5EF4-FFF2-40B4-BE49-F238E27FC236}">
                <a16:creationId xmlns:a16="http://schemas.microsoft.com/office/drawing/2014/main" id="{D5732195-46C1-E36E-0AC9-563D0ED1D1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0671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2972C444-42A0-A8D5-1432-DA4F3760F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A6170-8F61-0938-CB29-402749CE883C}"/>
              </a:ext>
            </a:extLst>
          </p:cNvPr>
          <p:cNvSpPr>
            <a:spLocks noGrp="1"/>
          </p:cNvSpPr>
          <p:nvPr>
            <p:ph type="title"/>
          </p:nvPr>
        </p:nvSpPr>
        <p:spPr/>
        <p:txBody>
          <a:bodyPr vert="horz" lIns="91440" tIns="45720" rIns="91440" bIns="45720" rtlCol="0" anchor="ctr">
            <a:normAutofit/>
          </a:bodyPr>
          <a:lstStyle/>
          <a:p>
            <a:r>
              <a:rPr lang="en-US" b="1" kern="1200" dirty="0">
                <a:ln w="22225">
                  <a:solidFill>
                    <a:schemeClr val="accent2"/>
                  </a:solidFill>
                  <a:prstDash val="solid"/>
                </a:ln>
                <a:solidFill>
                  <a:schemeClr val="accent2">
                    <a:lumMod val="40000"/>
                    <a:lumOff val="60000"/>
                  </a:schemeClr>
                </a:solidFill>
                <a:ea typeface="+mj-ea"/>
                <a:cs typeface="+mj-cs"/>
              </a:rPr>
              <a:t>BƯỚC 14. CẤU HÌNH QUY TẮC ROUTING</a:t>
            </a:r>
          </a:p>
        </p:txBody>
      </p:sp>
      <p:sp>
        <p:nvSpPr>
          <p:cNvPr id="3" name="TextBox 2">
            <a:extLst>
              <a:ext uri="{FF2B5EF4-FFF2-40B4-BE49-F238E27FC236}">
                <a16:creationId xmlns:a16="http://schemas.microsoft.com/office/drawing/2014/main" id="{AFE12223-BC74-F9C9-DFFA-710C16A1284F}"/>
              </a:ext>
            </a:extLst>
          </p:cNvPr>
          <p:cNvSpPr txBox="1"/>
          <p:nvPr/>
        </p:nvSpPr>
        <p:spPr>
          <a:xfrm>
            <a:off x="838200" y="1929384"/>
            <a:ext cx="10515600" cy="4661782"/>
          </a:xfrm>
          <a:prstGeom prst="rect">
            <a:avLst/>
          </a:prstGeom>
        </p:spPr>
        <p:txBody>
          <a:bodyPr vert="horz" lIns="91440" tIns="45720" rIns="91440" bIns="45720" rtlCol="0">
            <a:normAutofit/>
          </a:bodyPr>
          <a:lstStyle/>
          <a:p>
            <a:pPr marL="57150">
              <a:lnSpc>
                <a:spcPct val="90000"/>
              </a:lnSpc>
              <a:spcAft>
                <a:spcPts val="600"/>
              </a:spcAft>
            </a:pPr>
            <a:r>
              <a:rPr lang="en-US" sz="2000" dirty="0" err="1"/>
              <a:t>Đối</a:t>
            </a:r>
            <a:r>
              <a:rPr lang="en-US" sz="2000" dirty="0"/>
              <a:t> </a:t>
            </a:r>
            <a:r>
              <a:rPr lang="en-US" sz="2000" dirty="0" err="1"/>
              <a:t>với</a:t>
            </a:r>
            <a:r>
              <a:rPr lang="en-US" sz="2000" dirty="0"/>
              <a:t> </a:t>
            </a:r>
            <a:r>
              <a:rPr lang="en-US" sz="2000" dirty="0" err="1"/>
              <a:t>bước</a:t>
            </a:r>
            <a:r>
              <a:rPr lang="en-US" sz="2000" dirty="0"/>
              <a:t> </a:t>
            </a:r>
            <a:r>
              <a:rPr lang="en-US" sz="2000" dirty="0" err="1"/>
              <a:t>này</a:t>
            </a:r>
            <a:r>
              <a:rPr lang="en-US" sz="2000" dirty="0"/>
              <a:t> KTV </a:t>
            </a:r>
            <a:r>
              <a:rPr lang="en-US" sz="2000" dirty="0" err="1"/>
              <a:t>cần</a:t>
            </a:r>
            <a:r>
              <a:rPr lang="en-US" sz="2000" dirty="0"/>
              <a:t> “</a:t>
            </a:r>
            <a:r>
              <a:rPr lang="en-US" sz="2000" b="1" dirty="0" err="1">
                <a:solidFill>
                  <a:schemeClr val="accent2"/>
                </a:solidFill>
              </a:rPr>
              <a:t>trao</a:t>
            </a:r>
            <a:r>
              <a:rPr lang="en-US" sz="2000" b="1" dirty="0">
                <a:solidFill>
                  <a:schemeClr val="accent2"/>
                </a:solidFill>
              </a:rPr>
              <a:t> </a:t>
            </a:r>
            <a:r>
              <a:rPr lang="en-US" sz="2000" b="1" dirty="0" err="1">
                <a:solidFill>
                  <a:schemeClr val="accent2"/>
                </a:solidFill>
              </a:rPr>
              <a:t>đổi</a:t>
            </a:r>
            <a:r>
              <a:rPr lang="en-US" sz="2000" b="1" dirty="0">
                <a:solidFill>
                  <a:schemeClr val="accent2"/>
                </a:solidFill>
              </a:rPr>
              <a:t> </a:t>
            </a:r>
            <a:r>
              <a:rPr lang="en-US" sz="2000" b="1" dirty="0" err="1">
                <a:solidFill>
                  <a:schemeClr val="accent2"/>
                </a:solidFill>
              </a:rPr>
              <a:t>với</a:t>
            </a:r>
            <a:r>
              <a:rPr lang="en-US" sz="2000" b="1" dirty="0">
                <a:solidFill>
                  <a:schemeClr val="accent2"/>
                </a:solidFill>
              </a:rPr>
              <a:t> </a:t>
            </a:r>
            <a:r>
              <a:rPr lang="en-US" sz="2000" b="1" dirty="0" err="1">
                <a:solidFill>
                  <a:schemeClr val="accent2"/>
                </a:solidFill>
              </a:rPr>
              <a:t>khách</a:t>
            </a:r>
            <a:r>
              <a:rPr lang="en-US" sz="2000" b="1" dirty="0">
                <a:solidFill>
                  <a:schemeClr val="accent2"/>
                </a:solidFill>
              </a:rPr>
              <a:t> </a:t>
            </a:r>
            <a:r>
              <a:rPr lang="en-US" sz="2000" b="1" dirty="0" err="1">
                <a:solidFill>
                  <a:schemeClr val="accent2"/>
                </a:solidFill>
              </a:rPr>
              <a:t>hàng</a:t>
            </a:r>
            <a:r>
              <a:rPr lang="en-US" sz="2000" dirty="0"/>
              <a:t>” </a:t>
            </a:r>
            <a:r>
              <a:rPr lang="en-US" sz="2000" dirty="0" err="1"/>
              <a:t>để</a:t>
            </a:r>
            <a:r>
              <a:rPr lang="en-US" sz="2000" dirty="0"/>
              <a:t> </a:t>
            </a:r>
            <a:r>
              <a:rPr lang="en-US" sz="2000" dirty="0" err="1"/>
              <a:t>chốt</a:t>
            </a:r>
            <a:r>
              <a:rPr lang="en-US" sz="2000" dirty="0"/>
              <a:t> </a:t>
            </a:r>
            <a:r>
              <a:rPr lang="en-US" sz="2000" dirty="0" err="1"/>
              <a:t>nhu</a:t>
            </a:r>
            <a:r>
              <a:rPr lang="en-US" sz="2000" dirty="0"/>
              <a:t> </a:t>
            </a:r>
            <a:r>
              <a:rPr lang="en-US" sz="2000" dirty="0" err="1"/>
              <a:t>cầu</a:t>
            </a:r>
            <a:r>
              <a:rPr lang="en-US" sz="2000" dirty="0"/>
              <a:t> </a:t>
            </a:r>
            <a:r>
              <a:rPr lang="en-US" sz="2000" dirty="0" err="1"/>
              <a:t>định</a:t>
            </a:r>
            <a:r>
              <a:rPr lang="en-US" sz="2000" dirty="0"/>
              <a:t> </a:t>
            </a:r>
            <a:r>
              <a:rPr lang="en-US" sz="2000" dirty="0" err="1"/>
              <a:t>tuyến</a:t>
            </a:r>
            <a:endParaRPr lang="en-US" sz="2000" dirty="0"/>
          </a:p>
          <a:p>
            <a:pPr marL="57150">
              <a:lnSpc>
                <a:spcPct val="90000"/>
              </a:lnSpc>
              <a:spcAft>
                <a:spcPts val="600"/>
              </a:spcAft>
            </a:pPr>
            <a:r>
              <a:rPr lang="en-US" sz="2000" dirty="0" err="1"/>
              <a:t>Thường</a:t>
            </a:r>
            <a:r>
              <a:rPr lang="en-US" sz="2000" dirty="0"/>
              <a:t> </a:t>
            </a:r>
            <a:r>
              <a:rPr lang="en-US" sz="2000" dirty="0" err="1"/>
              <a:t>sẽ</a:t>
            </a:r>
            <a:r>
              <a:rPr lang="en-US" sz="2000" dirty="0"/>
              <a:t> </a:t>
            </a:r>
            <a:r>
              <a:rPr lang="en-US" sz="2000" dirty="0" err="1"/>
              <a:t>có</a:t>
            </a:r>
            <a:r>
              <a:rPr lang="en-US" sz="2000" dirty="0"/>
              <a:t> 2 </a:t>
            </a:r>
            <a:r>
              <a:rPr lang="en-US" sz="2000" dirty="0" err="1"/>
              <a:t>dạng</a:t>
            </a:r>
            <a:r>
              <a:rPr lang="en-US" sz="2000" dirty="0"/>
              <a:t> </a:t>
            </a:r>
            <a:r>
              <a:rPr lang="en-US" sz="2000" dirty="0" err="1"/>
              <a:t>quy</a:t>
            </a:r>
            <a:r>
              <a:rPr lang="en-US" sz="2000" dirty="0"/>
              <a:t> </a:t>
            </a:r>
            <a:r>
              <a:rPr lang="en-US" sz="2000" dirty="0" err="1"/>
              <a:t>tắc</a:t>
            </a:r>
            <a:r>
              <a:rPr lang="en-US" sz="2000" dirty="0"/>
              <a:t> routing </a:t>
            </a:r>
            <a:r>
              <a:rPr lang="en-US" sz="2000" dirty="0" err="1"/>
              <a:t>chính</a:t>
            </a:r>
            <a:r>
              <a:rPr lang="en-US" sz="2000" dirty="0"/>
              <a:t> </a:t>
            </a:r>
            <a:r>
              <a:rPr lang="en-US" sz="2000" dirty="0" err="1"/>
              <a:t>là</a:t>
            </a:r>
            <a:r>
              <a:rPr lang="en-US" sz="2000" dirty="0"/>
              <a:t>:</a:t>
            </a:r>
          </a:p>
          <a:p>
            <a:pPr marL="57150">
              <a:lnSpc>
                <a:spcPct val="90000"/>
              </a:lnSpc>
              <a:spcAft>
                <a:spcPts val="600"/>
              </a:spcAft>
            </a:pPr>
            <a:endParaRPr lang="en-US" sz="2000" dirty="0"/>
          </a:p>
          <a:p>
            <a:pPr marL="400050" indent="-342900">
              <a:lnSpc>
                <a:spcPct val="90000"/>
              </a:lnSpc>
              <a:spcAft>
                <a:spcPts val="600"/>
              </a:spcAft>
              <a:buFont typeface="Wingdings" panose="05000000000000000000" pitchFamily="2" charset="2"/>
              <a:buChar char="ü"/>
            </a:pPr>
            <a:r>
              <a:rPr lang="en-US" sz="1400" b="1" dirty="0" err="1"/>
              <a:t>Khách</a:t>
            </a:r>
            <a:r>
              <a:rPr lang="en-US" sz="1400" b="1" dirty="0"/>
              <a:t> </a:t>
            </a:r>
            <a:r>
              <a:rPr lang="en-US" sz="1400" b="1" dirty="0" err="1"/>
              <a:t>hàng</a:t>
            </a:r>
            <a:r>
              <a:rPr lang="en-US" sz="1400" b="1" dirty="0"/>
              <a:t> </a:t>
            </a:r>
            <a:r>
              <a:rPr lang="en-US" sz="1400" b="1" dirty="0" err="1"/>
              <a:t>muốn</a:t>
            </a:r>
            <a:r>
              <a:rPr lang="en-US" sz="1400" b="1" dirty="0"/>
              <a:t> “</a:t>
            </a:r>
            <a:r>
              <a:rPr lang="en-US" sz="1400" b="1" dirty="0" err="1">
                <a:solidFill>
                  <a:schemeClr val="accent2"/>
                </a:solidFill>
              </a:rPr>
              <a:t>cụ</a:t>
            </a:r>
            <a:r>
              <a:rPr lang="en-US" sz="1400" b="1" dirty="0">
                <a:solidFill>
                  <a:schemeClr val="accent2"/>
                </a:solidFill>
              </a:rPr>
              <a:t> </a:t>
            </a:r>
            <a:r>
              <a:rPr lang="en-US" sz="1400" b="1" dirty="0" err="1">
                <a:solidFill>
                  <a:schemeClr val="accent2"/>
                </a:solidFill>
              </a:rPr>
              <a:t>thể</a:t>
            </a:r>
            <a:r>
              <a:rPr lang="en-US" sz="1400" b="1" dirty="0">
                <a:solidFill>
                  <a:schemeClr val="accent2"/>
                </a:solidFill>
              </a:rPr>
              <a:t> </a:t>
            </a:r>
            <a:r>
              <a:rPr lang="en-US" sz="1400" b="1" dirty="0" err="1">
                <a:solidFill>
                  <a:schemeClr val="accent2"/>
                </a:solidFill>
              </a:rPr>
              <a:t>từng</a:t>
            </a:r>
            <a:r>
              <a:rPr lang="en-US" sz="1400" b="1" dirty="0">
                <a:solidFill>
                  <a:schemeClr val="accent2"/>
                </a:solidFill>
              </a:rPr>
              <a:t> </a:t>
            </a:r>
            <a:r>
              <a:rPr lang="en-US" sz="1400" b="1" dirty="0" err="1">
                <a:solidFill>
                  <a:schemeClr val="accent2"/>
                </a:solidFill>
              </a:rPr>
              <a:t>địa</a:t>
            </a:r>
            <a:r>
              <a:rPr lang="en-US" sz="1400" b="1" dirty="0">
                <a:solidFill>
                  <a:schemeClr val="accent2"/>
                </a:solidFill>
              </a:rPr>
              <a:t> </a:t>
            </a:r>
            <a:r>
              <a:rPr lang="en-US" sz="1400" b="1" dirty="0" err="1">
                <a:solidFill>
                  <a:schemeClr val="accent2"/>
                </a:solidFill>
              </a:rPr>
              <a:t>chỉ</a:t>
            </a:r>
            <a:r>
              <a:rPr lang="en-US" sz="1400" b="1" dirty="0">
                <a:solidFill>
                  <a:schemeClr val="accent2"/>
                </a:solidFill>
              </a:rPr>
              <a:t> IP</a:t>
            </a:r>
            <a:r>
              <a:rPr lang="en-US" sz="1400" b="1" dirty="0"/>
              <a:t>” </a:t>
            </a:r>
            <a:r>
              <a:rPr lang="en-US" sz="1400" b="1" dirty="0" err="1"/>
              <a:t>đi</a:t>
            </a:r>
            <a:r>
              <a:rPr lang="en-US" sz="1400" b="1" dirty="0"/>
              <a:t> </a:t>
            </a:r>
            <a:r>
              <a:rPr lang="en-US" sz="1400" b="1" dirty="0" err="1"/>
              <a:t>theo</a:t>
            </a:r>
            <a:r>
              <a:rPr lang="en-US" sz="1400" b="1" dirty="0"/>
              <a:t> </a:t>
            </a:r>
            <a:r>
              <a:rPr lang="en-US" sz="1400" b="1" dirty="0" err="1"/>
              <a:t>từng</a:t>
            </a:r>
            <a:r>
              <a:rPr lang="en-US" sz="1400" b="1" dirty="0"/>
              <a:t> WAN </a:t>
            </a:r>
            <a:r>
              <a:rPr lang="en-US" sz="1400" b="1" dirty="0" err="1"/>
              <a:t>tương</a:t>
            </a:r>
            <a:r>
              <a:rPr lang="en-US" sz="1400" b="1" dirty="0"/>
              <a:t> </a:t>
            </a:r>
            <a:r>
              <a:rPr lang="en-US" sz="1400" b="1" dirty="0" err="1"/>
              <a:t>ứng</a:t>
            </a:r>
            <a:endParaRPr lang="en-US" sz="1400" b="1" dirty="0"/>
          </a:p>
          <a:p>
            <a:pPr marL="57150">
              <a:lnSpc>
                <a:spcPct val="90000"/>
              </a:lnSpc>
              <a:spcAft>
                <a:spcPts val="600"/>
              </a:spcAft>
            </a:pPr>
            <a:endParaRPr lang="en-US" sz="2000" dirty="0"/>
          </a:p>
          <a:p>
            <a:pPr marL="57150">
              <a:lnSpc>
                <a:spcPct val="90000"/>
              </a:lnSpc>
              <a:spcAft>
                <a:spcPts val="600"/>
              </a:spcAft>
            </a:pPr>
            <a:endParaRPr lang="en-US" sz="2000" dirty="0"/>
          </a:p>
          <a:p>
            <a:pPr marL="57150">
              <a:lnSpc>
                <a:spcPct val="90000"/>
              </a:lnSpc>
              <a:spcAft>
                <a:spcPts val="600"/>
              </a:spcAft>
            </a:pPr>
            <a:endParaRPr lang="en-US" sz="2000" dirty="0"/>
          </a:p>
          <a:p>
            <a:pPr marL="57150">
              <a:lnSpc>
                <a:spcPct val="90000"/>
              </a:lnSpc>
              <a:spcAft>
                <a:spcPts val="600"/>
              </a:spcAft>
            </a:pPr>
            <a:endParaRPr lang="en-US" sz="2000" dirty="0"/>
          </a:p>
          <a:p>
            <a:pPr marL="400050" indent="-342900">
              <a:lnSpc>
                <a:spcPct val="90000"/>
              </a:lnSpc>
              <a:spcAft>
                <a:spcPts val="600"/>
              </a:spcAft>
              <a:buFont typeface="Wingdings" panose="05000000000000000000" pitchFamily="2" charset="2"/>
              <a:buChar char="ü"/>
            </a:pPr>
            <a:r>
              <a:rPr lang="en-US" sz="1400" b="1" dirty="0" err="1"/>
              <a:t>Khách</a:t>
            </a:r>
            <a:r>
              <a:rPr lang="en-US" sz="1400" b="1" dirty="0"/>
              <a:t> </a:t>
            </a:r>
            <a:r>
              <a:rPr lang="en-US" sz="1400" b="1" dirty="0" err="1"/>
              <a:t>hàng</a:t>
            </a:r>
            <a:r>
              <a:rPr lang="en-US" sz="1400" b="1" dirty="0"/>
              <a:t> </a:t>
            </a:r>
            <a:r>
              <a:rPr lang="en-US" sz="1400" b="1" dirty="0" err="1"/>
              <a:t>muốn</a:t>
            </a:r>
            <a:r>
              <a:rPr lang="en-US" sz="1400" b="1" dirty="0"/>
              <a:t> “</a:t>
            </a:r>
            <a:r>
              <a:rPr lang="en-US" sz="1400" b="1" dirty="0">
                <a:solidFill>
                  <a:schemeClr val="accent2"/>
                </a:solidFill>
              </a:rPr>
              <a:t>1 </a:t>
            </a:r>
            <a:r>
              <a:rPr lang="en-US" sz="1400" b="1" dirty="0" err="1">
                <a:solidFill>
                  <a:schemeClr val="accent2"/>
                </a:solidFill>
              </a:rPr>
              <a:t>dãy</a:t>
            </a:r>
            <a:r>
              <a:rPr lang="en-US" sz="1400" b="1" dirty="0">
                <a:solidFill>
                  <a:schemeClr val="accent2"/>
                </a:solidFill>
              </a:rPr>
              <a:t> </a:t>
            </a:r>
            <a:r>
              <a:rPr lang="en-US" sz="1400" b="1" dirty="0" err="1">
                <a:solidFill>
                  <a:schemeClr val="accent2"/>
                </a:solidFill>
              </a:rPr>
              <a:t>địa</a:t>
            </a:r>
            <a:r>
              <a:rPr lang="en-US" sz="1400" b="1" dirty="0">
                <a:solidFill>
                  <a:schemeClr val="accent2"/>
                </a:solidFill>
              </a:rPr>
              <a:t> </a:t>
            </a:r>
            <a:r>
              <a:rPr lang="en-US" sz="1400" b="1" dirty="0" err="1">
                <a:solidFill>
                  <a:schemeClr val="accent2"/>
                </a:solidFill>
              </a:rPr>
              <a:t>chỉ</a:t>
            </a:r>
            <a:r>
              <a:rPr lang="en-US" sz="1400" b="1" dirty="0">
                <a:solidFill>
                  <a:schemeClr val="accent2"/>
                </a:solidFill>
              </a:rPr>
              <a:t> IP</a:t>
            </a:r>
            <a:r>
              <a:rPr lang="en-US" sz="1400" b="1" dirty="0"/>
              <a:t>” </a:t>
            </a:r>
            <a:r>
              <a:rPr lang="en-US" sz="1400" b="1" dirty="0" err="1"/>
              <a:t>đi</a:t>
            </a:r>
            <a:r>
              <a:rPr lang="en-US" sz="1400" b="1" dirty="0"/>
              <a:t> </a:t>
            </a:r>
            <a:r>
              <a:rPr lang="en-US" sz="1400" b="1" dirty="0" err="1"/>
              <a:t>theo</a:t>
            </a:r>
            <a:r>
              <a:rPr lang="en-US" sz="1400" b="1" dirty="0"/>
              <a:t> </a:t>
            </a:r>
            <a:r>
              <a:rPr lang="en-US" sz="1400" b="1" dirty="0" err="1"/>
              <a:t>từng</a:t>
            </a:r>
            <a:r>
              <a:rPr lang="en-US" sz="1400" b="1" dirty="0"/>
              <a:t> Wan </a:t>
            </a:r>
            <a:r>
              <a:rPr lang="en-US" sz="1400" b="1" dirty="0" err="1"/>
              <a:t>tương</a:t>
            </a:r>
            <a:r>
              <a:rPr lang="en-US" sz="1400" b="1" dirty="0"/>
              <a:t> </a:t>
            </a:r>
            <a:r>
              <a:rPr lang="en-US" sz="1400" b="1" dirty="0" err="1"/>
              <a:t>ứng</a:t>
            </a:r>
            <a:r>
              <a:rPr lang="en-US" sz="1400" b="1" dirty="0"/>
              <a:t> </a:t>
            </a:r>
            <a:r>
              <a:rPr lang="en-US" sz="1400" b="1" dirty="0" err="1"/>
              <a:t>thì</a:t>
            </a:r>
            <a:r>
              <a:rPr lang="en-US" sz="1400" b="1" dirty="0"/>
              <a:t> </a:t>
            </a:r>
            <a:r>
              <a:rPr lang="en-US" sz="1400" b="1" dirty="0" err="1"/>
              <a:t>có</a:t>
            </a:r>
            <a:r>
              <a:rPr lang="en-US" sz="1400" b="1" dirty="0"/>
              <a:t> </a:t>
            </a:r>
            <a:r>
              <a:rPr lang="en-US" sz="1400" b="1" dirty="0" err="1"/>
              <a:t>thể</a:t>
            </a:r>
            <a:r>
              <a:rPr lang="en-US" sz="1400" b="1" dirty="0"/>
              <a:t> </a:t>
            </a:r>
            <a:r>
              <a:rPr lang="en-US" sz="1400" b="1" dirty="0" err="1"/>
              <a:t>cấu</a:t>
            </a:r>
            <a:r>
              <a:rPr lang="en-US" sz="1400" b="1" dirty="0"/>
              <a:t> </a:t>
            </a:r>
            <a:r>
              <a:rPr lang="en-US" sz="1400" b="1" dirty="0" err="1"/>
              <a:t>hình</a:t>
            </a:r>
            <a:r>
              <a:rPr lang="en-US" sz="1400" b="1" dirty="0"/>
              <a:t> </a:t>
            </a:r>
            <a:r>
              <a:rPr lang="en-US" sz="1400" b="1" dirty="0" err="1"/>
              <a:t>cho</a:t>
            </a:r>
            <a:r>
              <a:rPr lang="en-US" sz="1400" b="1" dirty="0"/>
              <a:t> </a:t>
            </a:r>
            <a:r>
              <a:rPr lang="en-US" sz="1400" b="1" dirty="0" err="1"/>
              <a:t>từng</a:t>
            </a:r>
            <a:r>
              <a:rPr lang="en-US" sz="1400" b="1" dirty="0"/>
              <a:t> </a:t>
            </a:r>
            <a:r>
              <a:rPr lang="en-US" sz="1400" b="1" dirty="0" err="1"/>
              <a:t>địa</a:t>
            </a:r>
            <a:r>
              <a:rPr lang="en-US" sz="1400" b="1" dirty="0"/>
              <a:t> </a:t>
            </a:r>
            <a:r>
              <a:rPr lang="en-US" sz="1400" b="1" dirty="0" err="1"/>
              <a:t>chỉ</a:t>
            </a:r>
            <a:r>
              <a:rPr lang="en-US" sz="1400" b="1" dirty="0"/>
              <a:t> IP </a:t>
            </a:r>
            <a:r>
              <a:rPr lang="en-US" sz="1400" b="1" dirty="0" err="1"/>
              <a:t>theo</a:t>
            </a:r>
            <a:r>
              <a:rPr lang="en-US" sz="1400" b="1" dirty="0"/>
              <a:t> </a:t>
            </a:r>
            <a:r>
              <a:rPr lang="en-US" sz="1400" b="1" dirty="0" err="1"/>
              <a:t>từng</a:t>
            </a:r>
            <a:r>
              <a:rPr lang="en-US" sz="1400" b="1" dirty="0"/>
              <a:t> Wan </a:t>
            </a:r>
            <a:r>
              <a:rPr lang="en-US" sz="1400" b="1" dirty="0" err="1"/>
              <a:t>cho</a:t>
            </a:r>
            <a:r>
              <a:rPr lang="en-US" sz="1400" b="1" dirty="0"/>
              <a:t> </a:t>
            </a:r>
            <a:r>
              <a:rPr lang="en-US" sz="1400" b="1" dirty="0" err="1"/>
              <a:t>đến</a:t>
            </a:r>
            <a:r>
              <a:rPr lang="en-US" sz="1400" b="1" dirty="0"/>
              <a:t> </a:t>
            </a:r>
            <a:r>
              <a:rPr lang="en-US" sz="1400" b="1" dirty="0" err="1"/>
              <a:t>hết</a:t>
            </a:r>
            <a:r>
              <a:rPr lang="en-US" sz="1400" b="1" dirty="0"/>
              <a:t> </a:t>
            </a:r>
            <a:r>
              <a:rPr lang="en-US" sz="1400" b="1" dirty="0" err="1"/>
              <a:t>hoặc</a:t>
            </a:r>
            <a:r>
              <a:rPr lang="en-US" sz="1400" b="1" dirty="0"/>
              <a:t> </a:t>
            </a:r>
            <a:r>
              <a:rPr lang="en-US" sz="1400" b="1" dirty="0" err="1"/>
              <a:t>sử</a:t>
            </a:r>
            <a:r>
              <a:rPr lang="en-US" sz="1400" b="1" dirty="0"/>
              <a:t> </a:t>
            </a:r>
            <a:r>
              <a:rPr lang="en-US" sz="1400" b="1" dirty="0" err="1"/>
              <a:t>dụng</a:t>
            </a:r>
            <a:r>
              <a:rPr lang="en-US" sz="1400" b="1" dirty="0"/>
              <a:t> </a:t>
            </a:r>
            <a:r>
              <a:rPr lang="en-US" sz="1400" b="1" dirty="0" err="1"/>
              <a:t>lệnh</a:t>
            </a:r>
            <a:r>
              <a:rPr lang="en-US" sz="1400" b="1" dirty="0"/>
              <a:t> </a:t>
            </a:r>
            <a:r>
              <a:rPr lang="en-US" sz="1400" b="1" dirty="0" err="1"/>
              <a:t>tạo</a:t>
            </a:r>
            <a:r>
              <a:rPr lang="en-US" sz="1400" b="1" dirty="0"/>
              <a:t> </a:t>
            </a:r>
            <a:r>
              <a:rPr lang="en-US" sz="1400" b="1" dirty="0" err="1"/>
              <a:t>tự</a:t>
            </a:r>
            <a:r>
              <a:rPr lang="en-US" sz="1400" b="1" dirty="0"/>
              <a:t> </a:t>
            </a:r>
            <a:r>
              <a:rPr lang="en-US" sz="1400" b="1" dirty="0" err="1"/>
              <a:t>động</a:t>
            </a:r>
            <a:r>
              <a:rPr lang="en-US" sz="1400" b="1" dirty="0"/>
              <a:t>:</a:t>
            </a:r>
          </a:p>
        </p:txBody>
      </p:sp>
      <p:sp>
        <p:nvSpPr>
          <p:cNvPr id="4" name="TextBox 3">
            <a:extLst>
              <a:ext uri="{FF2B5EF4-FFF2-40B4-BE49-F238E27FC236}">
                <a16:creationId xmlns:a16="http://schemas.microsoft.com/office/drawing/2014/main" id="{46F7E0F4-E177-48D3-D210-93F611433C0D}"/>
              </a:ext>
            </a:extLst>
          </p:cNvPr>
          <p:cNvSpPr txBox="1"/>
          <p:nvPr/>
        </p:nvSpPr>
        <p:spPr>
          <a:xfrm>
            <a:off x="962574" y="3727829"/>
            <a:ext cx="10087382" cy="769441"/>
          </a:xfrm>
          <a:prstGeom prst="rect">
            <a:avLst/>
          </a:prstGeom>
          <a:noFill/>
          <a:ln>
            <a:solidFill>
              <a:schemeClr val="accent2"/>
            </a:solidFill>
            <a:prstDash val="dash"/>
          </a:ln>
        </p:spPr>
        <p:txBody>
          <a:bodyPr wrap="square">
            <a:spAutoFit/>
          </a:bodyPr>
          <a:lstStyle/>
          <a:p>
            <a:pPr lvl="0">
              <a:lnSpc>
                <a:spcPct val="100000"/>
              </a:lnSpc>
            </a:pPr>
            <a:r>
              <a:rPr lang="en-US" sz="1400" i="1" dirty="0">
                <a:solidFill>
                  <a:schemeClr val="accent1">
                    <a:lumMod val="20000"/>
                    <a:lumOff val="80000"/>
                  </a:schemeClr>
                </a:solidFill>
                <a:latin typeface="Aptos Display" panose="020B0004020202020204" pitchFamily="34" charset="0"/>
              </a:rPr>
              <a:t>/routing rule add action=lookup disabled=no </a:t>
            </a:r>
            <a:r>
              <a:rPr lang="en-US" sz="1400" i="1" dirty="0" err="1">
                <a:solidFill>
                  <a:schemeClr val="accent1">
                    <a:lumMod val="20000"/>
                    <a:lumOff val="80000"/>
                  </a:schemeClr>
                </a:solidFill>
                <a:latin typeface="Aptos Display" panose="020B0004020202020204" pitchFamily="34" charset="0"/>
              </a:rPr>
              <a:t>src</a:t>
            </a:r>
            <a:r>
              <a:rPr lang="en-US" sz="1400" i="1" dirty="0">
                <a:solidFill>
                  <a:schemeClr val="accent1">
                    <a:lumMod val="20000"/>
                    <a:lumOff val="80000"/>
                  </a:schemeClr>
                </a:solidFill>
                <a:latin typeface="Aptos Display" panose="020B0004020202020204" pitchFamily="34" charset="0"/>
              </a:rPr>
              <a:t>-address=192.168.1.2/32 table=WAN1</a:t>
            </a:r>
          </a:p>
          <a:p>
            <a:pPr lvl="0">
              <a:lnSpc>
                <a:spcPct val="100000"/>
              </a:lnSpc>
            </a:pPr>
            <a:r>
              <a:rPr lang="en-US" sz="1400" i="1" dirty="0">
                <a:solidFill>
                  <a:schemeClr val="accent1">
                    <a:lumMod val="20000"/>
                    <a:lumOff val="80000"/>
                  </a:schemeClr>
                </a:solidFill>
                <a:latin typeface="Aptos Display" panose="020B0004020202020204" pitchFamily="34" charset="0"/>
              </a:rPr>
              <a:t>/routing rule add action=lookup disabled=no </a:t>
            </a:r>
            <a:r>
              <a:rPr lang="en-US" sz="1400" i="1" dirty="0" err="1">
                <a:solidFill>
                  <a:schemeClr val="accent1">
                    <a:lumMod val="20000"/>
                    <a:lumOff val="80000"/>
                  </a:schemeClr>
                </a:solidFill>
                <a:latin typeface="Aptos Display" panose="020B0004020202020204" pitchFamily="34" charset="0"/>
              </a:rPr>
              <a:t>src</a:t>
            </a:r>
            <a:r>
              <a:rPr lang="en-US" sz="1400" i="1" dirty="0">
                <a:solidFill>
                  <a:schemeClr val="accent1">
                    <a:lumMod val="20000"/>
                    <a:lumOff val="80000"/>
                  </a:schemeClr>
                </a:solidFill>
                <a:latin typeface="Aptos Display" panose="020B0004020202020204" pitchFamily="34" charset="0"/>
              </a:rPr>
              <a:t>-address=192.168.1.3/32 table=WAN2</a:t>
            </a:r>
          </a:p>
          <a:p>
            <a:pPr lvl="0">
              <a:lnSpc>
                <a:spcPct val="100000"/>
              </a:lnSpc>
            </a:pPr>
            <a:r>
              <a:rPr lang="en-US" sz="1600" i="1" dirty="0">
                <a:solidFill>
                  <a:schemeClr val="accent1">
                    <a:lumMod val="20000"/>
                    <a:lumOff val="80000"/>
                  </a:schemeClr>
                </a:solidFill>
                <a:latin typeface="Aptos Display" panose="020B0004020202020204" pitchFamily="34" charset="0"/>
              </a:rPr>
              <a:t>….</a:t>
            </a:r>
          </a:p>
        </p:txBody>
      </p:sp>
      <p:sp>
        <p:nvSpPr>
          <p:cNvPr id="5" name="Rectangle 4" descr="Web Design">
            <a:extLst>
              <a:ext uri="{FF2B5EF4-FFF2-40B4-BE49-F238E27FC236}">
                <a16:creationId xmlns:a16="http://schemas.microsoft.com/office/drawing/2014/main" id="{B805663E-3B37-DEF3-98B5-EFE3D235FEA2}"/>
              </a:ext>
            </a:extLst>
          </p:cNvPr>
          <p:cNvSpPr/>
          <p:nvPr/>
        </p:nvSpPr>
        <p:spPr>
          <a:xfrm>
            <a:off x="911843" y="3278201"/>
            <a:ext cx="542605" cy="44962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sp>
        <p:nvSpPr>
          <p:cNvPr id="6" name="TextBox 5">
            <a:extLst>
              <a:ext uri="{FF2B5EF4-FFF2-40B4-BE49-F238E27FC236}">
                <a16:creationId xmlns:a16="http://schemas.microsoft.com/office/drawing/2014/main" id="{EBD10B5B-B679-051B-6F88-86BF0AE9F656}"/>
              </a:ext>
            </a:extLst>
          </p:cNvPr>
          <p:cNvSpPr txBox="1"/>
          <p:nvPr/>
        </p:nvSpPr>
        <p:spPr>
          <a:xfrm>
            <a:off x="962574" y="5543123"/>
            <a:ext cx="10087382" cy="1169551"/>
          </a:xfrm>
          <a:prstGeom prst="rect">
            <a:avLst/>
          </a:prstGeom>
          <a:noFill/>
          <a:ln>
            <a:solidFill>
              <a:schemeClr val="accent2"/>
            </a:solidFill>
            <a:prstDash val="dash"/>
          </a:ln>
        </p:spPr>
        <p:txBody>
          <a:bodyPr wrap="square">
            <a:spAutoFit/>
          </a:bodyPr>
          <a:lstStyle/>
          <a:p>
            <a:pPr lvl="0">
              <a:lnSpc>
                <a:spcPct val="100000"/>
              </a:lnSpc>
            </a:pPr>
            <a:r>
              <a:rPr lang="en-US" sz="1400" i="1" dirty="0">
                <a:solidFill>
                  <a:schemeClr val="accent1">
                    <a:lumMod val="20000"/>
                    <a:lumOff val="80000"/>
                  </a:schemeClr>
                </a:solidFill>
                <a:latin typeface="Aptos Display" panose="020B0004020202020204" pitchFamily="34" charset="0"/>
              </a:rPr>
              <a:t>:for </a:t>
            </a:r>
            <a:r>
              <a:rPr lang="en-US" sz="1400" i="1" dirty="0" err="1">
                <a:solidFill>
                  <a:schemeClr val="accent1">
                    <a:lumMod val="20000"/>
                    <a:lumOff val="80000"/>
                  </a:schemeClr>
                </a:solidFill>
                <a:latin typeface="Aptos Display" panose="020B0004020202020204" pitchFamily="34" charset="0"/>
              </a:rPr>
              <a:t>i</a:t>
            </a:r>
            <a:r>
              <a:rPr lang="en-US" sz="1400" i="1" dirty="0">
                <a:solidFill>
                  <a:schemeClr val="accent1">
                    <a:lumMod val="20000"/>
                    <a:lumOff val="80000"/>
                  </a:schemeClr>
                </a:solidFill>
                <a:latin typeface="Aptos Display" panose="020B0004020202020204" pitchFamily="34" charset="0"/>
              </a:rPr>
              <a:t> from=2 to=50 do={</a:t>
            </a:r>
          </a:p>
          <a:p>
            <a:pPr lvl="0">
              <a:lnSpc>
                <a:spcPct val="100000"/>
              </a:lnSpc>
            </a:pPr>
            <a:r>
              <a:rPr lang="en-US" sz="1400" i="1" dirty="0">
                <a:solidFill>
                  <a:schemeClr val="accent1">
                    <a:lumMod val="20000"/>
                    <a:lumOff val="80000"/>
                  </a:schemeClr>
                </a:solidFill>
                <a:latin typeface="Aptos Display" panose="020B0004020202020204" pitchFamily="34" charset="0"/>
              </a:rPr>
              <a:t>    :local </a:t>
            </a:r>
            <a:r>
              <a:rPr lang="en-US" sz="1400" i="1" dirty="0" err="1">
                <a:solidFill>
                  <a:schemeClr val="accent1">
                    <a:lumMod val="20000"/>
                    <a:lumOff val="80000"/>
                  </a:schemeClr>
                </a:solidFill>
                <a:latin typeface="Aptos Display" panose="020B0004020202020204" pitchFamily="34" charset="0"/>
              </a:rPr>
              <a:t>addressLAN</a:t>
            </a:r>
            <a:r>
              <a:rPr lang="en-US" sz="1400" i="1" dirty="0">
                <a:solidFill>
                  <a:schemeClr val="accent1">
                    <a:lumMod val="20000"/>
                    <a:lumOff val="80000"/>
                  </a:schemeClr>
                </a:solidFill>
                <a:latin typeface="Aptos Display" panose="020B0004020202020204" pitchFamily="34" charset="0"/>
              </a:rPr>
              <a:t> ("192.168.1." . $</a:t>
            </a:r>
            <a:r>
              <a:rPr lang="en-US" sz="1400" i="1" dirty="0" err="1">
                <a:solidFill>
                  <a:schemeClr val="accent1">
                    <a:lumMod val="20000"/>
                    <a:lumOff val="80000"/>
                  </a:schemeClr>
                </a:solidFill>
                <a:latin typeface="Aptos Display" panose="020B0004020202020204" pitchFamily="34" charset="0"/>
              </a:rPr>
              <a:t>i</a:t>
            </a:r>
            <a:r>
              <a:rPr lang="en-US" sz="1400" i="1" dirty="0">
                <a:solidFill>
                  <a:schemeClr val="accent1">
                    <a:lumMod val="20000"/>
                    <a:lumOff val="80000"/>
                  </a:schemeClr>
                </a:solidFill>
                <a:latin typeface="Aptos Display" panose="020B0004020202020204" pitchFamily="34" charset="0"/>
              </a:rPr>
              <a:t> . "/32")</a:t>
            </a:r>
          </a:p>
          <a:p>
            <a:pPr lvl="0">
              <a:lnSpc>
                <a:spcPct val="100000"/>
              </a:lnSpc>
            </a:pPr>
            <a:r>
              <a:rPr lang="en-US" sz="1400" i="1" dirty="0">
                <a:solidFill>
                  <a:schemeClr val="accent1">
                    <a:lumMod val="20000"/>
                    <a:lumOff val="80000"/>
                  </a:schemeClr>
                </a:solidFill>
                <a:latin typeface="Aptos Display" panose="020B0004020202020204" pitchFamily="34" charset="0"/>
              </a:rPr>
              <a:t>     /routing rule add action=lookup disabled=no </a:t>
            </a:r>
            <a:r>
              <a:rPr lang="en-US" sz="1400" i="1" dirty="0" err="1">
                <a:solidFill>
                  <a:schemeClr val="accent1">
                    <a:lumMod val="20000"/>
                    <a:lumOff val="80000"/>
                  </a:schemeClr>
                </a:solidFill>
                <a:latin typeface="Aptos Display" panose="020B0004020202020204" pitchFamily="34" charset="0"/>
              </a:rPr>
              <a:t>src</a:t>
            </a:r>
            <a:r>
              <a:rPr lang="en-US" sz="1400" i="1" dirty="0">
                <a:solidFill>
                  <a:schemeClr val="accent1">
                    <a:lumMod val="20000"/>
                    <a:lumOff val="80000"/>
                  </a:schemeClr>
                </a:solidFill>
                <a:latin typeface="Aptos Display" panose="020B0004020202020204" pitchFamily="34" charset="0"/>
              </a:rPr>
              <a:t>-address=$</a:t>
            </a:r>
            <a:r>
              <a:rPr lang="en-US" sz="1400" i="1" dirty="0" err="1">
                <a:solidFill>
                  <a:schemeClr val="accent1">
                    <a:lumMod val="20000"/>
                    <a:lumOff val="80000"/>
                  </a:schemeClr>
                </a:solidFill>
                <a:latin typeface="Aptos Display" panose="020B0004020202020204" pitchFamily="34" charset="0"/>
              </a:rPr>
              <a:t>addressLAN</a:t>
            </a:r>
            <a:r>
              <a:rPr lang="en-US" sz="1400" i="1" dirty="0">
                <a:solidFill>
                  <a:schemeClr val="accent1">
                    <a:lumMod val="20000"/>
                    <a:lumOff val="80000"/>
                  </a:schemeClr>
                </a:solidFill>
                <a:latin typeface="Aptos Display" panose="020B0004020202020204" pitchFamily="34" charset="0"/>
              </a:rPr>
              <a:t> table=WAN1</a:t>
            </a:r>
          </a:p>
          <a:p>
            <a:pPr lvl="0">
              <a:lnSpc>
                <a:spcPct val="100000"/>
              </a:lnSpc>
            </a:pPr>
            <a:r>
              <a:rPr lang="en-US" sz="1400" i="1" dirty="0">
                <a:solidFill>
                  <a:schemeClr val="accent1">
                    <a:lumMod val="20000"/>
                    <a:lumOff val="80000"/>
                  </a:schemeClr>
                </a:solidFill>
                <a:latin typeface="Aptos Display" panose="020B0004020202020204" pitchFamily="34" charset="0"/>
              </a:rPr>
              <a:t>}</a:t>
            </a:r>
          </a:p>
          <a:p>
            <a:pPr lvl="0">
              <a:lnSpc>
                <a:spcPct val="100000"/>
              </a:lnSpc>
            </a:pPr>
            <a:r>
              <a:rPr lang="en-US" sz="1400" i="1" dirty="0">
                <a:solidFill>
                  <a:schemeClr val="accent1">
                    <a:lumMod val="20000"/>
                    <a:lumOff val="80000"/>
                  </a:schemeClr>
                </a:solidFill>
                <a:latin typeface="Aptos Display" panose="020B0004020202020204" pitchFamily="34" charset="0"/>
              </a:rPr>
              <a:t>….</a:t>
            </a:r>
          </a:p>
        </p:txBody>
      </p:sp>
      <p:sp>
        <p:nvSpPr>
          <p:cNvPr id="8" name="Rectangle 7" descr="Web Design">
            <a:extLst>
              <a:ext uri="{FF2B5EF4-FFF2-40B4-BE49-F238E27FC236}">
                <a16:creationId xmlns:a16="http://schemas.microsoft.com/office/drawing/2014/main" id="{2B28932D-63B6-21BA-532B-3666332DACC1}"/>
              </a:ext>
            </a:extLst>
          </p:cNvPr>
          <p:cNvSpPr/>
          <p:nvPr/>
        </p:nvSpPr>
        <p:spPr>
          <a:xfrm>
            <a:off x="911843" y="5071845"/>
            <a:ext cx="542605" cy="44962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7" name="Picture 2" descr="TRANG TIN NỘI BỘ | TINPNC">
            <a:extLst>
              <a:ext uri="{FF2B5EF4-FFF2-40B4-BE49-F238E27FC236}">
                <a16:creationId xmlns:a16="http://schemas.microsoft.com/office/drawing/2014/main" id="{D2212354-912E-89B7-46C9-F045C8DFF0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61810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0B3233C3-6FEB-600D-0F7F-5A9B13B15B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42EB5F-5768-0FD2-6C08-06B1314950B8}"/>
              </a:ext>
            </a:extLst>
          </p:cNvPr>
          <p:cNvSpPr>
            <a:spLocks noGrp="1"/>
          </p:cNvSpPr>
          <p:nvPr>
            <p:ph type="title"/>
          </p:nvPr>
        </p:nvSpPr>
        <p:spPr>
          <a:xfrm>
            <a:off x="630936" y="640080"/>
            <a:ext cx="4818888" cy="1481328"/>
          </a:xfrm>
        </p:spPr>
        <p:txBody>
          <a:bodyPr vert="horz" lIns="91440" tIns="45720" rIns="91440" bIns="45720" rtlCol="0" anchor="b">
            <a:noAutofit/>
          </a:bodyPr>
          <a:lstStyle/>
          <a:p>
            <a:r>
              <a:rPr lang="en-US" b="1" dirty="0">
                <a:ln w="22225">
                  <a:solidFill>
                    <a:schemeClr val="accent2"/>
                  </a:solidFill>
                  <a:prstDash val="solid"/>
                </a:ln>
                <a:solidFill>
                  <a:schemeClr val="accent2">
                    <a:lumMod val="40000"/>
                    <a:lumOff val="60000"/>
                  </a:schemeClr>
                </a:solidFill>
              </a:rPr>
              <a:t>14.1 CẤU HÌNH QUY TẮC ROUTING</a:t>
            </a:r>
            <a:endParaRPr lang="en-US" b="1" kern="1200" dirty="0">
              <a:ln w="22225">
                <a:solidFill>
                  <a:schemeClr val="accent2"/>
                </a:solidFill>
                <a:prstDash val="solid"/>
              </a:ln>
              <a:solidFill>
                <a:schemeClr val="accent2">
                  <a:lumMod val="40000"/>
                  <a:lumOff val="60000"/>
                </a:schemeClr>
              </a:solidFill>
              <a:latin typeface="+mj-lt"/>
              <a:ea typeface="+mj-ea"/>
              <a:cs typeface="+mj-cs"/>
            </a:endParaRPr>
          </a:p>
        </p:txBody>
      </p:sp>
      <p:sp>
        <p:nvSpPr>
          <p:cNvPr id="7" name="TextBox 6">
            <a:extLst>
              <a:ext uri="{FF2B5EF4-FFF2-40B4-BE49-F238E27FC236}">
                <a16:creationId xmlns:a16="http://schemas.microsoft.com/office/drawing/2014/main" id="{9319FF87-FDCC-42E3-DCD5-6F10904BA6E6}"/>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57150">
              <a:lnSpc>
                <a:spcPct val="90000"/>
              </a:lnSpc>
              <a:spcAft>
                <a:spcPts val="600"/>
              </a:spcAft>
            </a:pPr>
            <a:r>
              <a:rPr lang="en-US" sz="1700" b="1" dirty="0" err="1">
                <a:solidFill>
                  <a:schemeClr val="accent2"/>
                </a:solidFill>
              </a:rPr>
              <a:t>Ví</a:t>
            </a:r>
            <a:r>
              <a:rPr lang="en-US" sz="1700" b="1" dirty="0">
                <a:solidFill>
                  <a:schemeClr val="accent2"/>
                </a:solidFill>
              </a:rPr>
              <a:t> </a:t>
            </a:r>
            <a:r>
              <a:rPr lang="en-US" sz="1700" b="1" dirty="0" err="1">
                <a:solidFill>
                  <a:schemeClr val="accent2"/>
                </a:solidFill>
              </a:rPr>
              <a:t>dụ</a:t>
            </a:r>
            <a:r>
              <a:rPr lang="en-US" sz="1700" b="1" dirty="0">
                <a:solidFill>
                  <a:schemeClr val="accent2"/>
                </a:solidFill>
              </a:rPr>
              <a:t> 1</a:t>
            </a:r>
            <a:r>
              <a:rPr lang="en-US" sz="1700" dirty="0">
                <a:solidFill>
                  <a:schemeClr val="accent2"/>
                </a:solidFill>
              </a:rPr>
              <a:t>: </a:t>
            </a:r>
            <a:r>
              <a:rPr lang="en-US" sz="1700" dirty="0" err="1"/>
              <a:t>Khách</a:t>
            </a:r>
            <a:r>
              <a:rPr lang="en-US" sz="1700" dirty="0"/>
              <a:t> </a:t>
            </a:r>
            <a:r>
              <a:rPr lang="en-US" sz="1700" dirty="0" err="1"/>
              <a:t>hàng</a:t>
            </a:r>
            <a:r>
              <a:rPr lang="en-US" sz="1700" dirty="0"/>
              <a:t> </a:t>
            </a:r>
            <a:r>
              <a:rPr lang="en-US" sz="1700" dirty="0" err="1"/>
              <a:t>sử</a:t>
            </a:r>
            <a:r>
              <a:rPr lang="en-US" sz="1700" dirty="0"/>
              <a:t> </a:t>
            </a:r>
            <a:r>
              <a:rPr lang="en-US" sz="1700" dirty="0" err="1"/>
              <a:t>dụng</a:t>
            </a:r>
            <a:r>
              <a:rPr lang="en-US" sz="1700" dirty="0"/>
              <a:t> </a:t>
            </a:r>
            <a:r>
              <a:rPr lang="en-US" sz="1700" dirty="0" err="1"/>
              <a:t>gói</a:t>
            </a:r>
            <a:r>
              <a:rPr lang="en-US" sz="1700" dirty="0"/>
              <a:t> Giga 4 </a:t>
            </a:r>
            <a:r>
              <a:rPr lang="en-US" sz="1700" dirty="0" err="1"/>
              <a:t>Phiên</a:t>
            </a:r>
            <a:r>
              <a:rPr lang="en-US" sz="1700" dirty="0"/>
              <a:t>, </a:t>
            </a:r>
            <a:r>
              <a:rPr lang="en-US" sz="1700" dirty="0" err="1"/>
              <a:t>và</a:t>
            </a:r>
            <a:r>
              <a:rPr lang="en-US" sz="1700" dirty="0"/>
              <a:t> </a:t>
            </a:r>
            <a:r>
              <a:rPr lang="en-US" sz="1700" dirty="0" err="1"/>
              <a:t>khách</a:t>
            </a:r>
            <a:r>
              <a:rPr lang="en-US" sz="1700" dirty="0"/>
              <a:t> </a:t>
            </a:r>
            <a:r>
              <a:rPr lang="en-US" sz="1700" dirty="0" err="1"/>
              <a:t>hàng</a:t>
            </a:r>
            <a:r>
              <a:rPr lang="en-US" sz="1700" dirty="0"/>
              <a:t> </a:t>
            </a:r>
            <a:r>
              <a:rPr lang="en-US" sz="1700" dirty="0" err="1"/>
              <a:t>có</a:t>
            </a:r>
            <a:r>
              <a:rPr lang="en-US" sz="1700" dirty="0"/>
              <a:t> 4 PC </a:t>
            </a:r>
            <a:r>
              <a:rPr lang="en-US" sz="1700" dirty="0" err="1"/>
              <a:t>đặt</a:t>
            </a:r>
            <a:r>
              <a:rPr lang="en-US" sz="1700" dirty="0"/>
              <a:t> IP </a:t>
            </a:r>
            <a:r>
              <a:rPr lang="en-US" sz="1700" dirty="0" err="1"/>
              <a:t>tĩnh</a:t>
            </a:r>
            <a:r>
              <a:rPr lang="en-US" sz="1700" dirty="0"/>
              <a:t> </a:t>
            </a:r>
            <a:r>
              <a:rPr lang="en-US" sz="1700" dirty="0" err="1"/>
              <a:t>trên</a:t>
            </a:r>
            <a:r>
              <a:rPr lang="en-US" sz="1700" dirty="0"/>
              <a:t> PC </a:t>
            </a:r>
            <a:r>
              <a:rPr lang="en-US" sz="1700" dirty="0" err="1"/>
              <a:t>muốn</a:t>
            </a:r>
            <a:r>
              <a:rPr lang="en-US" sz="1700" dirty="0"/>
              <a:t>:</a:t>
            </a:r>
          </a:p>
          <a:p>
            <a:pPr marL="285750" indent="-228600">
              <a:lnSpc>
                <a:spcPct val="90000"/>
              </a:lnSpc>
              <a:spcAft>
                <a:spcPts val="600"/>
              </a:spcAft>
              <a:buFont typeface="Arial" panose="020B0604020202020204" pitchFamily="34" charset="0"/>
              <a:buChar char="•"/>
            </a:pPr>
            <a:r>
              <a:rPr lang="en-US" sz="1700" dirty="0" err="1"/>
              <a:t>Địa</a:t>
            </a:r>
            <a:r>
              <a:rPr lang="en-US" sz="1700" dirty="0"/>
              <a:t> </a:t>
            </a:r>
            <a:r>
              <a:rPr lang="en-US" sz="1700" dirty="0" err="1"/>
              <a:t>chỉ</a:t>
            </a:r>
            <a:r>
              <a:rPr lang="en-US" sz="1700" dirty="0"/>
              <a:t> IP 192.168.1.10 </a:t>
            </a:r>
            <a:r>
              <a:rPr lang="en-US" sz="1700" dirty="0" err="1"/>
              <a:t>đi</a:t>
            </a:r>
            <a:r>
              <a:rPr lang="en-US" sz="1700" dirty="0"/>
              <a:t> </a:t>
            </a:r>
            <a:r>
              <a:rPr lang="en-US" sz="1700" dirty="0" err="1"/>
              <a:t>theo</a:t>
            </a:r>
            <a:r>
              <a:rPr lang="en-US" sz="1700" dirty="0"/>
              <a:t> Wan 1</a:t>
            </a:r>
          </a:p>
          <a:p>
            <a:pPr marL="285750" indent="-228600">
              <a:lnSpc>
                <a:spcPct val="90000"/>
              </a:lnSpc>
              <a:spcAft>
                <a:spcPts val="600"/>
              </a:spcAft>
              <a:buFont typeface="Arial" panose="020B0604020202020204" pitchFamily="34" charset="0"/>
              <a:buChar char="•"/>
            </a:pPr>
            <a:r>
              <a:rPr lang="en-US" sz="1700" dirty="0" err="1"/>
              <a:t>Địa</a:t>
            </a:r>
            <a:r>
              <a:rPr lang="en-US" sz="1700" dirty="0"/>
              <a:t> </a:t>
            </a:r>
            <a:r>
              <a:rPr lang="en-US" sz="1700" dirty="0" err="1"/>
              <a:t>chỉ</a:t>
            </a:r>
            <a:r>
              <a:rPr lang="en-US" sz="1700" dirty="0"/>
              <a:t> IP 192.168.1.20 </a:t>
            </a:r>
            <a:r>
              <a:rPr lang="en-US" sz="1700" dirty="0" err="1"/>
              <a:t>đi</a:t>
            </a:r>
            <a:r>
              <a:rPr lang="en-US" sz="1700" dirty="0"/>
              <a:t> </a:t>
            </a:r>
            <a:r>
              <a:rPr lang="en-US" sz="1700" dirty="0" err="1"/>
              <a:t>theo</a:t>
            </a:r>
            <a:r>
              <a:rPr lang="en-US" sz="1700" dirty="0"/>
              <a:t> Wan 2</a:t>
            </a:r>
          </a:p>
          <a:p>
            <a:pPr marL="285750" indent="-228600">
              <a:lnSpc>
                <a:spcPct val="90000"/>
              </a:lnSpc>
              <a:spcAft>
                <a:spcPts val="600"/>
              </a:spcAft>
              <a:buFont typeface="Arial" panose="020B0604020202020204" pitchFamily="34" charset="0"/>
              <a:buChar char="•"/>
            </a:pPr>
            <a:r>
              <a:rPr lang="en-US" sz="1700" dirty="0" err="1"/>
              <a:t>Địa</a:t>
            </a:r>
            <a:r>
              <a:rPr lang="en-US" sz="1700" dirty="0"/>
              <a:t> </a:t>
            </a:r>
            <a:r>
              <a:rPr lang="en-US" sz="1700" dirty="0" err="1"/>
              <a:t>chỉ</a:t>
            </a:r>
            <a:r>
              <a:rPr lang="en-US" sz="1700" dirty="0"/>
              <a:t> IP 192.168.1.30 </a:t>
            </a:r>
            <a:r>
              <a:rPr lang="en-US" sz="1700" dirty="0" err="1"/>
              <a:t>đi</a:t>
            </a:r>
            <a:r>
              <a:rPr lang="en-US" sz="1700" dirty="0"/>
              <a:t> </a:t>
            </a:r>
            <a:r>
              <a:rPr lang="en-US" sz="1700" dirty="0" err="1"/>
              <a:t>theo</a:t>
            </a:r>
            <a:r>
              <a:rPr lang="en-US" sz="1700" dirty="0"/>
              <a:t> Wan 3</a:t>
            </a:r>
          </a:p>
          <a:p>
            <a:pPr marL="285750" indent="-228600">
              <a:lnSpc>
                <a:spcPct val="90000"/>
              </a:lnSpc>
              <a:spcAft>
                <a:spcPts val="600"/>
              </a:spcAft>
              <a:buFont typeface="Arial" panose="020B0604020202020204" pitchFamily="34" charset="0"/>
              <a:buChar char="•"/>
            </a:pPr>
            <a:r>
              <a:rPr lang="en-US" sz="1700" dirty="0" err="1"/>
              <a:t>Địa</a:t>
            </a:r>
            <a:r>
              <a:rPr lang="en-US" sz="1700" dirty="0"/>
              <a:t> </a:t>
            </a:r>
            <a:r>
              <a:rPr lang="en-US" sz="1700" dirty="0" err="1"/>
              <a:t>chỉ</a:t>
            </a:r>
            <a:r>
              <a:rPr lang="en-US" sz="1700" dirty="0"/>
              <a:t> IP 192.168.1.40 </a:t>
            </a:r>
            <a:r>
              <a:rPr lang="en-US" sz="1700" dirty="0" err="1"/>
              <a:t>đi</a:t>
            </a:r>
            <a:r>
              <a:rPr lang="en-US" sz="1700" dirty="0"/>
              <a:t> </a:t>
            </a:r>
            <a:r>
              <a:rPr lang="en-US" sz="1700" dirty="0" err="1"/>
              <a:t>theo</a:t>
            </a:r>
            <a:r>
              <a:rPr lang="en-US" sz="1700" dirty="0"/>
              <a:t> Wan 4</a:t>
            </a:r>
          </a:p>
          <a:p>
            <a:pPr marL="285750" indent="-228600">
              <a:lnSpc>
                <a:spcPct val="90000"/>
              </a:lnSpc>
              <a:spcAft>
                <a:spcPts val="600"/>
              </a:spcAft>
              <a:buFont typeface="Arial" panose="020B0604020202020204" pitchFamily="34" charset="0"/>
              <a:buChar char="•"/>
            </a:pPr>
            <a:r>
              <a:rPr lang="en-US" sz="1700" dirty="0" err="1"/>
              <a:t>Các</a:t>
            </a:r>
            <a:r>
              <a:rPr lang="en-US" sz="1700" dirty="0"/>
              <a:t> </a:t>
            </a:r>
            <a:r>
              <a:rPr lang="en-US" sz="1700" dirty="0" err="1"/>
              <a:t>địa</a:t>
            </a:r>
            <a:r>
              <a:rPr lang="en-US" sz="1700" dirty="0"/>
              <a:t> </a:t>
            </a:r>
            <a:r>
              <a:rPr lang="en-US" sz="1700" dirty="0" err="1"/>
              <a:t>chỉ</a:t>
            </a:r>
            <a:r>
              <a:rPr lang="en-US" sz="1700" dirty="0"/>
              <a:t> IP </a:t>
            </a:r>
            <a:r>
              <a:rPr lang="en-US" sz="1700" dirty="0" err="1"/>
              <a:t>còn</a:t>
            </a:r>
            <a:r>
              <a:rPr lang="en-US" sz="1700" dirty="0"/>
              <a:t> </a:t>
            </a:r>
            <a:r>
              <a:rPr lang="en-US" sz="1700" dirty="0" err="1"/>
              <a:t>lại</a:t>
            </a:r>
            <a:r>
              <a:rPr lang="en-US" sz="1700" dirty="0"/>
              <a:t> </a:t>
            </a:r>
            <a:r>
              <a:rPr lang="en-US" sz="1700" dirty="0" err="1"/>
              <a:t>đi</a:t>
            </a:r>
            <a:r>
              <a:rPr lang="en-US" sz="1700" dirty="0"/>
              <a:t> </a:t>
            </a:r>
            <a:r>
              <a:rPr lang="en-US" sz="1700" dirty="0" err="1"/>
              <a:t>theo</a:t>
            </a:r>
            <a:r>
              <a:rPr lang="en-US" sz="1700" dirty="0"/>
              <a:t> Wan </a:t>
            </a:r>
            <a:r>
              <a:rPr lang="en-US" sz="1700" dirty="0" err="1"/>
              <a:t>mặc</a:t>
            </a:r>
            <a:r>
              <a:rPr lang="en-US" sz="1700" dirty="0"/>
              <a:t> </a:t>
            </a:r>
            <a:r>
              <a:rPr lang="en-US" sz="1700" dirty="0" err="1"/>
              <a:t>định</a:t>
            </a:r>
            <a:r>
              <a:rPr lang="en-US" sz="1700" dirty="0"/>
              <a:t>( Wan1)</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err="1"/>
              <a:t>Thì</a:t>
            </a:r>
            <a:r>
              <a:rPr lang="en-US" sz="1700" dirty="0"/>
              <a:t> </a:t>
            </a:r>
            <a:r>
              <a:rPr lang="en-US" sz="1700" dirty="0" err="1"/>
              <a:t>cấu</a:t>
            </a:r>
            <a:r>
              <a:rPr lang="en-US" sz="1700" dirty="0"/>
              <a:t> </a:t>
            </a:r>
            <a:r>
              <a:rPr lang="en-US" sz="1700" dirty="0" err="1"/>
              <a:t>hình</a:t>
            </a:r>
            <a:r>
              <a:rPr lang="en-US" sz="1700" dirty="0"/>
              <a:t> </a:t>
            </a:r>
            <a:r>
              <a:rPr lang="en-US" sz="1700" dirty="0" err="1"/>
              <a:t>quy</a:t>
            </a:r>
            <a:r>
              <a:rPr lang="en-US" sz="1700" dirty="0"/>
              <a:t> </a:t>
            </a:r>
            <a:r>
              <a:rPr lang="en-US" sz="1700" dirty="0" err="1"/>
              <a:t>tắc</a:t>
            </a:r>
            <a:r>
              <a:rPr lang="en-US" sz="1700" dirty="0"/>
              <a:t> routing </a:t>
            </a:r>
            <a:r>
              <a:rPr lang="en-US" sz="1700" dirty="0" err="1"/>
              <a:t>như</a:t>
            </a:r>
            <a:r>
              <a:rPr lang="en-US" sz="1700" dirty="0"/>
              <a:t> </a:t>
            </a:r>
            <a:r>
              <a:rPr lang="en-US" sz="1700" dirty="0" err="1"/>
              <a:t>sau</a:t>
            </a:r>
            <a:r>
              <a:rPr lang="en-US" sz="1700" dirty="0"/>
              <a:t>:</a:t>
            </a:r>
          </a:p>
          <a:p>
            <a:pPr marL="285750" indent="-228600">
              <a:lnSpc>
                <a:spcPct val="90000"/>
              </a:lnSpc>
              <a:spcAft>
                <a:spcPts val="600"/>
              </a:spcAft>
              <a:buFont typeface="Arial" panose="020B0604020202020204" pitchFamily="34" charset="0"/>
              <a:buChar char="•"/>
            </a:pPr>
            <a:endParaRPr lang="en-US" sz="1700" dirty="0"/>
          </a:p>
        </p:txBody>
      </p:sp>
      <p:pic>
        <p:nvPicPr>
          <p:cNvPr id="4" name="Picture 3">
            <a:extLst>
              <a:ext uri="{FF2B5EF4-FFF2-40B4-BE49-F238E27FC236}">
                <a16:creationId xmlns:a16="http://schemas.microsoft.com/office/drawing/2014/main" id="{4B1D4693-A6E4-8197-6F9F-06E49E4E9D6E}"/>
              </a:ext>
            </a:extLst>
          </p:cNvPr>
          <p:cNvPicPr>
            <a:picLocks noChangeAspect="1"/>
          </p:cNvPicPr>
          <p:nvPr/>
        </p:nvPicPr>
        <p:blipFill>
          <a:blip r:embed="rId4"/>
          <a:stretch>
            <a:fillRect/>
          </a:stretch>
        </p:blipFill>
        <p:spPr>
          <a:xfrm>
            <a:off x="6102096" y="2372868"/>
            <a:ext cx="5458968" cy="3302675"/>
          </a:xfrm>
          <a:prstGeom prst="rect">
            <a:avLst/>
          </a:prstGeom>
        </p:spPr>
      </p:pic>
      <p:sp>
        <p:nvSpPr>
          <p:cNvPr id="3" name="TextBox 2">
            <a:extLst>
              <a:ext uri="{FF2B5EF4-FFF2-40B4-BE49-F238E27FC236}">
                <a16:creationId xmlns:a16="http://schemas.microsoft.com/office/drawing/2014/main" id="{BECDF257-2951-88C5-47EF-93A354C49307}"/>
              </a:ext>
            </a:extLst>
          </p:cNvPr>
          <p:cNvSpPr txBox="1"/>
          <p:nvPr/>
        </p:nvSpPr>
        <p:spPr>
          <a:xfrm>
            <a:off x="6102097" y="736806"/>
            <a:ext cx="5458967" cy="1569660"/>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/routing rule add action=lookup disabled=no </a:t>
            </a:r>
            <a:r>
              <a:rPr lang="en-US" sz="1200" i="1" dirty="0" err="1">
                <a:solidFill>
                  <a:schemeClr val="accent1">
                    <a:lumMod val="20000"/>
                    <a:lumOff val="80000"/>
                  </a:schemeClr>
                </a:solidFill>
                <a:latin typeface="Aptos Display" panose="020B0004020202020204" pitchFamily="34" charset="0"/>
              </a:rPr>
              <a:t>src</a:t>
            </a:r>
            <a:r>
              <a:rPr lang="en-US" sz="1200" i="1" dirty="0">
                <a:solidFill>
                  <a:schemeClr val="accent1">
                    <a:lumMod val="20000"/>
                    <a:lumOff val="80000"/>
                  </a:schemeClr>
                </a:solidFill>
                <a:latin typeface="Aptos Display" panose="020B0004020202020204" pitchFamily="34" charset="0"/>
              </a:rPr>
              <a:t>-address=</a:t>
            </a:r>
            <a:r>
              <a:rPr lang="en-US" sz="1200" b="1" i="1" dirty="0">
                <a:solidFill>
                  <a:schemeClr val="accent2"/>
                </a:solidFill>
                <a:latin typeface="Aptos Display" panose="020B0004020202020204" pitchFamily="34" charset="0"/>
              </a:rPr>
              <a:t>192.168.1.10/32</a:t>
            </a:r>
            <a:r>
              <a:rPr lang="en-US" sz="1200" i="1" dirty="0">
                <a:solidFill>
                  <a:schemeClr val="accent1">
                    <a:lumMod val="20000"/>
                    <a:lumOff val="80000"/>
                  </a:schemeClr>
                </a:solidFill>
                <a:latin typeface="Aptos Display" panose="020B0004020202020204" pitchFamily="34" charset="0"/>
              </a:rPr>
              <a:t> table=</a:t>
            </a:r>
            <a:r>
              <a:rPr lang="en-US" sz="1200" b="1" i="1" dirty="0">
                <a:solidFill>
                  <a:schemeClr val="accent2"/>
                </a:solidFill>
                <a:latin typeface="Aptos Display" panose="020B0004020202020204" pitchFamily="34" charset="0"/>
              </a:rPr>
              <a:t>WAN1</a:t>
            </a:r>
          </a:p>
          <a:p>
            <a:pPr lvl="0">
              <a:lnSpc>
                <a:spcPct val="100000"/>
              </a:lnSpc>
            </a:pPr>
            <a:r>
              <a:rPr lang="en-US" sz="1200" i="1" dirty="0">
                <a:solidFill>
                  <a:schemeClr val="accent1">
                    <a:lumMod val="20000"/>
                    <a:lumOff val="80000"/>
                  </a:schemeClr>
                </a:solidFill>
                <a:latin typeface="Aptos Display" panose="020B0004020202020204" pitchFamily="34" charset="0"/>
              </a:rPr>
              <a:t>/routing rule add action=lookup disabled=no </a:t>
            </a:r>
            <a:r>
              <a:rPr lang="en-US" sz="1200" i="1" dirty="0" err="1">
                <a:solidFill>
                  <a:schemeClr val="accent1">
                    <a:lumMod val="20000"/>
                    <a:lumOff val="80000"/>
                  </a:schemeClr>
                </a:solidFill>
                <a:latin typeface="Aptos Display" panose="020B0004020202020204" pitchFamily="34" charset="0"/>
              </a:rPr>
              <a:t>src</a:t>
            </a:r>
            <a:r>
              <a:rPr lang="en-US" sz="1200" i="1" dirty="0">
                <a:solidFill>
                  <a:schemeClr val="accent1">
                    <a:lumMod val="20000"/>
                    <a:lumOff val="80000"/>
                  </a:schemeClr>
                </a:solidFill>
                <a:latin typeface="Aptos Display" panose="020B0004020202020204" pitchFamily="34" charset="0"/>
              </a:rPr>
              <a:t>-address=</a:t>
            </a:r>
            <a:r>
              <a:rPr lang="en-US" sz="1200" b="1" i="1" dirty="0">
                <a:solidFill>
                  <a:schemeClr val="accent2"/>
                </a:solidFill>
                <a:latin typeface="Aptos Display" panose="020B0004020202020204" pitchFamily="34" charset="0"/>
              </a:rPr>
              <a:t>192.168.1.20/32</a:t>
            </a:r>
            <a:r>
              <a:rPr lang="en-US" sz="1200" i="1" dirty="0">
                <a:solidFill>
                  <a:schemeClr val="accent1">
                    <a:lumMod val="20000"/>
                    <a:lumOff val="80000"/>
                  </a:schemeClr>
                </a:solidFill>
                <a:latin typeface="Aptos Display" panose="020B0004020202020204" pitchFamily="34" charset="0"/>
              </a:rPr>
              <a:t> table=</a:t>
            </a:r>
            <a:r>
              <a:rPr lang="en-US" sz="1200" b="1" i="1" dirty="0">
                <a:solidFill>
                  <a:schemeClr val="accent2"/>
                </a:solidFill>
                <a:latin typeface="Aptos Display" panose="020B0004020202020204" pitchFamily="34" charset="0"/>
              </a:rPr>
              <a:t>WAN2</a:t>
            </a:r>
          </a:p>
          <a:p>
            <a:pPr lvl="0">
              <a:lnSpc>
                <a:spcPct val="100000"/>
              </a:lnSpc>
            </a:pPr>
            <a:r>
              <a:rPr lang="en-US" sz="1200" i="1" dirty="0">
                <a:solidFill>
                  <a:schemeClr val="accent1">
                    <a:lumMod val="20000"/>
                    <a:lumOff val="80000"/>
                  </a:schemeClr>
                </a:solidFill>
                <a:latin typeface="Aptos Display" panose="020B0004020202020204" pitchFamily="34" charset="0"/>
              </a:rPr>
              <a:t>/routing rule add action=lookup disabled=no </a:t>
            </a:r>
            <a:r>
              <a:rPr lang="en-US" sz="1200" i="1" dirty="0" err="1">
                <a:solidFill>
                  <a:schemeClr val="accent1">
                    <a:lumMod val="20000"/>
                    <a:lumOff val="80000"/>
                  </a:schemeClr>
                </a:solidFill>
                <a:latin typeface="Aptos Display" panose="020B0004020202020204" pitchFamily="34" charset="0"/>
              </a:rPr>
              <a:t>src</a:t>
            </a:r>
            <a:r>
              <a:rPr lang="en-US" sz="1200" i="1" dirty="0">
                <a:solidFill>
                  <a:schemeClr val="accent1">
                    <a:lumMod val="20000"/>
                    <a:lumOff val="80000"/>
                  </a:schemeClr>
                </a:solidFill>
                <a:latin typeface="Aptos Display" panose="020B0004020202020204" pitchFamily="34" charset="0"/>
              </a:rPr>
              <a:t>-address=</a:t>
            </a:r>
            <a:r>
              <a:rPr lang="en-US" sz="1200" b="1" i="1" dirty="0">
                <a:solidFill>
                  <a:schemeClr val="accent2"/>
                </a:solidFill>
                <a:latin typeface="Aptos Display" panose="020B0004020202020204" pitchFamily="34" charset="0"/>
              </a:rPr>
              <a:t>192.168.1.30/32</a:t>
            </a:r>
            <a:r>
              <a:rPr lang="en-US" sz="1200" i="1" dirty="0">
                <a:solidFill>
                  <a:schemeClr val="accent1">
                    <a:lumMod val="20000"/>
                    <a:lumOff val="80000"/>
                  </a:schemeClr>
                </a:solidFill>
                <a:latin typeface="Aptos Display" panose="020B0004020202020204" pitchFamily="34" charset="0"/>
              </a:rPr>
              <a:t> table=</a:t>
            </a:r>
            <a:r>
              <a:rPr lang="en-US" sz="1200" b="1" i="1" dirty="0">
                <a:solidFill>
                  <a:schemeClr val="accent2"/>
                </a:solidFill>
                <a:latin typeface="Aptos Display" panose="020B0004020202020204" pitchFamily="34" charset="0"/>
              </a:rPr>
              <a:t>WAN3</a:t>
            </a:r>
          </a:p>
          <a:p>
            <a:pPr lvl="0">
              <a:lnSpc>
                <a:spcPct val="100000"/>
              </a:lnSpc>
            </a:pPr>
            <a:r>
              <a:rPr lang="en-US" sz="1200" i="1" dirty="0">
                <a:solidFill>
                  <a:schemeClr val="accent1">
                    <a:lumMod val="20000"/>
                    <a:lumOff val="80000"/>
                  </a:schemeClr>
                </a:solidFill>
                <a:latin typeface="Aptos Display" panose="020B0004020202020204" pitchFamily="34" charset="0"/>
              </a:rPr>
              <a:t>/routing rule add action=lookup disabled=no </a:t>
            </a:r>
            <a:r>
              <a:rPr lang="en-US" sz="1200" i="1" dirty="0" err="1">
                <a:solidFill>
                  <a:schemeClr val="accent1">
                    <a:lumMod val="20000"/>
                    <a:lumOff val="80000"/>
                  </a:schemeClr>
                </a:solidFill>
                <a:latin typeface="Aptos Display" panose="020B0004020202020204" pitchFamily="34" charset="0"/>
              </a:rPr>
              <a:t>src</a:t>
            </a:r>
            <a:r>
              <a:rPr lang="en-US" sz="1200" i="1" dirty="0">
                <a:solidFill>
                  <a:schemeClr val="accent1">
                    <a:lumMod val="20000"/>
                    <a:lumOff val="80000"/>
                  </a:schemeClr>
                </a:solidFill>
                <a:latin typeface="Aptos Display" panose="020B0004020202020204" pitchFamily="34" charset="0"/>
              </a:rPr>
              <a:t>-address=</a:t>
            </a:r>
            <a:r>
              <a:rPr lang="en-US" sz="1200" b="1" i="1" dirty="0">
                <a:solidFill>
                  <a:schemeClr val="accent2"/>
                </a:solidFill>
                <a:latin typeface="Aptos Display" panose="020B0004020202020204" pitchFamily="34" charset="0"/>
              </a:rPr>
              <a:t>192.168.1.40/32</a:t>
            </a:r>
            <a:r>
              <a:rPr lang="en-US" sz="1200" i="1" dirty="0">
                <a:solidFill>
                  <a:schemeClr val="accent1">
                    <a:lumMod val="20000"/>
                    <a:lumOff val="80000"/>
                  </a:schemeClr>
                </a:solidFill>
                <a:latin typeface="Aptos Display" panose="020B0004020202020204" pitchFamily="34" charset="0"/>
              </a:rPr>
              <a:t> table=</a:t>
            </a:r>
            <a:r>
              <a:rPr lang="en-US" sz="1200" b="1" i="1" dirty="0">
                <a:solidFill>
                  <a:schemeClr val="accent2"/>
                </a:solidFill>
                <a:latin typeface="Aptos Display" panose="020B0004020202020204" pitchFamily="34" charset="0"/>
              </a:rPr>
              <a:t>WAN4</a:t>
            </a:r>
          </a:p>
        </p:txBody>
      </p:sp>
      <p:sp>
        <p:nvSpPr>
          <p:cNvPr id="5" name="Rectangle 4" descr="Web Design">
            <a:extLst>
              <a:ext uri="{FF2B5EF4-FFF2-40B4-BE49-F238E27FC236}">
                <a16:creationId xmlns:a16="http://schemas.microsoft.com/office/drawing/2014/main" id="{6A39778A-853F-A6B9-7365-4C469655244A}"/>
              </a:ext>
            </a:extLst>
          </p:cNvPr>
          <p:cNvSpPr/>
          <p:nvPr/>
        </p:nvSpPr>
        <p:spPr>
          <a:xfrm>
            <a:off x="6019391" y="287178"/>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6" name="Picture 2" descr="TRANG TIN NỘI BỘ | TINPNC">
            <a:extLst>
              <a:ext uri="{FF2B5EF4-FFF2-40B4-BE49-F238E27FC236}">
                <a16:creationId xmlns:a16="http://schemas.microsoft.com/office/drawing/2014/main" id="{3CC92046-5B71-96E7-C876-93D5892C4E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750737"/>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181812BA-C4C2-EB10-BDBA-4CB5689BD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9E5FE8-0DB5-B4ED-AC61-74968721D099}"/>
              </a:ext>
            </a:extLst>
          </p:cNvPr>
          <p:cNvSpPr>
            <a:spLocks noGrp="1"/>
          </p:cNvSpPr>
          <p:nvPr>
            <p:ph type="title"/>
          </p:nvPr>
        </p:nvSpPr>
        <p:spPr>
          <a:xfrm>
            <a:off x="643479" y="284134"/>
            <a:ext cx="10909640" cy="1368614"/>
          </a:xfrm>
        </p:spPr>
        <p:txBody>
          <a:bodyPr vert="horz" lIns="91440" tIns="45720" rIns="91440" bIns="45720" rtlCol="0" anchor="ctr">
            <a:normAutofit/>
          </a:bodyPr>
          <a:lstStyle/>
          <a:p>
            <a:pPr algn="ctr"/>
            <a:r>
              <a:rPr lang="en-US" b="1" dirty="0">
                <a:ln w="22225">
                  <a:solidFill>
                    <a:schemeClr val="accent2"/>
                  </a:solidFill>
                  <a:prstDash val="solid"/>
                </a:ln>
                <a:solidFill>
                  <a:schemeClr val="accent2">
                    <a:lumMod val="40000"/>
                    <a:lumOff val="60000"/>
                  </a:schemeClr>
                </a:solidFill>
              </a:rPr>
              <a:t>14.2 CẤU HÌNH QUY TẮC ROUTING</a:t>
            </a:r>
          </a:p>
        </p:txBody>
      </p:sp>
      <p:sp>
        <p:nvSpPr>
          <p:cNvPr id="3" name="TextBox 2">
            <a:extLst>
              <a:ext uri="{FF2B5EF4-FFF2-40B4-BE49-F238E27FC236}">
                <a16:creationId xmlns:a16="http://schemas.microsoft.com/office/drawing/2014/main" id="{DA71386D-7DA5-CC87-EB5A-EE84BBAEA3BB}"/>
              </a:ext>
            </a:extLst>
          </p:cNvPr>
          <p:cNvSpPr txBox="1"/>
          <p:nvPr/>
        </p:nvSpPr>
        <p:spPr>
          <a:xfrm>
            <a:off x="643479" y="1283369"/>
            <a:ext cx="10909643" cy="552659"/>
          </a:xfrm>
          <a:prstGeom prst="rect">
            <a:avLst/>
          </a:prstGeom>
        </p:spPr>
        <p:txBody>
          <a:bodyPr vert="horz" lIns="91440" tIns="45720" rIns="91440" bIns="45720" rtlCol="0" anchor="ctr">
            <a:normAutofit/>
          </a:bodyPr>
          <a:lstStyle/>
          <a:p>
            <a:pPr algn="ctr">
              <a:lnSpc>
                <a:spcPct val="90000"/>
              </a:lnSpc>
              <a:spcBef>
                <a:spcPts val="1000"/>
              </a:spcBef>
            </a:pPr>
            <a:r>
              <a:rPr lang="en-US" sz="1700" dirty="0"/>
              <a:t>Thay </a:t>
            </a:r>
            <a:r>
              <a:rPr lang="en-US" sz="1700" dirty="0" err="1"/>
              <a:t>vì</a:t>
            </a:r>
            <a:r>
              <a:rPr lang="en-US" sz="1700" dirty="0"/>
              <a:t> </a:t>
            </a:r>
            <a:r>
              <a:rPr lang="en-US" sz="1700" dirty="0" err="1"/>
              <a:t>việc</a:t>
            </a:r>
            <a:r>
              <a:rPr lang="en-US" sz="1700" dirty="0"/>
              <a:t> </a:t>
            </a:r>
            <a:r>
              <a:rPr lang="en-US" sz="1700" dirty="0" err="1"/>
              <a:t>sử</a:t>
            </a:r>
            <a:r>
              <a:rPr lang="en-US" sz="1700" dirty="0"/>
              <a:t> </a:t>
            </a:r>
            <a:r>
              <a:rPr lang="en-US" sz="1700" dirty="0" err="1"/>
              <a:t>dụng</a:t>
            </a:r>
            <a:r>
              <a:rPr lang="en-US" sz="1700" dirty="0"/>
              <a:t> </a:t>
            </a:r>
            <a:r>
              <a:rPr lang="en-US" sz="1700" dirty="0" err="1"/>
              <a:t>lệnh</a:t>
            </a:r>
            <a:r>
              <a:rPr lang="en-US" sz="1700" dirty="0"/>
              <a:t> </a:t>
            </a:r>
            <a:r>
              <a:rPr lang="en-US" sz="1700" dirty="0" err="1"/>
              <a:t>cấu</a:t>
            </a:r>
            <a:r>
              <a:rPr lang="en-US" sz="1700" dirty="0"/>
              <a:t> </a:t>
            </a:r>
            <a:r>
              <a:rPr lang="en-US" sz="1700" dirty="0" err="1"/>
              <a:t>hình</a:t>
            </a:r>
            <a:r>
              <a:rPr lang="en-US" sz="1700" dirty="0"/>
              <a:t> </a:t>
            </a:r>
            <a:r>
              <a:rPr lang="en-US" sz="1700" dirty="0" err="1"/>
              <a:t>từng</a:t>
            </a:r>
            <a:r>
              <a:rPr lang="en-US" sz="1700" dirty="0"/>
              <a:t> </a:t>
            </a:r>
            <a:r>
              <a:rPr lang="en-US" sz="1700" dirty="0" err="1"/>
              <a:t>địa</a:t>
            </a:r>
            <a:r>
              <a:rPr lang="en-US" sz="1700" dirty="0"/>
              <a:t> </a:t>
            </a:r>
            <a:r>
              <a:rPr lang="en-US" sz="1700" dirty="0" err="1"/>
              <a:t>chỉ</a:t>
            </a:r>
            <a:r>
              <a:rPr lang="en-US" sz="1700" dirty="0"/>
              <a:t> IP </a:t>
            </a:r>
            <a:r>
              <a:rPr lang="en-US" sz="1700" dirty="0" err="1"/>
              <a:t>một</a:t>
            </a:r>
            <a:r>
              <a:rPr lang="en-US" sz="1700" dirty="0"/>
              <a:t> </a:t>
            </a:r>
            <a:r>
              <a:rPr lang="en-US" sz="1700" dirty="0" err="1"/>
              <a:t>thì</a:t>
            </a:r>
            <a:r>
              <a:rPr lang="en-US" sz="1700" dirty="0"/>
              <a:t> ta </a:t>
            </a:r>
            <a:r>
              <a:rPr lang="en-US" sz="1700" dirty="0" err="1"/>
              <a:t>có</a:t>
            </a:r>
            <a:r>
              <a:rPr lang="en-US" sz="1700" dirty="0"/>
              <a:t> </a:t>
            </a:r>
            <a:r>
              <a:rPr lang="en-US" sz="1700" dirty="0" err="1"/>
              <a:t>thể</a:t>
            </a:r>
            <a:r>
              <a:rPr lang="en-US" sz="1700" dirty="0"/>
              <a:t> </a:t>
            </a:r>
            <a:r>
              <a:rPr lang="en-US" sz="1700" dirty="0" err="1"/>
              <a:t>dùng</a:t>
            </a:r>
            <a:r>
              <a:rPr lang="en-US" sz="1700" dirty="0"/>
              <a:t> </a:t>
            </a:r>
            <a:r>
              <a:rPr lang="en-US" sz="1700" dirty="0" err="1"/>
              <a:t>lệnh</a:t>
            </a:r>
            <a:r>
              <a:rPr lang="en-US" sz="1700" dirty="0"/>
              <a:t> </a:t>
            </a:r>
            <a:r>
              <a:rPr lang="en-US" sz="1700" dirty="0" err="1"/>
              <a:t>để</a:t>
            </a:r>
            <a:r>
              <a:rPr lang="en-US" sz="1700" dirty="0"/>
              <a:t> </a:t>
            </a:r>
            <a:r>
              <a:rPr lang="en-US" sz="1700" dirty="0" err="1"/>
              <a:t>cấu</a:t>
            </a:r>
            <a:r>
              <a:rPr lang="en-US" sz="1700" dirty="0"/>
              <a:t> </a:t>
            </a:r>
            <a:r>
              <a:rPr lang="en-US" sz="1700" dirty="0" err="1"/>
              <a:t>hình</a:t>
            </a:r>
            <a:r>
              <a:rPr lang="en-US" sz="1700" dirty="0"/>
              <a:t> </a:t>
            </a:r>
            <a:r>
              <a:rPr lang="en-US" sz="1700" dirty="0" err="1"/>
              <a:t>tự</a:t>
            </a:r>
            <a:r>
              <a:rPr lang="en-US" sz="1700" dirty="0"/>
              <a:t> </a:t>
            </a:r>
            <a:r>
              <a:rPr lang="en-US" sz="1700" dirty="0" err="1"/>
              <a:t>động</a:t>
            </a:r>
            <a:r>
              <a:rPr lang="en-US" sz="1700" dirty="0"/>
              <a:t> </a:t>
            </a:r>
            <a:r>
              <a:rPr lang="en-US" sz="1700" dirty="0" err="1"/>
              <a:t>như</a:t>
            </a:r>
            <a:r>
              <a:rPr lang="en-US" sz="1700" dirty="0"/>
              <a:t> </a:t>
            </a:r>
            <a:r>
              <a:rPr lang="en-US" sz="1700" dirty="0" err="1"/>
              <a:t>sau</a:t>
            </a:r>
            <a:r>
              <a:rPr lang="en-US" sz="1700" dirty="0"/>
              <a:t>: </a:t>
            </a:r>
          </a:p>
        </p:txBody>
      </p:sp>
      <p:sp>
        <p:nvSpPr>
          <p:cNvPr id="7" name="TextBox 6">
            <a:extLst>
              <a:ext uri="{FF2B5EF4-FFF2-40B4-BE49-F238E27FC236}">
                <a16:creationId xmlns:a16="http://schemas.microsoft.com/office/drawing/2014/main" id="{3254B8C1-BCE1-C3D7-B21F-99C1E090239E}"/>
              </a:ext>
            </a:extLst>
          </p:cNvPr>
          <p:cNvSpPr txBox="1"/>
          <p:nvPr/>
        </p:nvSpPr>
        <p:spPr>
          <a:xfrm>
            <a:off x="635690" y="2571967"/>
            <a:ext cx="3438906" cy="3207258"/>
          </a:xfrm>
          <a:prstGeom prst="rect">
            <a:avLst/>
          </a:prstGeom>
        </p:spPr>
        <p:txBody>
          <a:bodyPr vert="horz" lIns="91440" tIns="45720" rIns="91440" bIns="45720" rtlCol="0" anchor="t">
            <a:normAutofit fontScale="92500" lnSpcReduction="10000"/>
          </a:bodyPr>
          <a:lstStyle/>
          <a:p>
            <a:pPr marL="285750" indent="-285750">
              <a:buFontTx/>
              <a:buChar char="-"/>
            </a:pPr>
            <a:endParaRPr lang="en-US" sz="1300" dirty="0"/>
          </a:p>
          <a:p>
            <a:r>
              <a:rPr lang="en-US" sz="1300" b="1" dirty="0" err="1">
                <a:solidFill>
                  <a:schemeClr val="accent2"/>
                </a:solidFill>
              </a:rPr>
              <a:t>Ví</a:t>
            </a:r>
            <a:r>
              <a:rPr lang="en-US" sz="1300" b="1" dirty="0">
                <a:solidFill>
                  <a:schemeClr val="accent2"/>
                </a:solidFill>
              </a:rPr>
              <a:t> </a:t>
            </a:r>
            <a:r>
              <a:rPr lang="en-US" sz="1300" b="1" dirty="0" err="1">
                <a:solidFill>
                  <a:schemeClr val="accent2"/>
                </a:solidFill>
              </a:rPr>
              <a:t>dụ</a:t>
            </a:r>
            <a:r>
              <a:rPr lang="en-US" sz="1300" b="1" dirty="0">
                <a:solidFill>
                  <a:schemeClr val="accent2"/>
                </a:solidFill>
              </a:rPr>
              <a:t> 2</a:t>
            </a:r>
            <a:r>
              <a:rPr lang="en-US" sz="1300" dirty="0">
                <a:solidFill>
                  <a:schemeClr val="accent2"/>
                </a:solidFill>
              </a:rPr>
              <a:t>: </a:t>
            </a:r>
            <a:r>
              <a:rPr lang="en-US" sz="1300" dirty="0" err="1"/>
              <a:t>Khách</a:t>
            </a:r>
            <a:r>
              <a:rPr lang="en-US" sz="1300" dirty="0"/>
              <a:t> </a:t>
            </a:r>
            <a:r>
              <a:rPr lang="en-US" sz="1300" dirty="0" err="1"/>
              <a:t>hàng</a:t>
            </a:r>
            <a:r>
              <a:rPr lang="en-US" sz="1300" dirty="0"/>
              <a:t> </a:t>
            </a:r>
            <a:r>
              <a:rPr lang="en-US" sz="1300" dirty="0" err="1"/>
              <a:t>sử</a:t>
            </a:r>
            <a:r>
              <a:rPr lang="en-US" sz="1300" dirty="0"/>
              <a:t> </a:t>
            </a:r>
            <a:r>
              <a:rPr lang="en-US" sz="1300" dirty="0" err="1"/>
              <a:t>dụng</a:t>
            </a:r>
            <a:r>
              <a:rPr lang="en-US" sz="1300" dirty="0"/>
              <a:t> </a:t>
            </a:r>
            <a:r>
              <a:rPr lang="en-US" sz="1300" dirty="0" err="1"/>
              <a:t>gói</a:t>
            </a:r>
            <a:r>
              <a:rPr lang="en-US" sz="1300" dirty="0"/>
              <a:t> Giga 4 </a:t>
            </a:r>
            <a:r>
              <a:rPr lang="en-US" sz="1300" dirty="0" err="1"/>
              <a:t>Phiên</a:t>
            </a:r>
            <a:r>
              <a:rPr lang="en-US" sz="1300" dirty="0"/>
              <a:t>, </a:t>
            </a:r>
            <a:r>
              <a:rPr lang="en-US" sz="1300" dirty="0" err="1"/>
              <a:t>và</a:t>
            </a:r>
            <a:r>
              <a:rPr lang="en-US" sz="1300" dirty="0"/>
              <a:t> </a:t>
            </a:r>
            <a:r>
              <a:rPr lang="en-US" sz="1300" dirty="0" err="1"/>
              <a:t>khách</a:t>
            </a:r>
            <a:r>
              <a:rPr lang="en-US" sz="1300" dirty="0"/>
              <a:t> </a:t>
            </a:r>
            <a:r>
              <a:rPr lang="en-US" sz="1300" dirty="0" err="1"/>
              <a:t>hàng</a:t>
            </a:r>
            <a:r>
              <a:rPr lang="en-US" sz="1300" dirty="0"/>
              <a:t> </a:t>
            </a:r>
            <a:r>
              <a:rPr lang="en-US" sz="1300" dirty="0" err="1"/>
              <a:t>muốn</a:t>
            </a:r>
            <a:r>
              <a:rPr lang="en-US" sz="1300" dirty="0"/>
              <a:t>:</a:t>
            </a:r>
          </a:p>
          <a:p>
            <a:pPr marL="285750" indent="-285750">
              <a:buFontTx/>
              <a:buChar char="-"/>
            </a:pPr>
            <a:endParaRPr lang="en-US" sz="1300" dirty="0"/>
          </a:p>
          <a:p>
            <a:pPr marL="285750" indent="-285750">
              <a:buFontTx/>
              <a:buChar char="-"/>
            </a:pPr>
            <a:r>
              <a:rPr lang="en-US" sz="1300" dirty="0" err="1"/>
              <a:t>Địa</a:t>
            </a:r>
            <a:r>
              <a:rPr lang="en-US" sz="1300" dirty="0"/>
              <a:t> </a:t>
            </a:r>
            <a:r>
              <a:rPr lang="en-US" sz="1300" dirty="0" err="1"/>
              <a:t>chỉ</a:t>
            </a:r>
            <a:r>
              <a:rPr lang="en-US" sz="1300" dirty="0"/>
              <a:t> IP 192.168.1.2 </a:t>
            </a:r>
            <a:r>
              <a:rPr lang="en-US" sz="1300" dirty="0" err="1"/>
              <a:t>đến</a:t>
            </a:r>
            <a:r>
              <a:rPr lang="en-US" sz="1300" dirty="0"/>
              <a:t> 192.168.1.50 </a:t>
            </a:r>
            <a:r>
              <a:rPr lang="en-US" sz="1300" dirty="0" err="1"/>
              <a:t>đi</a:t>
            </a:r>
            <a:r>
              <a:rPr lang="en-US" sz="1300" dirty="0"/>
              <a:t> </a:t>
            </a:r>
            <a:r>
              <a:rPr lang="en-US" sz="1300" dirty="0" err="1"/>
              <a:t>theo</a:t>
            </a:r>
            <a:r>
              <a:rPr lang="en-US" sz="1300" dirty="0"/>
              <a:t> Wan 1</a:t>
            </a:r>
          </a:p>
          <a:p>
            <a:pPr marL="285750" indent="-285750">
              <a:buFontTx/>
              <a:buChar char="-"/>
            </a:pPr>
            <a:endParaRPr lang="en-US" sz="1300" dirty="0"/>
          </a:p>
          <a:p>
            <a:pPr marL="285750" indent="-285750">
              <a:buFontTx/>
              <a:buChar char="-"/>
            </a:pPr>
            <a:r>
              <a:rPr lang="en-US" sz="1300" dirty="0" err="1"/>
              <a:t>Địa</a:t>
            </a:r>
            <a:r>
              <a:rPr lang="en-US" sz="1300" dirty="0"/>
              <a:t> </a:t>
            </a:r>
            <a:r>
              <a:rPr lang="en-US" sz="1300" dirty="0" err="1"/>
              <a:t>chỉ</a:t>
            </a:r>
            <a:r>
              <a:rPr lang="en-US" sz="1300" dirty="0"/>
              <a:t> IP 192.168.1.51 </a:t>
            </a:r>
            <a:r>
              <a:rPr lang="en-US" sz="1300" dirty="0" err="1"/>
              <a:t>đến</a:t>
            </a:r>
            <a:r>
              <a:rPr lang="en-US" sz="1300" dirty="0"/>
              <a:t> 192.168.1.100 </a:t>
            </a:r>
            <a:r>
              <a:rPr lang="en-US" sz="1300" dirty="0" err="1"/>
              <a:t>đi</a:t>
            </a:r>
            <a:r>
              <a:rPr lang="en-US" sz="1300" dirty="0"/>
              <a:t> </a:t>
            </a:r>
            <a:r>
              <a:rPr lang="en-US" sz="1300" dirty="0" err="1"/>
              <a:t>theo</a:t>
            </a:r>
            <a:r>
              <a:rPr lang="en-US" sz="1300" dirty="0"/>
              <a:t> Wan 2</a:t>
            </a:r>
          </a:p>
          <a:p>
            <a:pPr marL="285750" indent="-285750">
              <a:buFontTx/>
              <a:buChar char="-"/>
            </a:pPr>
            <a:endParaRPr lang="en-US" sz="1300" dirty="0"/>
          </a:p>
          <a:p>
            <a:pPr marL="285750" indent="-285750">
              <a:buFontTx/>
              <a:buChar char="-"/>
            </a:pPr>
            <a:r>
              <a:rPr lang="en-US" sz="1300" dirty="0" err="1"/>
              <a:t>Địa</a:t>
            </a:r>
            <a:r>
              <a:rPr lang="en-US" sz="1300" dirty="0"/>
              <a:t> </a:t>
            </a:r>
            <a:r>
              <a:rPr lang="en-US" sz="1300" dirty="0" err="1"/>
              <a:t>chỉ</a:t>
            </a:r>
            <a:r>
              <a:rPr lang="en-US" sz="1300" dirty="0"/>
              <a:t> IP 192.168.1.101 </a:t>
            </a:r>
            <a:r>
              <a:rPr lang="en-US" sz="1300" dirty="0" err="1"/>
              <a:t>đến</a:t>
            </a:r>
            <a:r>
              <a:rPr lang="en-US" sz="1300" dirty="0"/>
              <a:t> 192.168.1.150 </a:t>
            </a:r>
            <a:r>
              <a:rPr lang="en-US" sz="1300" dirty="0" err="1"/>
              <a:t>đi</a:t>
            </a:r>
            <a:r>
              <a:rPr lang="en-US" sz="1300" dirty="0"/>
              <a:t> </a:t>
            </a:r>
            <a:r>
              <a:rPr lang="en-US" sz="1300" dirty="0" err="1"/>
              <a:t>theo</a:t>
            </a:r>
            <a:r>
              <a:rPr lang="en-US" sz="1300" dirty="0"/>
              <a:t> Wan 3</a:t>
            </a:r>
          </a:p>
          <a:p>
            <a:pPr marL="285750" indent="-285750">
              <a:buFontTx/>
              <a:buChar char="-"/>
            </a:pPr>
            <a:endParaRPr lang="en-US" sz="1300" dirty="0"/>
          </a:p>
          <a:p>
            <a:pPr marL="285750" indent="-285750">
              <a:buFontTx/>
              <a:buChar char="-"/>
            </a:pPr>
            <a:r>
              <a:rPr lang="en-US" sz="1300" dirty="0" err="1"/>
              <a:t>Địa</a:t>
            </a:r>
            <a:r>
              <a:rPr lang="en-US" sz="1300" dirty="0"/>
              <a:t> </a:t>
            </a:r>
            <a:r>
              <a:rPr lang="en-US" sz="1300" dirty="0" err="1"/>
              <a:t>chỉ</a:t>
            </a:r>
            <a:r>
              <a:rPr lang="en-US" sz="1300" dirty="0"/>
              <a:t> IP 192.168.1.151 </a:t>
            </a:r>
            <a:r>
              <a:rPr lang="en-US" sz="1300" dirty="0" err="1"/>
              <a:t>đến</a:t>
            </a:r>
            <a:r>
              <a:rPr lang="en-US" sz="1300" dirty="0"/>
              <a:t> 192.168.1.200 </a:t>
            </a:r>
            <a:r>
              <a:rPr lang="en-US" sz="1300" dirty="0" err="1"/>
              <a:t>đi</a:t>
            </a:r>
            <a:r>
              <a:rPr lang="en-US" sz="1300" dirty="0"/>
              <a:t> </a:t>
            </a:r>
            <a:r>
              <a:rPr lang="en-US" sz="1300" dirty="0" err="1"/>
              <a:t>theo</a:t>
            </a:r>
            <a:r>
              <a:rPr lang="en-US" sz="1300" dirty="0"/>
              <a:t> Wan 4</a:t>
            </a:r>
          </a:p>
          <a:p>
            <a:pPr marL="285750" indent="-285750">
              <a:buFontTx/>
              <a:buChar char="-"/>
            </a:pPr>
            <a:endParaRPr lang="en-US" sz="1300" dirty="0"/>
          </a:p>
          <a:p>
            <a:pPr marL="285750" indent="-285750">
              <a:buFontTx/>
              <a:buChar char="-"/>
            </a:pPr>
            <a:r>
              <a:rPr lang="en-US" sz="1300" dirty="0" err="1"/>
              <a:t>Các</a:t>
            </a:r>
            <a:r>
              <a:rPr lang="en-US" sz="1300" dirty="0"/>
              <a:t> </a:t>
            </a:r>
            <a:r>
              <a:rPr lang="en-US" sz="1300" dirty="0" err="1"/>
              <a:t>địa</a:t>
            </a:r>
            <a:r>
              <a:rPr lang="en-US" sz="1300" dirty="0"/>
              <a:t> </a:t>
            </a:r>
            <a:r>
              <a:rPr lang="en-US" sz="1300" dirty="0" err="1"/>
              <a:t>chỉ</a:t>
            </a:r>
            <a:r>
              <a:rPr lang="en-US" sz="1300" dirty="0"/>
              <a:t> IP </a:t>
            </a:r>
            <a:r>
              <a:rPr lang="en-US" sz="1300" dirty="0" err="1"/>
              <a:t>còn</a:t>
            </a:r>
            <a:r>
              <a:rPr lang="en-US" sz="1300" dirty="0"/>
              <a:t> </a:t>
            </a:r>
            <a:r>
              <a:rPr lang="en-US" sz="1300" dirty="0" err="1"/>
              <a:t>lại</a:t>
            </a:r>
            <a:r>
              <a:rPr lang="en-US" sz="1300" dirty="0"/>
              <a:t> </a:t>
            </a:r>
            <a:r>
              <a:rPr lang="en-US" sz="1300" dirty="0" err="1"/>
              <a:t>đi</a:t>
            </a:r>
            <a:r>
              <a:rPr lang="en-US" sz="1300" dirty="0"/>
              <a:t> </a:t>
            </a:r>
            <a:r>
              <a:rPr lang="en-US" sz="1300" dirty="0" err="1"/>
              <a:t>theo</a:t>
            </a:r>
            <a:r>
              <a:rPr lang="en-US" sz="1300" dirty="0"/>
              <a:t> Wan </a:t>
            </a:r>
            <a:r>
              <a:rPr lang="en-US" sz="1300" dirty="0" err="1"/>
              <a:t>mặc</a:t>
            </a:r>
            <a:r>
              <a:rPr lang="en-US" sz="1300" dirty="0"/>
              <a:t> </a:t>
            </a:r>
            <a:r>
              <a:rPr lang="en-US" sz="1300" dirty="0" err="1"/>
              <a:t>định</a:t>
            </a:r>
            <a:r>
              <a:rPr lang="en-US" sz="1300" dirty="0"/>
              <a:t>( Wan1)</a:t>
            </a:r>
          </a:p>
          <a:p>
            <a:pPr marL="285750" indent="-228600">
              <a:lnSpc>
                <a:spcPct val="90000"/>
              </a:lnSpc>
              <a:spcAft>
                <a:spcPts val="600"/>
              </a:spcAft>
              <a:buFont typeface="Arial" panose="020B0604020202020204" pitchFamily="34" charset="0"/>
              <a:buChar char="•"/>
            </a:pPr>
            <a:endParaRPr lang="en-US" sz="1300" dirty="0"/>
          </a:p>
        </p:txBody>
      </p:sp>
      <p:sp>
        <p:nvSpPr>
          <p:cNvPr id="6" name="Rectangle: Rounded Corners 5">
            <a:extLst>
              <a:ext uri="{FF2B5EF4-FFF2-40B4-BE49-F238E27FC236}">
                <a16:creationId xmlns:a16="http://schemas.microsoft.com/office/drawing/2014/main" id="{0419BFC2-7C2D-2AAB-79B5-31B77CE73B4E}"/>
              </a:ext>
            </a:extLst>
          </p:cNvPr>
          <p:cNvSpPr/>
          <p:nvPr/>
        </p:nvSpPr>
        <p:spPr>
          <a:xfrm>
            <a:off x="4710285" y="2571967"/>
            <a:ext cx="6063269" cy="4141815"/>
          </a:xfrm>
          <a:prstGeom prst="roundRect">
            <a:avLst>
              <a:gd name="adj" fmla="val 10000"/>
            </a:avLst>
          </a:prstGeom>
          <a:noFill/>
          <a:ln>
            <a:solidFill>
              <a:schemeClr val="accent2"/>
            </a:solidFill>
            <a:prstDash val="dash"/>
          </a:ln>
        </p:spPr>
        <p:style>
          <a:lnRef idx="0">
            <a:schemeClr val="dk2">
              <a:hueOff val="0"/>
              <a:satOff val="0"/>
              <a:lumOff val="0"/>
              <a:alphaOff val="0"/>
            </a:schemeClr>
          </a:lnRef>
          <a:fillRef idx="1">
            <a:schemeClr val="dk2">
              <a:tint val="40000"/>
              <a:hueOff val="0"/>
              <a:satOff val="0"/>
              <a:lumOff val="0"/>
              <a:alphaOff val="0"/>
            </a:schemeClr>
          </a:fillRef>
          <a:effectRef idx="2">
            <a:schemeClr val="dk2">
              <a:tint val="40000"/>
              <a:hueOff val="0"/>
              <a:satOff val="0"/>
              <a:lumOff val="0"/>
              <a:alphaOff val="0"/>
            </a:schemeClr>
          </a:effectRef>
          <a:fontRef idx="minor">
            <a:schemeClr val="dk1">
              <a:hueOff val="0"/>
              <a:satOff val="0"/>
              <a:lumOff val="0"/>
              <a:alphaOff val="0"/>
            </a:schemeClr>
          </a:fontRef>
        </p:style>
        <p:txBody>
          <a:bodyPr/>
          <a:lstStyle/>
          <a:p>
            <a:pPr>
              <a:spcAft>
                <a:spcPts val="600"/>
              </a:spcAft>
            </a:pPr>
            <a:r>
              <a:rPr lang="en-US" sz="1100" i="1" dirty="0">
                <a:solidFill>
                  <a:schemeClr val="tx1"/>
                </a:solidFill>
              </a:rPr>
              <a:t>:for </a:t>
            </a:r>
            <a:r>
              <a:rPr lang="en-US" sz="1100" i="1" dirty="0" err="1">
                <a:solidFill>
                  <a:schemeClr val="tx1"/>
                </a:solidFill>
              </a:rPr>
              <a:t>i</a:t>
            </a:r>
            <a:r>
              <a:rPr lang="en-US" sz="1100" i="1" dirty="0">
                <a:solidFill>
                  <a:schemeClr val="tx1"/>
                </a:solidFill>
              </a:rPr>
              <a:t> from=2 to=50 do={</a:t>
            </a:r>
          </a:p>
          <a:p>
            <a:pPr>
              <a:spcAft>
                <a:spcPts val="600"/>
              </a:spcAft>
            </a:pPr>
            <a:r>
              <a:rPr lang="en-US" sz="1100" i="1" dirty="0">
                <a:solidFill>
                  <a:schemeClr val="tx1"/>
                </a:solidFill>
              </a:rPr>
              <a:t>    :local </a:t>
            </a:r>
            <a:r>
              <a:rPr lang="en-US" sz="1100" i="1" dirty="0" err="1">
                <a:solidFill>
                  <a:schemeClr val="tx1"/>
                </a:solidFill>
              </a:rPr>
              <a:t>addressLAN</a:t>
            </a:r>
            <a:r>
              <a:rPr lang="en-US" sz="1100" i="1" dirty="0">
                <a:solidFill>
                  <a:schemeClr val="tx1"/>
                </a:solidFill>
              </a:rPr>
              <a:t> ("192.168.1." . $</a:t>
            </a:r>
            <a:r>
              <a:rPr lang="en-US" sz="1100" i="1" dirty="0" err="1">
                <a:solidFill>
                  <a:schemeClr val="tx1"/>
                </a:solidFill>
              </a:rPr>
              <a:t>i</a:t>
            </a:r>
            <a:r>
              <a:rPr lang="en-US" sz="1100" i="1" dirty="0">
                <a:solidFill>
                  <a:schemeClr val="tx1"/>
                </a:solidFill>
              </a:rPr>
              <a:t> . "/32")</a:t>
            </a:r>
          </a:p>
          <a:p>
            <a:pPr>
              <a:spcAft>
                <a:spcPts val="600"/>
              </a:spcAft>
            </a:pPr>
            <a:r>
              <a:rPr lang="en-US" sz="1100" i="1" dirty="0">
                <a:solidFill>
                  <a:schemeClr val="tx1"/>
                </a:solidFill>
              </a:rPr>
              <a:t>     /routing rule add action=lookup disabled=no </a:t>
            </a:r>
            <a:r>
              <a:rPr lang="en-US" sz="1100" i="1" dirty="0" err="1">
                <a:solidFill>
                  <a:schemeClr val="tx1"/>
                </a:solidFill>
              </a:rPr>
              <a:t>src</a:t>
            </a:r>
            <a:r>
              <a:rPr lang="en-US" sz="1100" i="1" dirty="0">
                <a:solidFill>
                  <a:schemeClr val="tx1"/>
                </a:solidFill>
              </a:rPr>
              <a:t>-address=$</a:t>
            </a:r>
            <a:r>
              <a:rPr lang="en-US" sz="1100" i="1" dirty="0" err="1">
                <a:solidFill>
                  <a:schemeClr val="tx1"/>
                </a:solidFill>
              </a:rPr>
              <a:t>addressLAN</a:t>
            </a:r>
            <a:r>
              <a:rPr lang="en-US" sz="1100" i="1" dirty="0">
                <a:solidFill>
                  <a:schemeClr val="tx1"/>
                </a:solidFill>
              </a:rPr>
              <a:t> table=WAN1</a:t>
            </a:r>
          </a:p>
          <a:p>
            <a:pPr>
              <a:spcAft>
                <a:spcPts val="600"/>
              </a:spcAft>
            </a:pPr>
            <a:r>
              <a:rPr lang="en-US" sz="1100" i="1" dirty="0">
                <a:solidFill>
                  <a:schemeClr val="tx1"/>
                </a:solidFill>
              </a:rPr>
              <a:t>}</a:t>
            </a:r>
          </a:p>
          <a:p>
            <a:pPr>
              <a:spcAft>
                <a:spcPts val="600"/>
              </a:spcAft>
            </a:pPr>
            <a:r>
              <a:rPr lang="en-US" sz="1100" i="1" dirty="0">
                <a:solidFill>
                  <a:schemeClr val="tx1"/>
                </a:solidFill>
              </a:rPr>
              <a:t>:for </a:t>
            </a:r>
            <a:r>
              <a:rPr lang="en-US" sz="1100" i="1" dirty="0" err="1">
                <a:solidFill>
                  <a:schemeClr val="tx1"/>
                </a:solidFill>
              </a:rPr>
              <a:t>i</a:t>
            </a:r>
            <a:r>
              <a:rPr lang="en-US" sz="1100" i="1" dirty="0">
                <a:solidFill>
                  <a:schemeClr val="tx1"/>
                </a:solidFill>
              </a:rPr>
              <a:t> from=51 to=100 do={</a:t>
            </a:r>
          </a:p>
          <a:p>
            <a:pPr>
              <a:spcAft>
                <a:spcPts val="600"/>
              </a:spcAft>
            </a:pPr>
            <a:r>
              <a:rPr lang="en-US" sz="1100" i="1" dirty="0">
                <a:solidFill>
                  <a:schemeClr val="tx1"/>
                </a:solidFill>
              </a:rPr>
              <a:t>    :local </a:t>
            </a:r>
            <a:r>
              <a:rPr lang="en-US" sz="1100" i="1" dirty="0" err="1">
                <a:solidFill>
                  <a:schemeClr val="tx1"/>
                </a:solidFill>
              </a:rPr>
              <a:t>addressLAN</a:t>
            </a:r>
            <a:r>
              <a:rPr lang="en-US" sz="1100" i="1" dirty="0">
                <a:solidFill>
                  <a:schemeClr val="tx1"/>
                </a:solidFill>
              </a:rPr>
              <a:t> ("192.168.1." . $</a:t>
            </a:r>
            <a:r>
              <a:rPr lang="en-US" sz="1100" i="1" dirty="0" err="1">
                <a:solidFill>
                  <a:schemeClr val="tx1"/>
                </a:solidFill>
              </a:rPr>
              <a:t>i</a:t>
            </a:r>
            <a:r>
              <a:rPr lang="en-US" sz="1100" i="1" dirty="0">
                <a:solidFill>
                  <a:schemeClr val="tx1"/>
                </a:solidFill>
              </a:rPr>
              <a:t> . "/32")</a:t>
            </a:r>
          </a:p>
          <a:p>
            <a:pPr>
              <a:spcAft>
                <a:spcPts val="600"/>
              </a:spcAft>
            </a:pPr>
            <a:r>
              <a:rPr lang="en-US" sz="1100" i="1" dirty="0">
                <a:solidFill>
                  <a:schemeClr val="tx1"/>
                </a:solidFill>
              </a:rPr>
              <a:t>     /routing rule add action=lookup disabled=no </a:t>
            </a:r>
            <a:r>
              <a:rPr lang="en-US" sz="1100" i="1" dirty="0" err="1">
                <a:solidFill>
                  <a:schemeClr val="tx1"/>
                </a:solidFill>
              </a:rPr>
              <a:t>src</a:t>
            </a:r>
            <a:r>
              <a:rPr lang="en-US" sz="1100" i="1" dirty="0">
                <a:solidFill>
                  <a:schemeClr val="tx1"/>
                </a:solidFill>
              </a:rPr>
              <a:t>-address=$</a:t>
            </a:r>
            <a:r>
              <a:rPr lang="en-US" sz="1100" i="1" dirty="0" err="1">
                <a:solidFill>
                  <a:schemeClr val="tx1"/>
                </a:solidFill>
              </a:rPr>
              <a:t>addressLAN</a:t>
            </a:r>
            <a:r>
              <a:rPr lang="en-US" sz="1100" i="1" dirty="0">
                <a:solidFill>
                  <a:schemeClr val="tx1"/>
                </a:solidFill>
              </a:rPr>
              <a:t> table=WAN2</a:t>
            </a:r>
          </a:p>
          <a:p>
            <a:pPr>
              <a:spcAft>
                <a:spcPts val="600"/>
              </a:spcAft>
            </a:pPr>
            <a:r>
              <a:rPr lang="en-US" sz="1100" i="1" dirty="0">
                <a:solidFill>
                  <a:schemeClr val="tx1"/>
                </a:solidFill>
              </a:rPr>
              <a:t>}</a:t>
            </a:r>
          </a:p>
          <a:p>
            <a:pPr>
              <a:spcAft>
                <a:spcPts val="600"/>
              </a:spcAft>
            </a:pPr>
            <a:r>
              <a:rPr lang="en-US" sz="1100" i="1" dirty="0">
                <a:solidFill>
                  <a:schemeClr val="tx1"/>
                </a:solidFill>
              </a:rPr>
              <a:t>:for </a:t>
            </a:r>
            <a:r>
              <a:rPr lang="en-US" sz="1100" i="1" dirty="0" err="1">
                <a:solidFill>
                  <a:schemeClr val="tx1"/>
                </a:solidFill>
              </a:rPr>
              <a:t>i</a:t>
            </a:r>
            <a:r>
              <a:rPr lang="en-US" sz="1100" i="1" dirty="0">
                <a:solidFill>
                  <a:schemeClr val="tx1"/>
                </a:solidFill>
              </a:rPr>
              <a:t> from=101 to=150 do={</a:t>
            </a:r>
          </a:p>
          <a:p>
            <a:pPr>
              <a:spcAft>
                <a:spcPts val="600"/>
              </a:spcAft>
            </a:pPr>
            <a:r>
              <a:rPr lang="en-US" sz="1100" i="1" dirty="0">
                <a:solidFill>
                  <a:schemeClr val="tx1"/>
                </a:solidFill>
              </a:rPr>
              <a:t>    :local </a:t>
            </a:r>
            <a:r>
              <a:rPr lang="en-US" sz="1100" i="1" dirty="0" err="1">
                <a:solidFill>
                  <a:schemeClr val="tx1"/>
                </a:solidFill>
              </a:rPr>
              <a:t>addressLAN</a:t>
            </a:r>
            <a:r>
              <a:rPr lang="en-US" sz="1100" i="1" dirty="0">
                <a:solidFill>
                  <a:schemeClr val="tx1"/>
                </a:solidFill>
              </a:rPr>
              <a:t> ("192.168.1." . $</a:t>
            </a:r>
            <a:r>
              <a:rPr lang="en-US" sz="1100" i="1" dirty="0" err="1">
                <a:solidFill>
                  <a:schemeClr val="tx1"/>
                </a:solidFill>
              </a:rPr>
              <a:t>i</a:t>
            </a:r>
            <a:r>
              <a:rPr lang="en-US" sz="1100" i="1" dirty="0">
                <a:solidFill>
                  <a:schemeClr val="tx1"/>
                </a:solidFill>
              </a:rPr>
              <a:t> . "/32")</a:t>
            </a:r>
          </a:p>
          <a:p>
            <a:pPr>
              <a:spcAft>
                <a:spcPts val="600"/>
              </a:spcAft>
            </a:pPr>
            <a:r>
              <a:rPr lang="en-US" sz="1100" i="1" dirty="0">
                <a:solidFill>
                  <a:schemeClr val="tx1"/>
                </a:solidFill>
              </a:rPr>
              <a:t>     /routing rule add action=lookup disabled=no </a:t>
            </a:r>
            <a:r>
              <a:rPr lang="en-US" sz="1100" i="1" dirty="0" err="1">
                <a:solidFill>
                  <a:schemeClr val="tx1"/>
                </a:solidFill>
              </a:rPr>
              <a:t>src</a:t>
            </a:r>
            <a:r>
              <a:rPr lang="en-US" sz="1100" i="1" dirty="0">
                <a:solidFill>
                  <a:schemeClr val="tx1"/>
                </a:solidFill>
              </a:rPr>
              <a:t>-address=$</a:t>
            </a:r>
            <a:r>
              <a:rPr lang="en-US" sz="1100" i="1" dirty="0" err="1">
                <a:solidFill>
                  <a:schemeClr val="tx1"/>
                </a:solidFill>
              </a:rPr>
              <a:t>addressLAN</a:t>
            </a:r>
            <a:r>
              <a:rPr lang="en-US" sz="1100" i="1" dirty="0">
                <a:solidFill>
                  <a:schemeClr val="tx1"/>
                </a:solidFill>
              </a:rPr>
              <a:t> table=WAN3</a:t>
            </a:r>
          </a:p>
          <a:p>
            <a:pPr>
              <a:spcAft>
                <a:spcPts val="600"/>
              </a:spcAft>
            </a:pPr>
            <a:r>
              <a:rPr lang="en-US" sz="1100" i="1" dirty="0">
                <a:solidFill>
                  <a:schemeClr val="tx1"/>
                </a:solidFill>
              </a:rPr>
              <a:t>}</a:t>
            </a:r>
          </a:p>
          <a:p>
            <a:pPr>
              <a:spcAft>
                <a:spcPts val="600"/>
              </a:spcAft>
            </a:pPr>
            <a:r>
              <a:rPr lang="en-US" sz="1100" i="1" dirty="0">
                <a:solidFill>
                  <a:schemeClr val="tx1"/>
                </a:solidFill>
              </a:rPr>
              <a:t>:for </a:t>
            </a:r>
            <a:r>
              <a:rPr lang="en-US" sz="1100" i="1" dirty="0" err="1">
                <a:solidFill>
                  <a:schemeClr val="tx1"/>
                </a:solidFill>
              </a:rPr>
              <a:t>i</a:t>
            </a:r>
            <a:r>
              <a:rPr lang="en-US" sz="1100" i="1" dirty="0">
                <a:solidFill>
                  <a:schemeClr val="tx1"/>
                </a:solidFill>
              </a:rPr>
              <a:t> from=151 to=200 do={</a:t>
            </a:r>
          </a:p>
          <a:p>
            <a:pPr>
              <a:spcAft>
                <a:spcPts val="600"/>
              </a:spcAft>
            </a:pPr>
            <a:r>
              <a:rPr lang="en-US" sz="1100" i="1" dirty="0">
                <a:solidFill>
                  <a:schemeClr val="tx1"/>
                </a:solidFill>
              </a:rPr>
              <a:t>    :local </a:t>
            </a:r>
            <a:r>
              <a:rPr lang="en-US" sz="1100" i="1" dirty="0" err="1">
                <a:solidFill>
                  <a:schemeClr val="tx1"/>
                </a:solidFill>
              </a:rPr>
              <a:t>addressLAN</a:t>
            </a:r>
            <a:r>
              <a:rPr lang="en-US" sz="1100" i="1" dirty="0">
                <a:solidFill>
                  <a:schemeClr val="tx1"/>
                </a:solidFill>
              </a:rPr>
              <a:t> ("192.168.1." . $</a:t>
            </a:r>
            <a:r>
              <a:rPr lang="en-US" sz="1100" i="1" dirty="0" err="1">
                <a:solidFill>
                  <a:schemeClr val="tx1"/>
                </a:solidFill>
              </a:rPr>
              <a:t>i</a:t>
            </a:r>
            <a:r>
              <a:rPr lang="en-US" sz="1100" i="1" dirty="0">
                <a:solidFill>
                  <a:schemeClr val="tx1"/>
                </a:solidFill>
              </a:rPr>
              <a:t> . "/32")</a:t>
            </a:r>
          </a:p>
          <a:p>
            <a:pPr>
              <a:spcAft>
                <a:spcPts val="600"/>
              </a:spcAft>
            </a:pPr>
            <a:r>
              <a:rPr lang="en-US" sz="1100" i="1" dirty="0">
                <a:solidFill>
                  <a:schemeClr val="tx1"/>
                </a:solidFill>
              </a:rPr>
              <a:t>     /routing rule add action=lookup disabled=no </a:t>
            </a:r>
            <a:r>
              <a:rPr lang="en-US" sz="1100" i="1" dirty="0" err="1">
                <a:solidFill>
                  <a:schemeClr val="tx1"/>
                </a:solidFill>
              </a:rPr>
              <a:t>src</a:t>
            </a:r>
            <a:r>
              <a:rPr lang="en-US" sz="1100" i="1" dirty="0">
                <a:solidFill>
                  <a:schemeClr val="tx1"/>
                </a:solidFill>
              </a:rPr>
              <a:t>-address=$</a:t>
            </a:r>
            <a:r>
              <a:rPr lang="en-US" sz="1100" i="1" dirty="0" err="1">
                <a:solidFill>
                  <a:schemeClr val="tx1"/>
                </a:solidFill>
              </a:rPr>
              <a:t>addressLAN</a:t>
            </a:r>
            <a:r>
              <a:rPr lang="en-US" sz="1100" i="1" dirty="0">
                <a:solidFill>
                  <a:schemeClr val="tx1"/>
                </a:solidFill>
              </a:rPr>
              <a:t> table=WAN4</a:t>
            </a:r>
          </a:p>
          <a:p>
            <a:pPr>
              <a:spcAft>
                <a:spcPts val="600"/>
              </a:spcAft>
            </a:pPr>
            <a:r>
              <a:rPr lang="en-US" sz="1100" i="1" dirty="0">
                <a:solidFill>
                  <a:schemeClr val="tx1"/>
                </a:solidFill>
              </a:rPr>
              <a:t>}</a:t>
            </a:r>
          </a:p>
        </p:txBody>
      </p:sp>
      <p:sp>
        <p:nvSpPr>
          <p:cNvPr id="4" name="Rectangle 3" descr="Web Design">
            <a:extLst>
              <a:ext uri="{FF2B5EF4-FFF2-40B4-BE49-F238E27FC236}">
                <a16:creationId xmlns:a16="http://schemas.microsoft.com/office/drawing/2014/main" id="{B73F8C38-2BD0-08CB-F559-501D6F6F3253}"/>
              </a:ext>
            </a:extLst>
          </p:cNvPr>
          <p:cNvSpPr/>
          <p:nvPr/>
        </p:nvSpPr>
        <p:spPr>
          <a:xfrm>
            <a:off x="5031348" y="2122339"/>
            <a:ext cx="509362" cy="44962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5" name="Picture 2" descr="TRANG TIN NỘI BỘ | TINPNC">
            <a:extLst>
              <a:ext uri="{FF2B5EF4-FFF2-40B4-BE49-F238E27FC236}">
                <a16:creationId xmlns:a16="http://schemas.microsoft.com/office/drawing/2014/main" id="{CF6C231E-10C4-D8CE-DE9C-1CA5AD0D03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02224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B0B04BF5-D595-1960-B0A4-E87C4C3CC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A18A4-B554-60C5-923F-BACCA30EC4EE}"/>
              </a:ext>
            </a:extLst>
          </p:cNvPr>
          <p:cNvSpPr>
            <a:spLocks noGrp="1"/>
          </p:cNvSpPr>
          <p:nvPr>
            <p:ph type="title"/>
          </p:nvPr>
        </p:nvSpPr>
        <p:spPr>
          <a:xfrm>
            <a:off x="638881" y="248381"/>
            <a:ext cx="10909640" cy="1368614"/>
          </a:xfrm>
        </p:spPr>
        <p:txBody>
          <a:bodyPr vert="horz" lIns="91440" tIns="45720" rIns="91440" bIns="45720" rtlCol="0" anchor="ctr">
            <a:normAutofit/>
          </a:bodyPr>
          <a:lstStyle/>
          <a:p>
            <a:pPr algn="ctr"/>
            <a:r>
              <a:rPr lang="en-US" b="1" dirty="0">
                <a:ln w="22225">
                  <a:solidFill>
                    <a:schemeClr val="accent2"/>
                  </a:solidFill>
                  <a:prstDash val="solid"/>
                </a:ln>
                <a:solidFill>
                  <a:schemeClr val="accent2">
                    <a:lumMod val="40000"/>
                    <a:lumOff val="60000"/>
                  </a:schemeClr>
                </a:solidFill>
              </a:rPr>
              <a:t>14.2 CẤU HÌNH QUY TẮC ROUTING</a:t>
            </a:r>
          </a:p>
        </p:txBody>
      </p:sp>
      <p:sp>
        <p:nvSpPr>
          <p:cNvPr id="3" name="TextBox 2">
            <a:extLst>
              <a:ext uri="{FF2B5EF4-FFF2-40B4-BE49-F238E27FC236}">
                <a16:creationId xmlns:a16="http://schemas.microsoft.com/office/drawing/2014/main" id="{6390CFB4-024C-EA4D-1009-B4C0153268AE}"/>
              </a:ext>
            </a:extLst>
          </p:cNvPr>
          <p:cNvSpPr txBox="1"/>
          <p:nvPr/>
        </p:nvSpPr>
        <p:spPr>
          <a:xfrm>
            <a:off x="638881" y="1383788"/>
            <a:ext cx="10909643" cy="552659"/>
          </a:xfrm>
          <a:prstGeom prst="rect">
            <a:avLst/>
          </a:prstGeom>
        </p:spPr>
        <p:txBody>
          <a:bodyPr vert="horz" lIns="91440" tIns="45720" rIns="91440" bIns="45720" rtlCol="0" anchor="ctr">
            <a:normAutofit/>
          </a:bodyPr>
          <a:lstStyle/>
          <a:p>
            <a:pPr algn="ctr">
              <a:lnSpc>
                <a:spcPct val="90000"/>
              </a:lnSpc>
              <a:spcBef>
                <a:spcPts val="1000"/>
              </a:spcBef>
            </a:pPr>
            <a:r>
              <a:rPr lang="en-US" sz="1700" dirty="0"/>
              <a:t>Thay </a:t>
            </a:r>
            <a:r>
              <a:rPr lang="en-US" sz="1700" dirty="0" err="1"/>
              <a:t>vì</a:t>
            </a:r>
            <a:r>
              <a:rPr lang="en-US" sz="1700" dirty="0"/>
              <a:t> </a:t>
            </a:r>
            <a:r>
              <a:rPr lang="en-US" sz="1700" dirty="0" err="1"/>
              <a:t>việc</a:t>
            </a:r>
            <a:r>
              <a:rPr lang="en-US" sz="1700" dirty="0"/>
              <a:t> </a:t>
            </a:r>
            <a:r>
              <a:rPr lang="en-US" sz="1700" dirty="0" err="1"/>
              <a:t>sử</a:t>
            </a:r>
            <a:r>
              <a:rPr lang="en-US" sz="1700" dirty="0"/>
              <a:t> </a:t>
            </a:r>
            <a:r>
              <a:rPr lang="en-US" sz="1700" dirty="0" err="1"/>
              <a:t>dụng</a:t>
            </a:r>
            <a:r>
              <a:rPr lang="en-US" sz="1700" dirty="0"/>
              <a:t> </a:t>
            </a:r>
            <a:r>
              <a:rPr lang="en-US" sz="1700" dirty="0" err="1"/>
              <a:t>lệnh</a:t>
            </a:r>
            <a:r>
              <a:rPr lang="en-US" sz="1700" dirty="0"/>
              <a:t> </a:t>
            </a:r>
            <a:r>
              <a:rPr lang="en-US" sz="1700" dirty="0" err="1"/>
              <a:t>cấu</a:t>
            </a:r>
            <a:r>
              <a:rPr lang="en-US" sz="1700" dirty="0"/>
              <a:t> </a:t>
            </a:r>
            <a:r>
              <a:rPr lang="en-US" sz="1700" dirty="0" err="1"/>
              <a:t>hình</a:t>
            </a:r>
            <a:r>
              <a:rPr lang="en-US" sz="1700" dirty="0"/>
              <a:t> </a:t>
            </a:r>
            <a:r>
              <a:rPr lang="en-US" sz="1700" dirty="0" err="1"/>
              <a:t>từng</a:t>
            </a:r>
            <a:r>
              <a:rPr lang="en-US" sz="1700" dirty="0"/>
              <a:t> </a:t>
            </a:r>
            <a:r>
              <a:rPr lang="en-US" sz="1700" dirty="0" err="1"/>
              <a:t>địa</a:t>
            </a:r>
            <a:r>
              <a:rPr lang="en-US" sz="1700" dirty="0"/>
              <a:t> </a:t>
            </a:r>
            <a:r>
              <a:rPr lang="en-US" sz="1700" dirty="0" err="1"/>
              <a:t>chỉ</a:t>
            </a:r>
            <a:r>
              <a:rPr lang="en-US" sz="1700" dirty="0"/>
              <a:t> IP </a:t>
            </a:r>
            <a:r>
              <a:rPr lang="en-US" sz="1700" dirty="0" err="1"/>
              <a:t>một</a:t>
            </a:r>
            <a:r>
              <a:rPr lang="en-US" sz="1700" dirty="0"/>
              <a:t> </a:t>
            </a:r>
            <a:r>
              <a:rPr lang="en-US" sz="1700" dirty="0" err="1"/>
              <a:t>thì</a:t>
            </a:r>
            <a:r>
              <a:rPr lang="en-US" sz="1700" dirty="0"/>
              <a:t> ta </a:t>
            </a:r>
            <a:r>
              <a:rPr lang="en-US" sz="1700" dirty="0" err="1"/>
              <a:t>có</a:t>
            </a:r>
            <a:r>
              <a:rPr lang="en-US" sz="1700" dirty="0"/>
              <a:t> </a:t>
            </a:r>
            <a:r>
              <a:rPr lang="en-US" sz="1700" dirty="0" err="1"/>
              <a:t>thể</a:t>
            </a:r>
            <a:r>
              <a:rPr lang="en-US" sz="1700" dirty="0"/>
              <a:t> </a:t>
            </a:r>
            <a:r>
              <a:rPr lang="en-US" sz="1700" dirty="0" err="1"/>
              <a:t>dùng</a:t>
            </a:r>
            <a:r>
              <a:rPr lang="en-US" sz="1700" dirty="0"/>
              <a:t> </a:t>
            </a:r>
            <a:r>
              <a:rPr lang="en-US" sz="1700" dirty="0" err="1"/>
              <a:t>lệnh</a:t>
            </a:r>
            <a:r>
              <a:rPr lang="en-US" sz="1700" dirty="0"/>
              <a:t> </a:t>
            </a:r>
            <a:r>
              <a:rPr lang="en-US" sz="1700" dirty="0" err="1"/>
              <a:t>để</a:t>
            </a:r>
            <a:r>
              <a:rPr lang="en-US" sz="1700" dirty="0"/>
              <a:t> </a:t>
            </a:r>
            <a:r>
              <a:rPr lang="en-US" sz="1700" dirty="0" err="1"/>
              <a:t>cấu</a:t>
            </a:r>
            <a:r>
              <a:rPr lang="en-US" sz="1700" dirty="0"/>
              <a:t> </a:t>
            </a:r>
            <a:r>
              <a:rPr lang="en-US" sz="1700" dirty="0" err="1"/>
              <a:t>hình</a:t>
            </a:r>
            <a:r>
              <a:rPr lang="en-US" sz="1700" dirty="0"/>
              <a:t> </a:t>
            </a:r>
            <a:r>
              <a:rPr lang="en-US" sz="1700" dirty="0" err="1"/>
              <a:t>tự</a:t>
            </a:r>
            <a:r>
              <a:rPr lang="en-US" sz="1700" dirty="0"/>
              <a:t> </a:t>
            </a:r>
            <a:r>
              <a:rPr lang="en-US" sz="1700" dirty="0" err="1"/>
              <a:t>động</a:t>
            </a:r>
            <a:r>
              <a:rPr lang="en-US" sz="1700" dirty="0"/>
              <a:t> </a:t>
            </a:r>
            <a:r>
              <a:rPr lang="en-US" sz="1700" dirty="0" err="1"/>
              <a:t>như</a:t>
            </a:r>
            <a:r>
              <a:rPr lang="en-US" sz="1700" dirty="0"/>
              <a:t> </a:t>
            </a:r>
            <a:r>
              <a:rPr lang="en-US" sz="1700" dirty="0" err="1"/>
              <a:t>sau</a:t>
            </a:r>
            <a:r>
              <a:rPr lang="en-US" sz="1700" dirty="0"/>
              <a:t>: </a:t>
            </a:r>
          </a:p>
        </p:txBody>
      </p:sp>
      <p:sp>
        <p:nvSpPr>
          <p:cNvPr id="7" name="TextBox 6">
            <a:extLst>
              <a:ext uri="{FF2B5EF4-FFF2-40B4-BE49-F238E27FC236}">
                <a16:creationId xmlns:a16="http://schemas.microsoft.com/office/drawing/2014/main" id="{82B652D5-EC13-E0A4-4190-FC69E8F92FB4}"/>
              </a:ext>
            </a:extLst>
          </p:cNvPr>
          <p:cNvSpPr txBox="1"/>
          <p:nvPr/>
        </p:nvSpPr>
        <p:spPr>
          <a:xfrm>
            <a:off x="371094" y="2718054"/>
            <a:ext cx="3438906" cy="3207258"/>
          </a:xfrm>
          <a:prstGeom prst="rect">
            <a:avLst/>
          </a:prstGeom>
        </p:spPr>
        <p:txBody>
          <a:bodyPr vert="horz" lIns="91440" tIns="45720" rIns="91440" bIns="45720" rtlCol="0" anchor="t">
            <a:normAutofit fontScale="92500" lnSpcReduction="10000"/>
          </a:bodyPr>
          <a:lstStyle/>
          <a:p>
            <a:pPr marL="285750" indent="-285750">
              <a:buFontTx/>
              <a:buChar char="-"/>
            </a:pPr>
            <a:endParaRPr lang="en-US" sz="1300" dirty="0"/>
          </a:p>
          <a:p>
            <a:r>
              <a:rPr lang="en-US" sz="1300" b="1" dirty="0" err="1">
                <a:solidFill>
                  <a:schemeClr val="accent2"/>
                </a:solidFill>
              </a:rPr>
              <a:t>Ví</a:t>
            </a:r>
            <a:r>
              <a:rPr lang="en-US" sz="1300" b="1" dirty="0">
                <a:solidFill>
                  <a:schemeClr val="accent2"/>
                </a:solidFill>
              </a:rPr>
              <a:t> </a:t>
            </a:r>
            <a:r>
              <a:rPr lang="en-US" sz="1300" b="1" dirty="0" err="1">
                <a:solidFill>
                  <a:schemeClr val="accent2"/>
                </a:solidFill>
              </a:rPr>
              <a:t>dụ</a:t>
            </a:r>
            <a:r>
              <a:rPr lang="en-US" sz="1300" b="1" dirty="0">
                <a:solidFill>
                  <a:schemeClr val="accent2"/>
                </a:solidFill>
              </a:rPr>
              <a:t> 2: </a:t>
            </a:r>
            <a:r>
              <a:rPr lang="en-US" sz="1300" dirty="0" err="1"/>
              <a:t>Khách</a:t>
            </a:r>
            <a:r>
              <a:rPr lang="en-US" sz="1300" dirty="0"/>
              <a:t> </a:t>
            </a:r>
            <a:r>
              <a:rPr lang="en-US" sz="1300" dirty="0" err="1"/>
              <a:t>hàng</a:t>
            </a:r>
            <a:r>
              <a:rPr lang="en-US" sz="1300" dirty="0"/>
              <a:t> </a:t>
            </a:r>
            <a:r>
              <a:rPr lang="en-US" sz="1300" dirty="0" err="1"/>
              <a:t>sử</a:t>
            </a:r>
            <a:r>
              <a:rPr lang="en-US" sz="1300" dirty="0"/>
              <a:t> </a:t>
            </a:r>
            <a:r>
              <a:rPr lang="en-US" sz="1300" dirty="0" err="1"/>
              <a:t>dụng</a:t>
            </a:r>
            <a:r>
              <a:rPr lang="en-US" sz="1300" dirty="0"/>
              <a:t> </a:t>
            </a:r>
            <a:r>
              <a:rPr lang="en-US" sz="1300" dirty="0" err="1"/>
              <a:t>gói</a:t>
            </a:r>
            <a:r>
              <a:rPr lang="en-US" sz="1300" dirty="0"/>
              <a:t> Giga 4 </a:t>
            </a:r>
            <a:r>
              <a:rPr lang="en-US" sz="1300" dirty="0" err="1"/>
              <a:t>Phiên</a:t>
            </a:r>
            <a:r>
              <a:rPr lang="en-US" sz="1300" dirty="0"/>
              <a:t>, </a:t>
            </a:r>
            <a:r>
              <a:rPr lang="en-US" sz="1300" dirty="0" err="1"/>
              <a:t>và</a:t>
            </a:r>
            <a:r>
              <a:rPr lang="en-US" sz="1300" dirty="0"/>
              <a:t> </a:t>
            </a:r>
            <a:r>
              <a:rPr lang="en-US" sz="1300" dirty="0" err="1"/>
              <a:t>khách</a:t>
            </a:r>
            <a:r>
              <a:rPr lang="en-US" sz="1300" dirty="0"/>
              <a:t> </a:t>
            </a:r>
            <a:r>
              <a:rPr lang="en-US" sz="1300" dirty="0" err="1"/>
              <a:t>hàng</a:t>
            </a:r>
            <a:r>
              <a:rPr lang="en-US" sz="1300" dirty="0"/>
              <a:t> </a:t>
            </a:r>
            <a:r>
              <a:rPr lang="en-US" sz="1300" dirty="0" err="1"/>
              <a:t>muốn</a:t>
            </a:r>
            <a:r>
              <a:rPr lang="en-US" sz="1300" dirty="0"/>
              <a:t>:</a:t>
            </a:r>
          </a:p>
          <a:p>
            <a:pPr marL="285750" indent="-285750">
              <a:buFontTx/>
              <a:buChar char="-"/>
            </a:pPr>
            <a:endParaRPr lang="en-US" sz="1300" dirty="0"/>
          </a:p>
          <a:p>
            <a:pPr marL="285750" indent="-285750">
              <a:buFontTx/>
              <a:buChar char="-"/>
            </a:pPr>
            <a:r>
              <a:rPr lang="en-US" sz="1300" dirty="0" err="1"/>
              <a:t>Địa</a:t>
            </a:r>
            <a:r>
              <a:rPr lang="en-US" sz="1300" dirty="0"/>
              <a:t> </a:t>
            </a:r>
            <a:r>
              <a:rPr lang="en-US" sz="1300" dirty="0" err="1"/>
              <a:t>chỉ</a:t>
            </a:r>
            <a:r>
              <a:rPr lang="en-US" sz="1300" dirty="0"/>
              <a:t> IP 192.168.1.2 </a:t>
            </a:r>
            <a:r>
              <a:rPr lang="en-US" sz="1300" dirty="0" err="1"/>
              <a:t>đến</a:t>
            </a:r>
            <a:r>
              <a:rPr lang="en-US" sz="1300" dirty="0"/>
              <a:t> 192.168.1.50 </a:t>
            </a:r>
            <a:r>
              <a:rPr lang="en-US" sz="1300" dirty="0" err="1"/>
              <a:t>đi</a:t>
            </a:r>
            <a:r>
              <a:rPr lang="en-US" sz="1300" dirty="0"/>
              <a:t> </a:t>
            </a:r>
            <a:r>
              <a:rPr lang="en-US" sz="1300" dirty="0" err="1"/>
              <a:t>theo</a:t>
            </a:r>
            <a:r>
              <a:rPr lang="en-US" sz="1300" dirty="0"/>
              <a:t> Wan 1</a:t>
            </a:r>
          </a:p>
          <a:p>
            <a:pPr marL="285750" indent="-285750">
              <a:buFontTx/>
              <a:buChar char="-"/>
            </a:pPr>
            <a:endParaRPr lang="en-US" sz="1300" dirty="0"/>
          </a:p>
          <a:p>
            <a:pPr marL="285750" indent="-285750">
              <a:buFontTx/>
              <a:buChar char="-"/>
            </a:pPr>
            <a:r>
              <a:rPr lang="en-US" sz="1300" dirty="0" err="1"/>
              <a:t>Địa</a:t>
            </a:r>
            <a:r>
              <a:rPr lang="en-US" sz="1300" dirty="0"/>
              <a:t> </a:t>
            </a:r>
            <a:r>
              <a:rPr lang="en-US" sz="1300" dirty="0" err="1"/>
              <a:t>chỉ</a:t>
            </a:r>
            <a:r>
              <a:rPr lang="en-US" sz="1300" dirty="0"/>
              <a:t> IP 192.168.1.51 </a:t>
            </a:r>
            <a:r>
              <a:rPr lang="en-US" sz="1300" dirty="0" err="1"/>
              <a:t>đến</a:t>
            </a:r>
            <a:r>
              <a:rPr lang="en-US" sz="1300" dirty="0"/>
              <a:t> 192.168.1.100 </a:t>
            </a:r>
            <a:r>
              <a:rPr lang="en-US" sz="1300" dirty="0" err="1"/>
              <a:t>đi</a:t>
            </a:r>
            <a:r>
              <a:rPr lang="en-US" sz="1300" dirty="0"/>
              <a:t> </a:t>
            </a:r>
            <a:r>
              <a:rPr lang="en-US" sz="1300" dirty="0" err="1"/>
              <a:t>theo</a:t>
            </a:r>
            <a:r>
              <a:rPr lang="en-US" sz="1300" dirty="0"/>
              <a:t> Wan 2</a:t>
            </a:r>
          </a:p>
          <a:p>
            <a:pPr marL="285750" indent="-285750">
              <a:buFontTx/>
              <a:buChar char="-"/>
            </a:pPr>
            <a:endParaRPr lang="en-US" sz="1300" dirty="0"/>
          </a:p>
          <a:p>
            <a:pPr marL="285750" indent="-285750">
              <a:buFontTx/>
              <a:buChar char="-"/>
            </a:pPr>
            <a:r>
              <a:rPr lang="en-US" sz="1300" dirty="0" err="1"/>
              <a:t>Địa</a:t>
            </a:r>
            <a:r>
              <a:rPr lang="en-US" sz="1300" dirty="0"/>
              <a:t> </a:t>
            </a:r>
            <a:r>
              <a:rPr lang="en-US" sz="1300" dirty="0" err="1"/>
              <a:t>chỉ</a:t>
            </a:r>
            <a:r>
              <a:rPr lang="en-US" sz="1300" dirty="0"/>
              <a:t> IP 192.168.1.101 </a:t>
            </a:r>
            <a:r>
              <a:rPr lang="en-US" sz="1300" dirty="0" err="1"/>
              <a:t>đến</a:t>
            </a:r>
            <a:r>
              <a:rPr lang="en-US" sz="1300" dirty="0"/>
              <a:t> 192.168.1.150 </a:t>
            </a:r>
            <a:r>
              <a:rPr lang="en-US" sz="1300" dirty="0" err="1"/>
              <a:t>đi</a:t>
            </a:r>
            <a:r>
              <a:rPr lang="en-US" sz="1300" dirty="0"/>
              <a:t> </a:t>
            </a:r>
            <a:r>
              <a:rPr lang="en-US" sz="1300" dirty="0" err="1"/>
              <a:t>theo</a:t>
            </a:r>
            <a:r>
              <a:rPr lang="en-US" sz="1300" dirty="0"/>
              <a:t> Wan 3</a:t>
            </a:r>
          </a:p>
          <a:p>
            <a:pPr marL="285750" indent="-285750">
              <a:buFontTx/>
              <a:buChar char="-"/>
            </a:pPr>
            <a:endParaRPr lang="en-US" sz="1300" dirty="0"/>
          </a:p>
          <a:p>
            <a:pPr marL="285750" indent="-285750">
              <a:buFontTx/>
              <a:buChar char="-"/>
            </a:pPr>
            <a:r>
              <a:rPr lang="en-US" sz="1300" dirty="0" err="1"/>
              <a:t>Địa</a:t>
            </a:r>
            <a:r>
              <a:rPr lang="en-US" sz="1300" dirty="0"/>
              <a:t> </a:t>
            </a:r>
            <a:r>
              <a:rPr lang="en-US" sz="1300" dirty="0" err="1"/>
              <a:t>chỉ</a:t>
            </a:r>
            <a:r>
              <a:rPr lang="en-US" sz="1300" dirty="0"/>
              <a:t> IP 192.168.1.151 </a:t>
            </a:r>
            <a:r>
              <a:rPr lang="en-US" sz="1300" dirty="0" err="1"/>
              <a:t>đến</a:t>
            </a:r>
            <a:r>
              <a:rPr lang="en-US" sz="1300" dirty="0"/>
              <a:t> 192.168.1.200 </a:t>
            </a:r>
            <a:r>
              <a:rPr lang="en-US" sz="1300" dirty="0" err="1"/>
              <a:t>đi</a:t>
            </a:r>
            <a:r>
              <a:rPr lang="en-US" sz="1300" dirty="0"/>
              <a:t> </a:t>
            </a:r>
            <a:r>
              <a:rPr lang="en-US" sz="1300" dirty="0" err="1"/>
              <a:t>theo</a:t>
            </a:r>
            <a:r>
              <a:rPr lang="en-US" sz="1300" dirty="0"/>
              <a:t> Wan 4</a:t>
            </a:r>
          </a:p>
          <a:p>
            <a:pPr marL="285750" indent="-285750">
              <a:buFontTx/>
              <a:buChar char="-"/>
            </a:pPr>
            <a:endParaRPr lang="en-US" sz="1300" dirty="0"/>
          </a:p>
          <a:p>
            <a:pPr marL="285750" indent="-285750">
              <a:buFontTx/>
              <a:buChar char="-"/>
            </a:pPr>
            <a:r>
              <a:rPr lang="en-US" sz="1300" dirty="0" err="1"/>
              <a:t>Các</a:t>
            </a:r>
            <a:r>
              <a:rPr lang="en-US" sz="1300" dirty="0"/>
              <a:t> </a:t>
            </a:r>
            <a:r>
              <a:rPr lang="en-US" sz="1300" dirty="0" err="1"/>
              <a:t>địa</a:t>
            </a:r>
            <a:r>
              <a:rPr lang="en-US" sz="1300" dirty="0"/>
              <a:t> </a:t>
            </a:r>
            <a:r>
              <a:rPr lang="en-US" sz="1300" dirty="0" err="1"/>
              <a:t>chỉ</a:t>
            </a:r>
            <a:r>
              <a:rPr lang="en-US" sz="1300" dirty="0"/>
              <a:t> IP </a:t>
            </a:r>
            <a:r>
              <a:rPr lang="en-US" sz="1300" dirty="0" err="1"/>
              <a:t>còn</a:t>
            </a:r>
            <a:r>
              <a:rPr lang="en-US" sz="1300" dirty="0"/>
              <a:t> </a:t>
            </a:r>
            <a:r>
              <a:rPr lang="en-US" sz="1300" dirty="0" err="1"/>
              <a:t>lại</a:t>
            </a:r>
            <a:r>
              <a:rPr lang="en-US" sz="1300" dirty="0"/>
              <a:t> </a:t>
            </a:r>
            <a:r>
              <a:rPr lang="en-US" sz="1300" dirty="0" err="1"/>
              <a:t>đi</a:t>
            </a:r>
            <a:r>
              <a:rPr lang="en-US" sz="1300" dirty="0"/>
              <a:t> </a:t>
            </a:r>
            <a:r>
              <a:rPr lang="en-US" sz="1300" dirty="0" err="1"/>
              <a:t>theo</a:t>
            </a:r>
            <a:r>
              <a:rPr lang="en-US" sz="1300" dirty="0"/>
              <a:t> Wan </a:t>
            </a:r>
            <a:r>
              <a:rPr lang="en-US" sz="1300" dirty="0" err="1"/>
              <a:t>mặc</a:t>
            </a:r>
            <a:r>
              <a:rPr lang="en-US" sz="1300" dirty="0"/>
              <a:t> </a:t>
            </a:r>
            <a:r>
              <a:rPr lang="en-US" sz="1300" dirty="0" err="1"/>
              <a:t>định</a:t>
            </a:r>
            <a:r>
              <a:rPr lang="en-US" sz="1300" dirty="0"/>
              <a:t>( Wan1)</a:t>
            </a:r>
          </a:p>
          <a:p>
            <a:pPr marL="285750" indent="-228600">
              <a:lnSpc>
                <a:spcPct val="90000"/>
              </a:lnSpc>
              <a:spcAft>
                <a:spcPts val="600"/>
              </a:spcAft>
              <a:buFont typeface="Arial" panose="020B0604020202020204" pitchFamily="34" charset="0"/>
              <a:buChar char="•"/>
            </a:pPr>
            <a:endParaRPr lang="en-US" sz="1300" dirty="0"/>
          </a:p>
        </p:txBody>
      </p:sp>
      <p:pic>
        <p:nvPicPr>
          <p:cNvPr id="4" name="Picture 3">
            <a:extLst>
              <a:ext uri="{FF2B5EF4-FFF2-40B4-BE49-F238E27FC236}">
                <a16:creationId xmlns:a16="http://schemas.microsoft.com/office/drawing/2014/main" id="{5F460EC7-7A24-DA06-04C4-8EE645061341}"/>
              </a:ext>
            </a:extLst>
          </p:cNvPr>
          <p:cNvPicPr>
            <a:picLocks noChangeAspect="1"/>
          </p:cNvPicPr>
          <p:nvPr/>
        </p:nvPicPr>
        <p:blipFill>
          <a:blip r:embed="rId4"/>
          <a:stretch>
            <a:fillRect/>
          </a:stretch>
        </p:blipFill>
        <p:spPr>
          <a:xfrm>
            <a:off x="4569351" y="2638974"/>
            <a:ext cx="6860250" cy="3487613"/>
          </a:xfrm>
          <a:prstGeom prst="rect">
            <a:avLst/>
          </a:prstGeom>
        </p:spPr>
      </p:pic>
      <p:pic>
        <p:nvPicPr>
          <p:cNvPr id="5" name="Picture 2" descr="TRANG TIN NỘI BỘ | TINPNC">
            <a:extLst>
              <a:ext uri="{FF2B5EF4-FFF2-40B4-BE49-F238E27FC236}">
                <a16:creationId xmlns:a16="http://schemas.microsoft.com/office/drawing/2014/main" id="{37779E32-68B6-C0B5-3D86-4420AD819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93037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9D3A5215-B3B3-087C-DEE2-65C0CF8F6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E57960-ABAE-9996-CC19-674DBB145256}"/>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2600" b="1" i="1" dirty="0" err="1">
                <a:solidFill>
                  <a:schemeClr val="accent2"/>
                </a:solidFill>
              </a:rPr>
              <a:t>Tổng</a:t>
            </a:r>
            <a:r>
              <a:rPr lang="en-US" sz="2600" b="1" i="1" dirty="0">
                <a:solidFill>
                  <a:schemeClr val="accent2"/>
                </a:solidFill>
              </a:rPr>
              <a:t> </a:t>
            </a:r>
            <a:r>
              <a:rPr lang="en-US" sz="2600" b="1" i="1" dirty="0" err="1">
                <a:solidFill>
                  <a:schemeClr val="accent2"/>
                </a:solidFill>
              </a:rPr>
              <a:t>hợp</a:t>
            </a:r>
            <a:r>
              <a:rPr lang="en-US" sz="2600" b="1" i="1" dirty="0">
                <a:solidFill>
                  <a:schemeClr val="accent2"/>
                </a:solidFill>
              </a:rPr>
              <a:t> </a:t>
            </a:r>
            <a:r>
              <a:rPr lang="en-US" sz="2600" b="1" i="1" dirty="0" err="1">
                <a:solidFill>
                  <a:schemeClr val="accent2"/>
                </a:solidFill>
              </a:rPr>
              <a:t>lệnh</a:t>
            </a:r>
            <a:r>
              <a:rPr lang="en-US" sz="2600" b="1" i="1" dirty="0">
                <a:solidFill>
                  <a:schemeClr val="accent2"/>
                </a:solidFill>
              </a:rPr>
              <a:t> </a:t>
            </a:r>
            <a:r>
              <a:rPr lang="en-US" sz="2600" b="1" i="1" dirty="0" err="1">
                <a:solidFill>
                  <a:schemeClr val="accent2"/>
                </a:solidFill>
              </a:rPr>
              <a:t>cấu</a:t>
            </a:r>
            <a:r>
              <a:rPr lang="en-US" sz="2600" b="1" i="1" dirty="0">
                <a:solidFill>
                  <a:schemeClr val="accent2"/>
                </a:solidFill>
              </a:rPr>
              <a:t> </a:t>
            </a:r>
            <a:r>
              <a:rPr lang="en-US" sz="2600" b="1" i="1" dirty="0" err="1">
                <a:solidFill>
                  <a:schemeClr val="accent2"/>
                </a:solidFill>
              </a:rPr>
              <a:t>hình</a:t>
            </a:r>
            <a:r>
              <a:rPr lang="en-US" sz="2600" b="1" i="1" dirty="0">
                <a:solidFill>
                  <a:schemeClr val="accent2"/>
                </a:solidFill>
              </a:rPr>
              <a:t>, KTV </a:t>
            </a:r>
            <a:r>
              <a:rPr lang="en-US" sz="2600" b="1" i="1" dirty="0" err="1">
                <a:solidFill>
                  <a:schemeClr val="accent2"/>
                </a:solidFill>
              </a:rPr>
              <a:t>có</a:t>
            </a:r>
            <a:r>
              <a:rPr lang="en-US" sz="2600" b="1" i="1" dirty="0">
                <a:solidFill>
                  <a:schemeClr val="accent2"/>
                </a:solidFill>
              </a:rPr>
              <a:t> </a:t>
            </a:r>
            <a:r>
              <a:rPr lang="en-US" sz="2600" b="1" i="1" dirty="0" err="1">
                <a:solidFill>
                  <a:schemeClr val="accent2"/>
                </a:solidFill>
              </a:rPr>
              <a:t>thể</a:t>
            </a:r>
            <a:r>
              <a:rPr lang="en-US" sz="2600" b="1" i="1" dirty="0">
                <a:solidFill>
                  <a:schemeClr val="accent2"/>
                </a:solidFill>
              </a:rPr>
              <a:t> </a:t>
            </a:r>
            <a:r>
              <a:rPr lang="en-US" sz="2600" b="1" i="1" dirty="0" err="1">
                <a:solidFill>
                  <a:schemeClr val="accent2"/>
                </a:solidFill>
              </a:rPr>
              <a:t>thay</a:t>
            </a:r>
            <a:r>
              <a:rPr lang="en-US" sz="2600" b="1" i="1" dirty="0">
                <a:solidFill>
                  <a:schemeClr val="accent2"/>
                </a:solidFill>
              </a:rPr>
              <a:t> </a:t>
            </a:r>
            <a:r>
              <a:rPr lang="en-US" sz="2600" b="1" i="1" dirty="0" err="1">
                <a:solidFill>
                  <a:schemeClr val="accent2"/>
                </a:solidFill>
              </a:rPr>
              <a:t>đổi</a:t>
            </a:r>
            <a:r>
              <a:rPr lang="en-US" sz="2600" b="1" i="1" dirty="0">
                <a:solidFill>
                  <a:schemeClr val="accent2"/>
                </a:solidFill>
              </a:rPr>
              <a:t> </a:t>
            </a:r>
            <a:r>
              <a:rPr lang="en-US" sz="2600" b="1" i="1" dirty="0" err="1">
                <a:solidFill>
                  <a:schemeClr val="accent2"/>
                </a:solidFill>
              </a:rPr>
              <a:t>các</a:t>
            </a:r>
            <a:r>
              <a:rPr lang="en-US" sz="2600" b="1" i="1" dirty="0">
                <a:solidFill>
                  <a:schemeClr val="accent2"/>
                </a:solidFill>
              </a:rPr>
              <a:t> </a:t>
            </a:r>
            <a:r>
              <a:rPr lang="en-US" sz="2600" b="1" i="1" dirty="0" err="1">
                <a:solidFill>
                  <a:schemeClr val="accent2"/>
                </a:solidFill>
              </a:rPr>
              <a:t>thông</a:t>
            </a:r>
            <a:r>
              <a:rPr lang="en-US" sz="2600" b="1" i="1" dirty="0">
                <a:solidFill>
                  <a:schemeClr val="accent2"/>
                </a:solidFill>
              </a:rPr>
              <a:t> </a:t>
            </a:r>
            <a:r>
              <a:rPr lang="en-US" sz="2600" b="1" i="1" dirty="0" err="1">
                <a:solidFill>
                  <a:schemeClr val="accent2"/>
                </a:solidFill>
              </a:rPr>
              <a:t>số</a:t>
            </a:r>
            <a:r>
              <a:rPr lang="en-US" sz="2600" b="1" i="1" dirty="0">
                <a:solidFill>
                  <a:schemeClr val="accent2"/>
                </a:solidFill>
              </a:rPr>
              <a:t> </a:t>
            </a:r>
            <a:r>
              <a:rPr lang="en-US" sz="2600" b="1" i="1" dirty="0" err="1">
                <a:solidFill>
                  <a:schemeClr val="accent2"/>
                </a:solidFill>
              </a:rPr>
              <a:t>bôi</a:t>
            </a:r>
            <a:r>
              <a:rPr lang="en-US" sz="2600" b="1" i="1" dirty="0">
                <a:solidFill>
                  <a:schemeClr val="accent2"/>
                </a:solidFill>
              </a:rPr>
              <a:t> </a:t>
            </a:r>
            <a:r>
              <a:rPr lang="en-US" sz="2600" b="1" i="1" dirty="0" err="1">
                <a:solidFill>
                  <a:schemeClr val="accent2"/>
                </a:solidFill>
              </a:rPr>
              <a:t>đỏ</a:t>
            </a:r>
            <a:r>
              <a:rPr lang="en-US" sz="2600" b="1" i="1" dirty="0">
                <a:solidFill>
                  <a:schemeClr val="accent2"/>
                </a:solidFill>
              </a:rPr>
              <a:t> </a:t>
            </a:r>
            <a:r>
              <a:rPr lang="en-US" sz="2600" b="1" i="1" dirty="0" err="1">
                <a:solidFill>
                  <a:schemeClr val="accent2"/>
                </a:solidFill>
              </a:rPr>
              <a:t>cho</a:t>
            </a:r>
            <a:r>
              <a:rPr lang="en-US" sz="2600" b="1" i="1" dirty="0">
                <a:solidFill>
                  <a:schemeClr val="accent2"/>
                </a:solidFill>
              </a:rPr>
              <a:t> </a:t>
            </a:r>
            <a:r>
              <a:rPr lang="en-US" sz="2600" b="1" i="1" dirty="0" err="1">
                <a:solidFill>
                  <a:schemeClr val="accent2"/>
                </a:solidFill>
              </a:rPr>
              <a:t>phù</a:t>
            </a:r>
            <a:r>
              <a:rPr lang="en-US" sz="2600" b="1" i="1" dirty="0">
                <a:solidFill>
                  <a:schemeClr val="accent2"/>
                </a:solidFill>
              </a:rPr>
              <a:t> </a:t>
            </a:r>
            <a:r>
              <a:rPr lang="en-US" sz="2600" b="1" i="1" dirty="0" err="1">
                <a:solidFill>
                  <a:schemeClr val="accent2"/>
                </a:solidFill>
              </a:rPr>
              <a:t>hợp</a:t>
            </a:r>
            <a:r>
              <a:rPr lang="en-US" sz="2600" b="1" i="1" dirty="0">
                <a:solidFill>
                  <a:schemeClr val="accent2"/>
                </a:solidFill>
              </a:rPr>
              <a:t> </a:t>
            </a:r>
            <a:r>
              <a:rPr lang="en-US" sz="2600" b="1" i="1" dirty="0" err="1">
                <a:solidFill>
                  <a:schemeClr val="accent2"/>
                </a:solidFill>
              </a:rPr>
              <a:t>mô</a:t>
            </a:r>
            <a:r>
              <a:rPr lang="en-US" sz="2600" b="1" i="1" dirty="0">
                <a:solidFill>
                  <a:schemeClr val="accent2"/>
                </a:solidFill>
              </a:rPr>
              <a:t> </a:t>
            </a:r>
            <a:r>
              <a:rPr lang="en-US" sz="2600" b="1" i="1" dirty="0" err="1">
                <a:solidFill>
                  <a:schemeClr val="accent2"/>
                </a:solidFill>
              </a:rPr>
              <a:t>hình</a:t>
            </a:r>
            <a:r>
              <a:rPr lang="en-US" sz="2600" b="1" i="1" dirty="0">
                <a:solidFill>
                  <a:schemeClr val="accent2"/>
                </a:solidFill>
              </a:rPr>
              <a:t> </a:t>
            </a:r>
            <a:r>
              <a:rPr lang="en-US" sz="2600" b="1" i="1" dirty="0" err="1">
                <a:solidFill>
                  <a:schemeClr val="accent2"/>
                </a:solidFill>
              </a:rPr>
              <a:t>nhà</a:t>
            </a:r>
            <a:r>
              <a:rPr lang="en-US" sz="2600" b="1" i="1" dirty="0">
                <a:solidFill>
                  <a:schemeClr val="accent2"/>
                </a:solidFill>
              </a:rPr>
              <a:t> KH, </a:t>
            </a:r>
            <a:r>
              <a:rPr lang="en-US" sz="2600" b="1" i="1" dirty="0" err="1">
                <a:solidFill>
                  <a:schemeClr val="accent2"/>
                </a:solidFill>
              </a:rPr>
              <a:t>sau</a:t>
            </a:r>
            <a:r>
              <a:rPr lang="en-US" sz="2600" b="1" i="1" dirty="0">
                <a:solidFill>
                  <a:schemeClr val="accent2"/>
                </a:solidFill>
              </a:rPr>
              <a:t> </a:t>
            </a:r>
            <a:r>
              <a:rPr lang="en-US" sz="2600" b="1" i="1" dirty="0" err="1">
                <a:solidFill>
                  <a:schemeClr val="accent2"/>
                </a:solidFill>
              </a:rPr>
              <a:t>đó</a:t>
            </a:r>
            <a:r>
              <a:rPr lang="en-US" sz="2600" b="1" i="1" dirty="0">
                <a:solidFill>
                  <a:schemeClr val="accent2"/>
                </a:solidFill>
              </a:rPr>
              <a:t> copy all </a:t>
            </a:r>
            <a:r>
              <a:rPr lang="en-US" sz="2600" b="1" i="1" dirty="0" err="1">
                <a:solidFill>
                  <a:schemeClr val="accent2"/>
                </a:solidFill>
              </a:rPr>
              <a:t>và</a:t>
            </a:r>
            <a:r>
              <a:rPr lang="en-US" sz="2600" b="1" i="1" dirty="0">
                <a:solidFill>
                  <a:schemeClr val="accent2"/>
                </a:solidFill>
              </a:rPr>
              <a:t> pate </a:t>
            </a:r>
            <a:r>
              <a:rPr lang="en-US" sz="2600" b="1" i="1" dirty="0" err="1">
                <a:solidFill>
                  <a:schemeClr val="accent2"/>
                </a:solidFill>
              </a:rPr>
              <a:t>vào</a:t>
            </a:r>
            <a:r>
              <a:rPr lang="en-US" sz="2600" b="1" i="1" dirty="0">
                <a:solidFill>
                  <a:schemeClr val="accent2"/>
                </a:solidFill>
              </a:rPr>
              <a:t> Terminal </a:t>
            </a:r>
            <a:r>
              <a:rPr lang="en-US" sz="2600" b="1" i="1" dirty="0" err="1">
                <a:solidFill>
                  <a:schemeClr val="accent2"/>
                </a:solidFill>
              </a:rPr>
              <a:t>để</a:t>
            </a:r>
            <a:r>
              <a:rPr lang="en-US" sz="2600" b="1" i="1" dirty="0">
                <a:solidFill>
                  <a:schemeClr val="accent2"/>
                </a:solidFill>
              </a:rPr>
              <a:t> </a:t>
            </a:r>
            <a:r>
              <a:rPr lang="en-US" sz="2600" b="1" i="1" dirty="0" err="1">
                <a:solidFill>
                  <a:schemeClr val="accent2"/>
                </a:solidFill>
              </a:rPr>
              <a:t>lệnh</a:t>
            </a:r>
            <a:r>
              <a:rPr lang="en-US" sz="2600" b="1" i="1" dirty="0">
                <a:solidFill>
                  <a:schemeClr val="accent2"/>
                </a:solidFill>
              </a:rPr>
              <a:t> </a:t>
            </a:r>
            <a:r>
              <a:rPr lang="en-US" sz="2600" b="1" i="1" dirty="0" err="1">
                <a:solidFill>
                  <a:schemeClr val="accent2"/>
                </a:solidFill>
              </a:rPr>
              <a:t>tự</a:t>
            </a:r>
            <a:r>
              <a:rPr lang="en-US" sz="2600" b="1" i="1" dirty="0">
                <a:solidFill>
                  <a:schemeClr val="accent2"/>
                </a:solidFill>
              </a:rPr>
              <a:t> </a:t>
            </a:r>
            <a:r>
              <a:rPr lang="en-US" sz="2600" b="1" i="1" dirty="0" err="1">
                <a:solidFill>
                  <a:schemeClr val="accent2"/>
                </a:solidFill>
              </a:rPr>
              <a:t>chạy</a:t>
            </a:r>
            <a:r>
              <a:rPr lang="en-US" sz="2600" b="1" i="1" dirty="0">
                <a:solidFill>
                  <a:schemeClr val="accent2"/>
                </a:solidFill>
              </a:rPr>
              <a:t> </a:t>
            </a:r>
            <a:r>
              <a:rPr lang="en-US" sz="2600" b="1" i="1" dirty="0" err="1">
                <a:solidFill>
                  <a:schemeClr val="accent2"/>
                </a:solidFill>
              </a:rPr>
              <a:t>hết</a:t>
            </a:r>
            <a:endParaRPr lang="en-US" sz="2600" dirty="0">
              <a:solidFill>
                <a:schemeClr val="accent2"/>
              </a:solidFill>
            </a:endParaRPr>
          </a:p>
        </p:txBody>
      </p:sp>
      <p:sp>
        <p:nvSpPr>
          <p:cNvPr id="4" name="Title 1">
            <a:extLst>
              <a:ext uri="{FF2B5EF4-FFF2-40B4-BE49-F238E27FC236}">
                <a16:creationId xmlns:a16="http://schemas.microsoft.com/office/drawing/2014/main" id="{B99D49A7-FE1E-4FA9-7077-FA2FDB85C03A}"/>
              </a:ext>
            </a:extLst>
          </p:cNvPr>
          <p:cNvSpPr txBox="1">
            <a:spLocks/>
          </p:cNvSpPr>
          <p:nvPr/>
        </p:nvSpPr>
        <p:spPr>
          <a:xfrm>
            <a:off x="638881" y="2006684"/>
            <a:ext cx="10909643" cy="5526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1600" b="1" u="sng" dirty="0" err="1">
                <a:latin typeface="+mn-lt"/>
                <a:ea typeface="+mn-ea"/>
                <a:cs typeface="+mn-cs"/>
              </a:rPr>
              <a:t>Cấu</a:t>
            </a:r>
            <a:r>
              <a:rPr lang="en-US" sz="1600" b="1" u="sng" dirty="0">
                <a:latin typeface="+mn-lt"/>
                <a:ea typeface="+mn-ea"/>
                <a:cs typeface="+mn-cs"/>
              </a:rPr>
              <a:t> </a:t>
            </a:r>
            <a:r>
              <a:rPr lang="en-US" sz="1600" b="1" u="sng" dirty="0" err="1">
                <a:latin typeface="+mn-lt"/>
                <a:ea typeface="+mn-ea"/>
                <a:cs typeface="+mn-cs"/>
              </a:rPr>
              <a:t>hình</a:t>
            </a:r>
            <a:r>
              <a:rPr lang="en-US" sz="1600" b="1" u="sng" dirty="0">
                <a:latin typeface="+mn-lt"/>
                <a:ea typeface="+mn-ea"/>
                <a:cs typeface="+mn-cs"/>
              </a:rPr>
              <a:t> Bridge-Lan, IP Address </a:t>
            </a:r>
            <a:r>
              <a:rPr lang="en-US" sz="1600" b="1" u="sng" dirty="0" err="1">
                <a:latin typeface="+mn-lt"/>
                <a:ea typeface="+mn-ea"/>
                <a:cs typeface="+mn-cs"/>
              </a:rPr>
              <a:t>và</a:t>
            </a:r>
            <a:r>
              <a:rPr lang="en-US" sz="1600" b="1" u="sng" dirty="0">
                <a:latin typeface="+mn-lt"/>
                <a:ea typeface="+mn-ea"/>
                <a:cs typeface="+mn-cs"/>
              </a:rPr>
              <a:t> DHCP Server</a:t>
            </a:r>
          </a:p>
        </p:txBody>
      </p:sp>
      <p:sp>
        <p:nvSpPr>
          <p:cNvPr id="3" name="Rectangle 2">
            <a:extLst>
              <a:ext uri="{FF2B5EF4-FFF2-40B4-BE49-F238E27FC236}">
                <a16:creationId xmlns:a16="http://schemas.microsoft.com/office/drawing/2014/main" id="{9F4A816A-44A3-8242-49DA-D968E63BCD2D}"/>
              </a:ext>
            </a:extLst>
          </p:cNvPr>
          <p:cNvSpPr/>
          <p:nvPr/>
        </p:nvSpPr>
        <p:spPr>
          <a:xfrm>
            <a:off x="753926" y="2670654"/>
            <a:ext cx="6866352" cy="2807422"/>
          </a:xfrm>
          <a:prstGeom prst="rect">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600"/>
              </a:spcAft>
            </a:pPr>
            <a:r>
              <a:rPr lang="en-US" sz="1200" dirty="0">
                <a:solidFill>
                  <a:schemeClr val="tx1"/>
                </a:solidFill>
              </a:rPr>
              <a:t>/interface bridge add name=bridge-LAN</a:t>
            </a:r>
          </a:p>
          <a:p>
            <a:pPr>
              <a:spcAft>
                <a:spcPts val="600"/>
              </a:spcAft>
            </a:pPr>
            <a:r>
              <a:rPr lang="en-US" sz="1200" dirty="0">
                <a:solidFill>
                  <a:schemeClr val="tx1"/>
                </a:solidFill>
              </a:rPr>
              <a:t>/</a:t>
            </a:r>
            <a:r>
              <a:rPr lang="en-US" sz="1200" dirty="0" err="1">
                <a:solidFill>
                  <a:schemeClr val="tx1"/>
                </a:solidFill>
              </a:rPr>
              <a:t>ip</a:t>
            </a:r>
            <a:r>
              <a:rPr lang="en-US" sz="1200" dirty="0">
                <a:solidFill>
                  <a:schemeClr val="tx1"/>
                </a:solidFill>
              </a:rPr>
              <a:t> address add address=</a:t>
            </a:r>
            <a:r>
              <a:rPr lang="en-US" sz="1200" dirty="0">
                <a:solidFill>
                  <a:srgbClr val="FF0000"/>
                </a:solidFill>
              </a:rPr>
              <a:t>192.168.1.1</a:t>
            </a:r>
            <a:r>
              <a:rPr lang="en-US" sz="1200" dirty="0">
                <a:solidFill>
                  <a:schemeClr val="tx1"/>
                </a:solidFill>
              </a:rPr>
              <a:t>/24 interface=bridge-LAN</a:t>
            </a:r>
          </a:p>
          <a:p>
            <a:pPr>
              <a:spcAft>
                <a:spcPts val="600"/>
              </a:spcAft>
            </a:pPr>
            <a:r>
              <a:rPr lang="en-US" sz="1200" dirty="0">
                <a:solidFill>
                  <a:schemeClr val="tx1"/>
                </a:solidFill>
              </a:rPr>
              <a:t>/</a:t>
            </a:r>
            <a:r>
              <a:rPr lang="en-US" sz="1200" dirty="0" err="1">
                <a:solidFill>
                  <a:schemeClr val="tx1"/>
                </a:solidFill>
              </a:rPr>
              <a:t>ip</a:t>
            </a:r>
            <a:r>
              <a:rPr lang="en-US" sz="1200" dirty="0">
                <a:solidFill>
                  <a:schemeClr val="tx1"/>
                </a:solidFill>
              </a:rPr>
              <a:t> pool add name=</a:t>
            </a:r>
            <a:r>
              <a:rPr lang="en-US" sz="1200" dirty="0" err="1">
                <a:solidFill>
                  <a:schemeClr val="tx1"/>
                </a:solidFill>
              </a:rPr>
              <a:t>dhcp</a:t>
            </a:r>
            <a:r>
              <a:rPr lang="en-US" sz="1200" dirty="0">
                <a:solidFill>
                  <a:schemeClr val="tx1"/>
                </a:solidFill>
              </a:rPr>
              <a:t>-pool-</a:t>
            </a:r>
            <a:r>
              <a:rPr lang="en-US" sz="1200" dirty="0" err="1">
                <a:solidFill>
                  <a:schemeClr val="tx1"/>
                </a:solidFill>
              </a:rPr>
              <a:t>lan</a:t>
            </a:r>
            <a:r>
              <a:rPr lang="en-US" sz="1200" dirty="0">
                <a:solidFill>
                  <a:schemeClr val="tx1"/>
                </a:solidFill>
              </a:rPr>
              <a:t> ranges=</a:t>
            </a:r>
            <a:r>
              <a:rPr lang="en-US" sz="1200" dirty="0">
                <a:solidFill>
                  <a:srgbClr val="FF0000"/>
                </a:solidFill>
              </a:rPr>
              <a:t>192.168.1.2-192.168.1.254</a:t>
            </a:r>
          </a:p>
          <a:p>
            <a:pPr>
              <a:spcAft>
                <a:spcPts val="600"/>
              </a:spcAft>
            </a:pPr>
            <a:r>
              <a:rPr lang="en-US" sz="1200" dirty="0">
                <a:solidFill>
                  <a:schemeClr val="tx1"/>
                </a:solidFill>
              </a:rPr>
              <a:t>/</a:t>
            </a:r>
            <a:r>
              <a:rPr lang="en-US" sz="1200" dirty="0" err="1">
                <a:solidFill>
                  <a:schemeClr val="tx1"/>
                </a:solidFill>
              </a:rPr>
              <a:t>ip</a:t>
            </a:r>
            <a:r>
              <a:rPr lang="en-US" sz="1200" dirty="0">
                <a:solidFill>
                  <a:schemeClr val="tx1"/>
                </a:solidFill>
              </a:rPr>
              <a:t> </a:t>
            </a:r>
            <a:r>
              <a:rPr lang="en-US" sz="1200" dirty="0" err="1">
                <a:solidFill>
                  <a:schemeClr val="tx1"/>
                </a:solidFill>
              </a:rPr>
              <a:t>dhcp</a:t>
            </a:r>
            <a:r>
              <a:rPr lang="en-US" sz="1200" dirty="0">
                <a:solidFill>
                  <a:schemeClr val="tx1"/>
                </a:solidFill>
              </a:rPr>
              <a:t>-server network add address=</a:t>
            </a:r>
            <a:r>
              <a:rPr lang="en-US" sz="1200" dirty="0">
                <a:solidFill>
                  <a:srgbClr val="FF0000"/>
                </a:solidFill>
              </a:rPr>
              <a:t>192.168.1.0</a:t>
            </a:r>
            <a:r>
              <a:rPr lang="en-US" sz="1200" dirty="0">
                <a:solidFill>
                  <a:schemeClr val="tx1"/>
                </a:solidFill>
              </a:rPr>
              <a:t>/24 gateway=</a:t>
            </a:r>
            <a:r>
              <a:rPr lang="en-US" sz="1200" dirty="0">
                <a:solidFill>
                  <a:srgbClr val="FF0000"/>
                </a:solidFill>
              </a:rPr>
              <a:t>192.168.1.1</a:t>
            </a:r>
            <a:r>
              <a:rPr lang="en-US" sz="1200" dirty="0">
                <a:solidFill>
                  <a:schemeClr val="tx1"/>
                </a:solidFill>
              </a:rPr>
              <a:t> </a:t>
            </a:r>
            <a:r>
              <a:rPr lang="en-US" sz="1200" dirty="0" err="1">
                <a:solidFill>
                  <a:schemeClr val="tx1"/>
                </a:solidFill>
              </a:rPr>
              <a:t>dns</a:t>
            </a:r>
            <a:r>
              <a:rPr lang="en-US" sz="1200" dirty="0">
                <a:solidFill>
                  <a:schemeClr val="tx1"/>
                </a:solidFill>
              </a:rPr>
              <a:t>-server=8.8.8.8,8.8.4.4</a:t>
            </a:r>
          </a:p>
          <a:p>
            <a:pPr>
              <a:spcAft>
                <a:spcPts val="600"/>
              </a:spcAft>
            </a:pPr>
            <a:r>
              <a:rPr lang="en-US" sz="1200" dirty="0">
                <a:solidFill>
                  <a:schemeClr val="tx1"/>
                </a:solidFill>
              </a:rPr>
              <a:t>/</a:t>
            </a:r>
            <a:r>
              <a:rPr lang="en-US" sz="1200" dirty="0" err="1">
                <a:solidFill>
                  <a:schemeClr val="tx1"/>
                </a:solidFill>
              </a:rPr>
              <a:t>ip</a:t>
            </a:r>
            <a:r>
              <a:rPr lang="en-US" sz="1200" dirty="0">
                <a:solidFill>
                  <a:schemeClr val="tx1"/>
                </a:solidFill>
              </a:rPr>
              <a:t> </a:t>
            </a:r>
            <a:r>
              <a:rPr lang="en-US" sz="1200" dirty="0" err="1">
                <a:solidFill>
                  <a:schemeClr val="tx1"/>
                </a:solidFill>
              </a:rPr>
              <a:t>dhcp</a:t>
            </a:r>
            <a:r>
              <a:rPr lang="en-US" sz="1200" dirty="0">
                <a:solidFill>
                  <a:schemeClr val="tx1"/>
                </a:solidFill>
              </a:rPr>
              <a:t>-server add address-pool=</a:t>
            </a:r>
            <a:r>
              <a:rPr lang="en-US" sz="1200" dirty="0" err="1">
                <a:solidFill>
                  <a:schemeClr val="tx1"/>
                </a:solidFill>
              </a:rPr>
              <a:t>dhcp</a:t>
            </a:r>
            <a:r>
              <a:rPr lang="en-US" sz="1200" dirty="0">
                <a:solidFill>
                  <a:schemeClr val="tx1"/>
                </a:solidFill>
              </a:rPr>
              <a:t>-pool-</a:t>
            </a:r>
            <a:r>
              <a:rPr lang="en-US" sz="1200" dirty="0" err="1">
                <a:solidFill>
                  <a:schemeClr val="tx1"/>
                </a:solidFill>
              </a:rPr>
              <a:t>lan</a:t>
            </a:r>
            <a:r>
              <a:rPr lang="en-US" sz="1200" dirty="0">
                <a:solidFill>
                  <a:schemeClr val="tx1"/>
                </a:solidFill>
              </a:rPr>
              <a:t> interface=bridge-LAN name=LAN-DHCP-Server lease-time=10m</a:t>
            </a:r>
          </a:p>
          <a:p>
            <a:pPr>
              <a:spcAft>
                <a:spcPts val="600"/>
              </a:spcAft>
            </a:pPr>
            <a:r>
              <a:rPr lang="en-US" sz="1200" dirty="0">
                <a:solidFill>
                  <a:schemeClr val="tx1"/>
                </a:solidFill>
              </a:rPr>
              <a:t>/</a:t>
            </a:r>
            <a:r>
              <a:rPr lang="en-US" sz="1200" dirty="0" err="1">
                <a:solidFill>
                  <a:schemeClr val="tx1"/>
                </a:solidFill>
              </a:rPr>
              <a:t>ip</a:t>
            </a:r>
            <a:r>
              <a:rPr lang="en-US" sz="1200" dirty="0">
                <a:solidFill>
                  <a:schemeClr val="tx1"/>
                </a:solidFill>
              </a:rPr>
              <a:t> </a:t>
            </a:r>
            <a:r>
              <a:rPr lang="en-US" sz="1200" dirty="0" err="1">
                <a:solidFill>
                  <a:schemeClr val="tx1"/>
                </a:solidFill>
              </a:rPr>
              <a:t>dhcp</a:t>
            </a:r>
            <a:r>
              <a:rPr lang="en-US" sz="1200" dirty="0">
                <a:solidFill>
                  <a:schemeClr val="tx1"/>
                </a:solidFill>
              </a:rPr>
              <a:t>-server enable LAN-DHCP-Server</a:t>
            </a:r>
          </a:p>
          <a:p>
            <a:pPr>
              <a:spcAft>
                <a:spcPts val="600"/>
              </a:spcAft>
            </a:pPr>
            <a:r>
              <a:rPr lang="en-US" sz="1200" dirty="0">
                <a:solidFill>
                  <a:schemeClr val="tx1"/>
                </a:solidFill>
              </a:rPr>
              <a:t>:for </a:t>
            </a:r>
            <a:r>
              <a:rPr lang="en-US" sz="1200" dirty="0" err="1">
                <a:solidFill>
                  <a:schemeClr val="tx1"/>
                </a:solidFill>
              </a:rPr>
              <a:t>i</a:t>
            </a:r>
            <a:r>
              <a:rPr lang="en-US" sz="1200" dirty="0">
                <a:solidFill>
                  <a:schemeClr val="tx1"/>
                </a:solidFill>
              </a:rPr>
              <a:t> from=</a:t>
            </a:r>
            <a:r>
              <a:rPr lang="en-US" sz="1200" dirty="0">
                <a:solidFill>
                  <a:srgbClr val="FF0000"/>
                </a:solidFill>
              </a:rPr>
              <a:t>2</a:t>
            </a:r>
            <a:r>
              <a:rPr lang="en-US" sz="1200" dirty="0">
                <a:solidFill>
                  <a:schemeClr val="tx1"/>
                </a:solidFill>
              </a:rPr>
              <a:t> to=</a:t>
            </a:r>
            <a:r>
              <a:rPr lang="en-US" sz="1200" dirty="0">
                <a:solidFill>
                  <a:srgbClr val="FF0000"/>
                </a:solidFill>
              </a:rPr>
              <a:t>5</a:t>
            </a:r>
            <a:r>
              <a:rPr lang="en-US" sz="1200" dirty="0">
                <a:solidFill>
                  <a:schemeClr val="tx1"/>
                </a:solidFill>
              </a:rPr>
              <a:t> do={</a:t>
            </a:r>
          </a:p>
          <a:p>
            <a:pPr>
              <a:spcAft>
                <a:spcPts val="600"/>
              </a:spcAft>
            </a:pPr>
            <a:r>
              <a:rPr lang="en-US" sz="1200" dirty="0">
                <a:solidFill>
                  <a:schemeClr val="tx1"/>
                </a:solidFill>
              </a:rPr>
              <a:t>    :local </a:t>
            </a:r>
            <a:r>
              <a:rPr lang="en-US" sz="1200" dirty="0" err="1">
                <a:solidFill>
                  <a:schemeClr val="tx1"/>
                </a:solidFill>
              </a:rPr>
              <a:t>interfaceName</a:t>
            </a:r>
            <a:r>
              <a:rPr lang="en-US" sz="1200" dirty="0">
                <a:solidFill>
                  <a:schemeClr val="tx1"/>
                </a:solidFill>
              </a:rPr>
              <a:t> ("ether" . $</a:t>
            </a:r>
            <a:r>
              <a:rPr lang="en-US" sz="1200" dirty="0" err="1">
                <a:solidFill>
                  <a:schemeClr val="tx1"/>
                </a:solidFill>
              </a:rPr>
              <a:t>i</a:t>
            </a:r>
            <a:r>
              <a:rPr lang="en-US" sz="1200" dirty="0">
                <a:solidFill>
                  <a:schemeClr val="tx1"/>
                </a:solidFill>
              </a:rPr>
              <a:t>)</a:t>
            </a:r>
          </a:p>
          <a:p>
            <a:pPr>
              <a:spcAft>
                <a:spcPts val="600"/>
              </a:spcAft>
            </a:pPr>
            <a:r>
              <a:rPr lang="en-US" sz="1200" dirty="0">
                <a:solidFill>
                  <a:schemeClr val="tx1"/>
                </a:solidFill>
              </a:rPr>
              <a:t>    /interface bridge port add bridge=bridge-LAN interface=$</a:t>
            </a:r>
            <a:r>
              <a:rPr lang="en-US" sz="1200" dirty="0" err="1">
                <a:solidFill>
                  <a:schemeClr val="tx1"/>
                </a:solidFill>
              </a:rPr>
              <a:t>interfaceName</a:t>
            </a:r>
            <a:r>
              <a:rPr lang="en-US" sz="1200" dirty="0">
                <a:solidFill>
                  <a:schemeClr val="tx1"/>
                </a:solidFill>
              </a:rPr>
              <a:t> trusted=yes</a:t>
            </a:r>
          </a:p>
          <a:p>
            <a:pPr>
              <a:spcAft>
                <a:spcPts val="600"/>
              </a:spcAft>
            </a:pPr>
            <a:r>
              <a:rPr lang="en-US" sz="1200" dirty="0">
                <a:solidFill>
                  <a:schemeClr val="tx1"/>
                </a:solidFill>
              </a:rPr>
              <a:t>}</a:t>
            </a:r>
          </a:p>
        </p:txBody>
      </p:sp>
      <p:sp>
        <p:nvSpPr>
          <p:cNvPr id="5" name="Title 1">
            <a:extLst>
              <a:ext uri="{FF2B5EF4-FFF2-40B4-BE49-F238E27FC236}">
                <a16:creationId xmlns:a16="http://schemas.microsoft.com/office/drawing/2014/main" id="{41DC0C78-CF6A-1312-C04F-3B8ACC5EAFA5}"/>
              </a:ext>
            </a:extLst>
          </p:cNvPr>
          <p:cNvSpPr txBox="1">
            <a:spLocks/>
          </p:cNvSpPr>
          <p:nvPr/>
        </p:nvSpPr>
        <p:spPr>
          <a:xfrm>
            <a:off x="753926" y="5478076"/>
            <a:ext cx="6866352" cy="3552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600" b="1" u="sng" dirty="0" err="1"/>
              <a:t>Thực</a:t>
            </a:r>
            <a:r>
              <a:rPr lang="en-US" sz="1600" b="1" u="sng" dirty="0"/>
              <a:t> </a:t>
            </a:r>
            <a:r>
              <a:rPr lang="en-US" sz="1600" b="1" u="sng" dirty="0" err="1"/>
              <a:t>hiện</a:t>
            </a:r>
            <a:r>
              <a:rPr lang="en-US" sz="1600" b="1" u="sng" dirty="0"/>
              <a:t> reboot </a:t>
            </a:r>
            <a:r>
              <a:rPr lang="en-US" sz="1600" b="1" u="sng" dirty="0" err="1"/>
              <a:t>thiết</a:t>
            </a:r>
            <a:r>
              <a:rPr lang="en-US" sz="1600" b="1" u="sng" dirty="0"/>
              <a:t> </a:t>
            </a:r>
            <a:r>
              <a:rPr lang="en-US" sz="1600" b="1" u="sng" dirty="0" err="1"/>
              <a:t>bị</a:t>
            </a:r>
            <a:r>
              <a:rPr lang="en-US" sz="1600" b="1" u="sng" dirty="0"/>
              <a:t> </a:t>
            </a:r>
            <a:r>
              <a:rPr lang="en-US" sz="1600" b="1" u="sng" dirty="0" err="1"/>
              <a:t>MikroTik</a:t>
            </a:r>
            <a:r>
              <a:rPr lang="en-US" sz="1600" b="1" u="sng" dirty="0"/>
              <a:t> </a:t>
            </a:r>
            <a:r>
              <a:rPr lang="en-US" sz="1600" b="1" u="sng" dirty="0" err="1"/>
              <a:t>và</a:t>
            </a:r>
            <a:r>
              <a:rPr lang="en-US" sz="1600" b="1" u="sng" dirty="0"/>
              <a:t> </a:t>
            </a:r>
            <a:r>
              <a:rPr lang="en-US" sz="1600" b="1" u="sng" dirty="0" err="1"/>
              <a:t>chuyển</a:t>
            </a:r>
            <a:r>
              <a:rPr lang="en-US" sz="1600" b="1" u="sng" dirty="0"/>
              <a:t> sang </a:t>
            </a:r>
            <a:r>
              <a:rPr lang="en-US" sz="1600" b="1" u="sng" dirty="0" err="1"/>
              <a:t>cấu</a:t>
            </a:r>
            <a:r>
              <a:rPr lang="en-US" sz="1600" b="1" u="sng" dirty="0"/>
              <a:t> </a:t>
            </a:r>
            <a:r>
              <a:rPr lang="en-US" sz="1600" b="1" u="sng" dirty="0" err="1"/>
              <a:t>hình</a:t>
            </a:r>
            <a:r>
              <a:rPr lang="en-US" sz="1600" b="1" u="sng" dirty="0"/>
              <a:t> Online </a:t>
            </a:r>
            <a:r>
              <a:rPr lang="en-US" sz="1600" b="1" u="sng" dirty="0" err="1"/>
              <a:t>và</a:t>
            </a:r>
            <a:r>
              <a:rPr lang="en-US" sz="1600" b="1" u="sng" dirty="0"/>
              <a:t> </a:t>
            </a:r>
            <a:r>
              <a:rPr lang="en-US" sz="1600" b="1" u="sng" dirty="0" err="1"/>
              <a:t>đa</a:t>
            </a:r>
            <a:r>
              <a:rPr lang="en-US" sz="1600" b="1" u="sng" dirty="0"/>
              <a:t> </a:t>
            </a:r>
            <a:r>
              <a:rPr lang="en-US" sz="1600" b="1" u="sng" dirty="0" err="1"/>
              <a:t>phiên</a:t>
            </a:r>
            <a:endParaRPr lang="en-US" sz="1600" b="1" u="sng" dirty="0"/>
          </a:p>
        </p:txBody>
      </p:sp>
      <p:pic>
        <p:nvPicPr>
          <p:cNvPr id="6" name="Picture 2" descr="TRANG TIN NỘI BỘ | TINPNC">
            <a:extLst>
              <a:ext uri="{FF2B5EF4-FFF2-40B4-BE49-F238E27FC236}">
                <a16:creationId xmlns:a16="http://schemas.microsoft.com/office/drawing/2014/main" id="{FA0B5A40-0112-676E-CBA4-549B7D388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04544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20A15D86-462C-0E95-8550-2BCBE6F204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80934-5DE9-41B3-E170-9C9D625C8CFE}"/>
              </a:ext>
            </a:extLst>
          </p:cNvPr>
          <p:cNvSpPr>
            <a:spLocks noGrp="1"/>
          </p:cNvSpPr>
          <p:nvPr>
            <p:ph type="title"/>
          </p:nvPr>
        </p:nvSpPr>
        <p:spPr>
          <a:xfrm>
            <a:off x="341029" y="2443480"/>
            <a:ext cx="3438144" cy="2208300"/>
          </a:xfrm>
        </p:spPr>
        <p:txBody>
          <a:bodyPr vert="horz" lIns="91440" tIns="45720" rIns="91440" bIns="45720" rtlCol="0" anchor="ctr">
            <a:normAutofit/>
          </a:bodyPr>
          <a:lstStyle/>
          <a:p>
            <a:r>
              <a:rPr lang="en-US" sz="2000" b="1" i="1" dirty="0" err="1">
                <a:solidFill>
                  <a:schemeClr val="accent2"/>
                </a:solidFill>
              </a:rPr>
              <a:t>Tổng</a:t>
            </a:r>
            <a:r>
              <a:rPr lang="en-US" sz="2000" b="1" i="1" dirty="0">
                <a:solidFill>
                  <a:schemeClr val="accent2"/>
                </a:solidFill>
              </a:rPr>
              <a:t> </a:t>
            </a:r>
            <a:r>
              <a:rPr lang="en-US" sz="2000" b="1" i="1" dirty="0" err="1">
                <a:solidFill>
                  <a:schemeClr val="accent2"/>
                </a:solidFill>
              </a:rPr>
              <a:t>hợp</a:t>
            </a:r>
            <a:r>
              <a:rPr lang="en-US" sz="2000" b="1" i="1" dirty="0">
                <a:solidFill>
                  <a:schemeClr val="accent2"/>
                </a:solidFill>
              </a:rPr>
              <a:t> </a:t>
            </a:r>
            <a:r>
              <a:rPr lang="en-US" sz="2000" b="1" i="1" dirty="0" err="1">
                <a:solidFill>
                  <a:schemeClr val="accent2"/>
                </a:solidFill>
              </a:rPr>
              <a:t>lệnh</a:t>
            </a:r>
            <a:r>
              <a:rPr lang="en-US" sz="2000" b="1" i="1" dirty="0">
                <a:solidFill>
                  <a:schemeClr val="accent2"/>
                </a:solidFill>
              </a:rPr>
              <a:t> </a:t>
            </a:r>
            <a:r>
              <a:rPr lang="en-US" sz="2000" b="1" i="1" dirty="0" err="1">
                <a:solidFill>
                  <a:schemeClr val="accent2"/>
                </a:solidFill>
              </a:rPr>
              <a:t>cấu</a:t>
            </a:r>
            <a:r>
              <a:rPr lang="en-US" sz="2000" b="1" i="1" dirty="0">
                <a:solidFill>
                  <a:schemeClr val="accent2"/>
                </a:solidFill>
              </a:rPr>
              <a:t> </a:t>
            </a:r>
            <a:r>
              <a:rPr lang="en-US" sz="2000" b="1" i="1" dirty="0" err="1">
                <a:solidFill>
                  <a:schemeClr val="accent2"/>
                </a:solidFill>
              </a:rPr>
              <a:t>hình</a:t>
            </a:r>
            <a:r>
              <a:rPr lang="en-US" sz="2000" b="1" i="1" dirty="0">
                <a:solidFill>
                  <a:schemeClr val="accent2"/>
                </a:solidFill>
              </a:rPr>
              <a:t>, KTV </a:t>
            </a:r>
            <a:r>
              <a:rPr lang="en-US" sz="2000" b="1" i="1" dirty="0" err="1">
                <a:solidFill>
                  <a:schemeClr val="accent2"/>
                </a:solidFill>
              </a:rPr>
              <a:t>có</a:t>
            </a:r>
            <a:r>
              <a:rPr lang="en-US" sz="2000" b="1" i="1" dirty="0">
                <a:solidFill>
                  <a:schemeClr val="accent2"/>
                </a:solidFill>
              </a:rPr>
              <a:t> </a:t>
            </a:r>
            <a:r>
              <a:rPr lang="en-US" sz="2000" b="1" i="1" dirty="0" err="1">
                <a:solidFill>
                  <a:schemeClr val="accent2"/>
                </a:solidFill>
              </a:rPr>
              <a:t>thể</a:t>
            </a:r>
            <a:r>
              <a:rPr lang="en-US" sz="2000" b="1" i="1" dirty="0">
                <a:solidFill>
                  <a:schemeClr val="accent2"/>
                </a:solidFill>
              </a:rPr>
              <a:t> </a:t>
            </a:r>
            <a:r>
              <a:rPr lang="en-US" sz="2000" b="1" i="1" dirty="0" err="1">
                <a:solidFill>
                  <a:schemeClr val="accent2"/>
                </a:solidFill>
              </a:rPr>
              <a:t>thay</a:t>
            </a:r>
            <a:r>
              <a:rPr lang="en-US" sz="2000" b="1" i="1" dirty="0">
                <a:solidFill>
                  <a:schemeClr val="accent2"/>
                </a:solidFill>
              </a:rPr>
              <a:t> </a:t>
            </a:r>
            <a:r>
              <a:rPr lang="en-US" sz="2000" b="1" i="1" dirty="0" err="1">
                <a:solidFill>
                  <a:schemeClr val="accent2"/>
                </a:solidFill>
              </a:rPr>
              <a:t>đổi</a:t>
            </a:r>
            <a:r>
              <a:rPr lang="en-US" sz="2000" b="1" i="1" dirty="0">
                <a:solidFill>
                  <a:schemeClr val="accent2"/>
                </a:solidFill>
              </a:rPr>
              <a:t> </a:t>
            </a:r>
            <a:r>
              <a:rPr lang="en-US" sz="2000" b="1" i="1" dirty="0" err="1">
                <a:solidFill>
                  <a:schemeClr val="accent2"/>
                </a:solidFill>
              </a:rPr>
              <a:t>các</a:t>
            </a:r>
            <a:r>
              <a:rPr lang="en-US" sz="2000" b="1" i="1" dirty="0">
                <a:solidFill>
                  <a:schemeClr val="accent2"/>
                </a:solidFill>
              </a:rPr>
              <a:t> </a:t>
            </a:r>
            <a:r>
              <a:rPr lang="en-US" sz="2000" b="1" i="1" dirty="0" err="1">
                <a:solidFill>
                  <a:schemeClr val="accent2"/>
                </a:solidFill>
              </a:rPr>
              <a:t>thông</a:t>
            </a:r>
            <a:r>
              <a:rPr lang="en-US" sz="2000" b="1" i="1" dirty="0">
                <a:solidFill>
                  <a:schemeClr val="accent2"/>
                </a:solidFill>
              </a:rPr>
              <a:t> </a:t>
            </a:r>
            <a:r>
              <a:rPr lang="en-US" sz="2000" b="1" i="1" dirty="0" err="1">
                <a:solidFill>
                  <a:schemeClr val="accent2"/>
                </a:solidFill>
              </a:rPr>
              <a:t>số</a:t>
            </a:r>
            <a:r>
              <a:rPr lang="en-US" sz="2000" b="1" i="1" dirty="0">
                <a:solidFill>
                  <a:schemeClr val="accent2"/>
                </a:solidFill>
              </a:rPr>
              <a:t> </a:t>
            </a:r>
            <a:r>
              <a:rPr lang="en-US" sz="2000" b="1" i="1" dirty="0" err="1">
                <a:solidFill>
                  <a:srgbClr val="FF0000"/>
                </a:solidFill>
              </a:rPr>
              <a:t>bôi</a:t>
            </a:r>
            <a:r>
              <a:rPr lang="en-US" sz="2000" b="1" i="1" dirty="0">
                <a:solidFill>
                  <a:srgbClr val="FF0000"/>
                </a:solidFill>
              </a:rPr>
              <a:t> </a:t>
            </a:r>
            <a:r>
              <a:rPr lang="en-US" sz="2000" b="1" i="1" dirty="0" err="1">
                <a:solidFill>
                  <a:srgbClr val="FF0000"/>
                </a:solidFill>
              </a:rPr>
              <a:t>đỏ</a:t>
            </a:r>
            <a:r>
              <a:rPr lang="en-US" sz="2000" b="1" i="1" dirty="0">
                <a:solidFill>
                  <a:srgbClr val="FF0000"/>
                </a:solidFill>
              </a:rPr>
              <a:t> </a:t>
            </a:r>
            <a:r>
              <a:rPr lang="en-US" sz="2000" b="1" i="1" dirty="0" err="1">
                <a:solidFill>
                  <a:schemeClr val="accent2"/>
                </a:solidFill>
              </a:rPr>
              <a:t>cho</a:t>
            </a:r>
            <a:r>
              <a:rPr lang="en-US" sz="2000" b="1" i="1" dirty="0">
                <a:solidFill>
                  <a:schemeClr val="accent2"/>
                </a:solidFill>
              </a:rPr>
              <a:t> </a:t>
            </a:r>
            <a:r>
              <a:rPr lang="en-US" sz="2000" b="1" i="1" dirty="0" err="1">
                <a:solidFill>
                  <a:schemeClr val="accent2"/>
                </a:solidFill>
              </a:rPr>
              <a:t>phù</a:t>
            </a:r>
            <a:r>
              <a:rPr lang="en-US" sz="2000" b="1" i="1" dirty="0">
                <a:solidFill>
                  <a:schemeClr val="accent2"/>
                </a:solidFill>
              </a:rPr>
              <a:t> </a:t>
            </a:r>
            <a:r>
              <a:rPr lang="en-US" sz="2000" b="1" i="1" dirty="0" err="1">
                <a:solidFill>
                  <a:schemeClr val="accent2"/>
                </a:solidFill>
              </a:rPr>
              <a:t>hợp</a:t>
            </a:r>
            <a:r>
              <a:rPr lang="en-US" sz="2000" b="1" i="1" dirty="0">
                <a:solidFill>
                  <a:schemeClr val="accent2"/>
                </a:solidFill>
              </a:rPr>
              <a:t> </a:t>
            </a:r>
            <a:r>
              <a:rPr lang="en-US" sz="2000" b="1" i="1" dirty="0" err="1">
                <a:solidFill>
                  <a:schemeClr val="accent2"/>
                </a:solidFill>
              </a:rPr>
              <a:t>mô</a:t>
            </a:r>
            <a:r>
              <a:rPr lang="en-US" sz="2000" b="1" i="1" dirty="0">
                <a:solidFill>
                  <a:schemeClr val="accent2"/>
                </a:solidFill>
              </a:rPr>
              <a:t> </a:t>
            </a:r>
            <a:r>
              <a:rPr lang="en-US" sz="2000" b="1" i="1" dirty="0" err="1">
                <a:solidFill>
                  <a:schemeClr val="accent2"/>
                </a:solidFill>
              </a:rPr>
              <a:t>hình</a:t>
            </a:r>
            <a:r>
              <a:rPr lang="en-US" sz="2000" b="1" i="1" dirty="0">
                <a:solidFill>
                  <a:schemeClr val="accent2"/>
                </a:solidFill>
              </a:rPr>
              <a:t> </a:t>
            </a:r>
            <a:r>
              <a:rPr lang="en-US" sz="2000" b="1" i="1" dirty="0" err="1">
                <a:solidFill>
                  <a:schemeClr val="accent2"/>
                </a:solidFill>
              </a:rPr>
              <a:t>nhà</a:t>
            </a:r>
            <a:r>
              <a:rPr lang="en-US" sz="2000" b="1" i="1" dirty="0">
                <a:solidFill>
                  <a:schemeClr val="accent2"/>
                </a:solidFill>
              </a:rPr>
              <a:t> KH, </a:t>
            </a:r>
            <a:r>
              <a:rPr lang="en-US" sz="2000" b="1" i="1" dirty="0" err="1">
                <a:solidFill>
                  <a:schemeClr val="accent2"/>
                </a:solidFill>
              </a:rPr>
              <a:t>sau</a:t>
            </a:r>
            <a:r>
              <a:rPr lang="en-US" sz="2000" b="1" i="1" dirty="0">
                <a:solidFill>
                  <a:schemeClr val="accent2"/>
                </a:solidFill>
              </a:rPr>
              <a:t> </a:t>
            </a:r>
            <a:r>
              <a:rPr lang="en-US" sz="2000" b="1" i="1" dirty="0" err="1">
                <a:solidFill>
                  <a:schemeClr val="accent2"/>
                </a:solidFill>
              </a:rPr>
              <a:t>đó</a:t>
            </a:r>
            <a:r>
              <a:rPr lang="en-US" sz="2000" b="1" i="1" dirty="0">
                <a:solidFill>
                  <a:schemeClr val="accent2"/>
                </a:solidFill>
              </a:rPr>
              <a:t> copy all </a:t>
            </a:r>
            <a:r>
              <a:rPr lang="en-US" sz="2000" b="1" i="1" dirty="0" err="1">
                <a:solidFill>
                  <a:schemeClr val="accent2"/>
                </a:solidFill>
              </a:rPr>
              <a:t>và</a:t>
            </a:r>
            <a:r>
              <a:rPr lang="en-US" sz="2000" b="1" i="1" dirty="0">
                <a:solidFill>
                  <a:schemeClr val="accent2"/>
                </a:solidFill>
              </a:rPr>
              <a:t> pate </a:t>
            </a:r>
            <a:r>
              <a:rPr lang="en-US" sz="2000" b="1" i="1" dirty="0" err="1">
                <a:solidFill>
                  <a:schemeClr val="accent2"/>
                </a:solidFill>
              </a:rPr>
              <a:t>vào</a:t>
            </a:r>
            <a:r>
              <a:rPr lang="en-US" sz="2000" b="1" i="1" dirty="0">
                <a:solidFill>
                  <a:schemeClr val="accent2"/>
                </a:solidFill>
              </a:rPr>
              <a:t> Terminal </a:t>
            </a:r>
            <a:r>
              <a:rPr lang="en-US" sz="2000" b="1" i="1" dirty="0" err="1">
                <a:solidFill>
                  <a:schemeClr val="accent2"/>
                </a:solidFill>
              </a:rPr>
              <a:t>để</a:t>
            </a:r>
            <a:r>
              <a:rPr lang="en-US" sz="2000" b="1" i="1" dirty="0">
                <a:solidFill>
                  <a:schemeClr val="accent2"/>
                </a:solidFill>
              </a:rPr>
              <a:t> </a:t>
            </a:r>
            <a:r>
              <a:rPr lang="en-US" sz="2000" b="1" i="1" dirty="0" err="1">
                <a:solidFill>
                  <a:schemeClr val="accent2"/>
                </a:solidFill>
              </a:rPr>
              <a:t>lệnh</a:t>
            </a:r>
            <a:r>
              <a:rPr lang="en-US" sz="2000" b="1" i="1" dirty="0">
                <a:solidFill>
                  <a:schemeClr val="accent2"/>
                </a:solidFill>
              </a:rPr>
              <a:t> </a:t>
            </a:r>
            <a:r>
              <a:rPr lang="en-US" sz="2000" b="1" i="1" dirty="0" err="1">
                <a:solidFill>
                  <a:schemeClr val="accent2"/>
                </a:solidFill>
              </a:rPr>
              <a:t>tự</a:t>
            </a:r>
            <a:r>
              <a:rPr lang="en-US" sz="2000" b="1" i="1" dirty="0">
                <a:solidFill>
                  <a:schemeClr val="accent2"/>
                </a:solidFill>
              </a:rPr>
              <a:t> </a:t>
            </a:r>
            <a:r>
              <a:rPr lang="en-US" sz="2000" b="1" i="1" dirty="0" err="1">
                <a:solidFill>
                  <a:schemeClr val="accent2"/>
                </a:solidFill>
              </a:rPr>
              <a:t>chạy</a:t>
            </a:r>
            <a:r>
              <a:rPr lang="en-US" sz="2000" b="1" i="1" dirty="0">
                <a:solidFill>
                  <a:schemeClr val="accent2"/>
                </a:solidFill>
              </a:rPr>
              <a:t> </a:t>
            </a:r>
            <a:r>
              <a:rPr lang="en-US" sz="2000" b="1" i="1" dirty="0" err="1">
                <a:solidFill>
                  <a:schemeClr val="accent2"/>
                </a:solidFill>
              </a:rPr>
              <a:t>hết</a:t>
            </a:r>
            <a:endParaRPr lang="en-US" sz="2000" kern="1200" dirty="0">
              <a:solidFill>
                <a:schemeClr val="accent2"/>
              </a:solidFill>
              <a:ea typeface="+mj-ea"/>
              <a:cs typeface="+mj-cs"/>
            </a:endParaRPr>
          </a:p>
        </p:txBody>
      </p:sp>
      <p:sp>
        <p:nvSpPr>
          <p:cNvPr id="6" name="Title 1">
            <a:extLst>
              <a:ext uri="{FF2B5EF4-FFF2-40B4-BE49-F238E27FC236}">
                <a16:creationId xmlns:a16="http://schemas.microsoft.com/office/drawing/2014/main" id="{A133577D-F8DC-6B5C-0216-FE0B46BE182D}"/>
              </a:ext>
            </a:extLst>
          </p:cNvPr>
          <p:cNvSpPr txBox="1">
            <a:spLocks/>
          </p:cNvSpPr>
          <p:nvPr/>
        </p:nvSpPr>
        <p:spPr>
          <a:xfrm>
            <a:off x="4559727" y="47906"/>
            <a:ext cx="2942143" cy="3552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u="sng"/>
              <a:t>Cấu hình Online PPPoE và đa phiên</a:t>
            </a:r>
            <a:endParaRPr lang="en-US" sz="1400" b="1" u="sng" dirty="0"/>
          </a:p>
        </p:txBody>
      </p:sp>
      <p:sp>
        <p:nvSpPr>
          <p:cNvPr id="8" name="Rectangle 7">
            <a:extLst>
              <a:ext uri="{FF2B5EF4-FFF2-40B4-BE49-F238E27FC236}">
                <a16:creationId xmlns:a16="http://schemas.microsoft.com/office/drawing/2014/main" id="{932EB370-42E1-CB4D-CB25-78ACCF21C32C}"/>
              </a:ext>
            </a:extLst>
          </p:cNvPr>
          <p:cNvSpPr/>
          <p:nvPr/>
        </p:nvSpPr>
        <p:spPr>
          <a:xfrm>
            <a:off x="4559727" y="403173"/>
            <a:ext cx="7480896" cy="6316746"/>
          </a:xfrm>
          <a:prstGeom prst="rect">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/interface </a:t>
            </a:r>
            <a:r>
              <a:rPr lang="en-US" sz="1050" dirty="0" err="1">
                <a:solidFill>
                  <a:schemeClr val="tx1"/>
                </a:solidFill>
              </a:rPr>
              <a:t>pppoe</a:t>
            </a:r>
            <a:r>
              <a:rPr lang="en-US" sz="1050" dirty="0">
                <a:solidFill>
                  <a:schemeClr val="tx1"/>
                </a:solidFill>
              </a:rPr>
              <a:t>-client remove [find]</a:t>
            </a:r>
          </a:p>
          <a:p>
            <a:r>
              <a:rPr lang="en-US" sz="1050" dirty="0">
                <a:solidFill>
                  <a:schemeClr val="tx1"/>
                </a:solidFill>
              </a:rPr>
              <a:t>:for </a:t>
            </a:r>
            <a:r>
              <a:rPr lang="en-US" sz="1050" dirty="0" err="1">
                <a:solidFill>
                  <a:schemeClr val="tx1"/>
                </a:solidFill>
              </a:rPr>
              <a:t>i</a:t>
            </a:r>
            <a:r>
              <a:rPr lang="en-US" sz="1050" dirty="0">
                <a:solidFill>
                  <a:schemeClr val="tx1"/>
                </a:solidFill>
              </a:rPr>
              <a:t> from=</a:t>
            </a:r>
            <a:r>
              <a:rPr lang="en-US" sz="1050" dirty="0">
                <a:solidFill>
                  <a:srgbClr val="FF0000"/>
                </a:solidFill>
              </a:rPr>
              <a:t>1</a:t>
            </a:r>
            <a:r>
              <a:rPr lang="en-US" sz="1050" dirty="0">
                <a:solidFill>
                  <a:schemeClr val="tx1"/>
                </a:solidFill>
              </a:rPr>
              <a:t> to </a:t>
            </a:r>
            <a:r>
              <a:rPr lang="en-US" sz="1050" dirty="0">
                <a:solidFill>
                  <a:srgbClr val="FF0000"/>
                </a:solidFill>
              </a:rPr>
              <a:t>4</a:t>
            </a:r>
            <a:r>
              <a:rPr lang="en-US" sz="1050" dirty="0">
                <a:solidFill>
                  <a:schemeClr val="tx1"/>
                </a:solidFill>
              </a:rPr>
              <a:t> do={</a:t>
            </a:r>
          </a:p>
          <a:p>
            <a:r>
              <a:rPr lang="en-US" sz="1050" dirty="0">
                <a:solidFill>
                  <a:schemeClr val="tx1"/>
                </a:solidFill>
              </a:rPr>
              <a:t>    :put ("Creating </a:t>
            </a:r>
            <a:r>
              <a:rPr lang="en-US" sz="1050" dirty="0" err="1">
                <a:solidFill>
                  <a:schemeClr val="tx1"/>
                </a:solidFill>
              </a:rPr>
              <a:t>pppoe</a:t>
            </a:r>
            <a:r>
              <a:rPr lang="en-US" sz="1050" dirty="0">
                <a:solidFill>
                  <a:schemeClr val="tx1"/>
                </a:solidFill>
              </a:rPr>
              <a:t>-out" . $</a:t>
            </a:r>
            <a:r>
              <a:rPr lang="en-US" sz="1050" dirty="0" err="1">
                <a:solidFill>
                  <a:schemeClr val="tx1"/>
                </a:solidFill>
              </a:rPr>
              <a:t>i</a:t>
            </a:r>
            <a:r>
              <a:rPr lang="en-US" sz="1050" dirty="0">
                <a:solidFill>
                  <a:schemeClr val="tx1"/>
                </a:solidFill>
              </a:rPr>
              <a:t>)</a:t>
            </a:r>
          </a:p>
          <a:p>
            <a:r>
              <a:rPr lang="en-US" sz="1050" dirty="0">
                <a:solidFill>
                  <a:schemeClr val="tx1"/>
                </a:solidFill>
              </a:rPr>
              <a:t>    /interface </a:t>
            </a:r>
            <a:r>
              <a:rPr lang="en-US" sz="1050" dirty="0" err="1">
                <a:solidFill>
                  <a:schemeClr val="tx1"/>
                </a:solidFill>
              </a:rPr>
              <a:t>pppoe</a:t>
            </a:r>
            <a:r>
              <a:rPr lang="en-US" sz="1050" dirty="0">
                <a:solidFill>
                  <a:schemeClr val="tx1"/>
                </a:solidFill>
              </a:rPr>
              <a:t>-client add name=("</a:t>
            </a:r>
            <a:r>
              <a:rPr lang="en-US" sz="1050" dirty="0" err="1">
                <a:solidFill>
                  <a:schemeClr val="tx1"/>
                </a:solidFill>
              </a:rPr>
              <a:t>pppoe</a:t>
            </a:r>
            <a:r>
              <a:rPr lang="en-US" sz="1050" dirty="0">
                <a:solidFill>
                  <a:schemeClr val="tx1"/>
                </a:solidFill>
              </a:rPr>
              <a:t>-out" . $</a:t>
            </a:r>
            <a:r>
              <a:rPr lang="en-US" sz="1050" dirty="0" err="1">
                <a:solidFill>
                  <a:schemeClr val="tx1"/>
                </a:solidFill>
              </a:rPr>
              <a:t>i</a:t>
            </a:r>
            <a:r>
              <a:rPr lang="en-US" sz="1050" dirty="0">
                <a:solidFill>
                  <a:schemeClr val="tx1"/>
                </a:solidFill>
              </a:rPr>
              <a:t>) interface=ether1 user=</a:t>
            </a:r>
            <a:r>
              <a:rPr lang="en-US" sz="1050" dirty="0">
                <a:solidFill>
                  <a:srgbClr val="FF0000"/>
                </a:solidFill>
              </a:rPr>
              <a:t>hnfdl-123456-123</a:t>
            </a:r>
            <a:r>
              <a:rPr lang="en-US" sz="1050" dirty="0">
                <a:solidFill>
                  <a:schemeClr val="tx1"/>
                </a:solidFill>
              </a:rPr>
              <a:t> password=</a:t>
            </a:r>
            <a:r>
              <a:rPr lang="en-US" sz="1050" dirty="0">
                <a:solidFill>
                  <a:srgbClr val="FF0000"/>
                </a:solidFill>
              </a:rPr>
              <a:t>fdn0123 </a:t>
            </a:r>
            <a:r>
              <a:rPr lang="en-US" sz="1050" dirty="0">
                <a:solidFill>
                  <a:schemeClr val="tx1"/>
                </a:solidFill>
              </a:rPr>
              <a:t>use-peer-</a:t>
            </a:r>
            <a:r>
              <a:rPr lang="en-US" sz="1050" dirty="0" err="1">
                <a:solidFill>
                  <a:schemeClr val="tx1"/>
                </a:solidFill>
              </a:rPr>
              <a:t>dns</a:t>
            </a:r>
            <a:r>
              <a:rPr lang="en-US" sz="1050" dirty="0">
                <a:solidFill>
                  <a:schemeClr val="tx1"/>
                </a:solidFill>
              </a:rPr>
              <a:t>=yes add-default-route=yes disable=no</a:t>
            </a:r>
          </a:p>
          <a:p>
            <a:r>
              <a:rPr lang="en-US" sz="1050" dirty="0">
                <a:solidFill>
                  <a:schemeClr val="tx1"/>
                </a:solidFill>
              </a:rPr>
              <a:t>}</a:t>
            </a:r>
          </a:p>
          <a:p>
            <a:r>
              <a:rPr lang="en-US" sz="1050" dirty="0">
                <a:solidFill>
                  <a:schemeClr val="tx1"/>
                </a:solidFill>
              </a:rPr>
              <a:t>/interface list add name=WAN</a:t>
            </a:r>
          </a:p>
          <a:p>
            <a:r>
              <a:rPr lang="en-US" sz="1050" dirty="0">
                <a:solidFill>
                  <a:schemeClr val="tx1"/>
                </a:solidFill>
              </a:rPr>
              <a:t>/interface list add name=LAN</a:t>
            </a:r>
          </a:p>
          <a:p>
            <a:r>
              <a:rPr lang="en-US" sz="1050" dirty="0">
                <a:solidFill>
                  <a:schemeClr val="tx1"/>
                </a:solidFill>
              </a:rPr>
              <a:t>:for </a:t>
            </a:r>
            <a:r>
              <a:rPr lang="en-US" sz="1050" dirty="0" err="1">
                <a:solidFill>
                  <a:schemeClr val="tx1"/>
                </a:solidFill>
              </a:rPr>
              <a:t>i</a:t>
            </a:r>
            <a:r>
              <a:rPr lang="en-US" sz="1050" dirty="0">
                <a:solidFill>
                  <a:schemeClr val="tx1"/>
                </a:solidFill>
              </a:rPr>
              <a:t> from=</a:t>
            </a:r>
            <a:r>
              <a:rPr lang="en-US" sz="1050" dirty="0">
                <a:solidFill>
                  <a:srgbClr val="FF0000"/>
                </a:solidFill>
              </a:rPr>
              <a:t>1</a:t>
            </a:r>
            <a:r>
              <a:rPr lang="en-US" sz="1050" dirty="0">
                <a:solidFill>
                  <a:schemeClr val="tx1"/>
                </a:solidFill>
              </a:rPr>
              <a:t> to=</a:t>
            </a:r>
            <a:r>
              <a:rPr lang="en-US" sz="1050" dirty="0">
                <a:solidFill>
                  <a:srgbClr val="FF0000"/>
                </a:solidFill>
              </a:rPr>
              <a:t>4</a:t>
            </a:r>
            <a:r>
              <a:rPr lang="en-US" sz="1050" dirty="0">
                <a:solidFill>
                  <a:schemeClr val="tx1"/>
                </a:solidFill>
              </a:rPr>
              <a:t> do={</a:t>
            </a:r>
          </a:p>
          <a:p>
            <a:r>
              <a:rPr lang="en-US" sz="1050" dirty="0">
                <a:solidFill>
                  <a:schemeClr val="tx1"/>
                </a:solidFill>
              </a:rPr>
              <a:t>  /routing table add disable=no fib name="</a:t>
            </a:r>
            <a:r>
              <a:rPr lang="en-US" sz="1050" dirty="0" err="1">
                <a:solidFill>
                  <a:schemeClr val="tx1"/>
                </a:solidFill>
              </a:rPr>
              <a:t>WAN$i</a:t>
            </a:r>
            <a:r>
              <a:rPr lang="en-US" sz="1050" dirty="0">
                <a:solidFill>
                  <a:schemeClr val="tx1"/>
                </a:solidFill>
              </a:rPr>
              <a:t>"</a:t>
            </a:r>
          </a:p>
          <a:p>
            <a:r>
              <a:rPr lang="en-US" sz="1050" dirty="0">
                <a:solidFill>
                  <a:schemeClr val="tx1"/>
                </a:solidFill>
              </a:rPr>
              <a:t>}</a:t>
            </a:r>
          </a:p>
          <a:p>
            <a:r>
              <a:rPr lang="en-US" sz="1050" dirty="0">
                <a:solidFill>
                  <a:schemeClr val="tx1"/>
                </a:solidFill>
              </a:rPr>
              <a:t>/interface list member add interface=bridge-LAN list=LAN</a:t>
            </a:r>
          </a:p>
          <a:p>
            <a:r>
              <a:rPr lang="en-US" sz="1050" dirty="0">
                <a:solidFill>
                  <a:schemeClr val="tx1"/>
                </a:solidFill>
              </a:rPr>
              <a:t>:for </a:t>
            </a:r>
            <a:r>
              <a:rPr lang="en-US" sz="1050" dirty="0" err="1">
                <a:solidFill>
                  <a:schemeClr val="tx1"/>
                </a:solidFill>
              </a:rPr>
              <a:t>i</a:t>
            </a:r>
            <a:r>
              <a:rPr lang="en-US" sz="1050" dirty="0">
                <a:solidFill>
                  <a:schemeClr val="tx1"/>
                </a:solidFill>
              </a:rPr>
              <a:t> from=</a:t>
            </a:r>
            <a:r>
              <a:rPr lang="en-US" sz="1050" dirty="0">
                <a:solidFill>
                  <a:srgbClr val="FF0000"/>
                </a:solidFill>
              </a:rPr>
              <a:t>1</a:t>
            </a:r>
            <a:r>
              <a:rPr lang="en-US" sz="1050" dirty="0">
                <a:solidFill>
                  <a:schemeClr val="tx1"/>
                </a:solidFill>
              </a:rPr>
              <a:t> to=</a:t>
            </a:r>
            <a:r>
              <a:rPr lang="en-US" sz="1050" dirty="0">
                <a:solidFill>
                  <a:srgbClr val="FF0000"/>
                </a:solidFill>
              </a:rPr>
              <a:t>4</a:t>
            </a:r>
            <a:r>
              <a:rPr lang="en-US" sz="1050" dirty="0">
                <a:solidFill>
                  <a:schemeClr val="tx1"/>
                </a:solidFill>
              </a:rPr>
              <a:t> do={</a:t>
            </a:r>
          </a:p>
          <a:p>
            <a:r>
              <a:rPr lang="en-US" sz="1050" dirty="0">
                <a:solidFill>
                  <a:schemeClr val="tx1"/>
                </a:solidFill>
              </a:rPr>
              <a:t>    :local </a:t>
            </a:r>
            <a:r>
              <a:rPr lang="en-US" sz="1050" dirty="0" err="1">
                <a:solidFill>
                  <a:schemeClr val="tx1"/>
                </a:solidFill>
              </a:rPr>
              <a:t>interfaceName</a:t>
            </a:r>
            <a:r>
              <a:rPr lang="en-US" sz="1050" dirty="0">
                <a:solidFill>
                  <a:schemeClr val="tx1"/>
                </a:solidFill>
              </a:rPr>
              <a:t> ("</a:t>
            </a:r>
            <a:r>
              <a:rPr lang="en-US" sz="1050" dirty="0" err="1">
                <a:solidFill>
                  <a:schemeClr val="tx1"/>
                </a:solidFill>
              </a:rPr>
              <a:t>pppoe</a:t>
            </a:r>
            <a:r>
              <a:rPr lang="en-US" sz="1050" dirty="0">
                <a:solidFill>
                  <a:schemeClr val="tx1"/>
                </a:solidFill>
              </a:rPr>
              <a:t>-out" . $</a:t>
            </a:r>
            <a:r>
              <a:rPr lang="en-US" sz="1050" dirty="0" err="1">
                <a:solidFill>
                  <a:schemeClr val="tx1"/>
                </a:solidFill>
              </a:rPr>
              <a:t>i</a:t>
            </a:r>
            <a:r>
              <a:rPr lang="en-US" sz="1050" dirty="0">
                <a:solidFill>
                  <a:schemeClr val="tx1"/>
                </a:solidFill>
              </a:rPr>
              <a:t>)</a:t>
            </a:r>
          </a:p>
          <a:p>
            <a:r>
              <a:rPr lang="en-US" sz="1050" dirty="0">
                <a:solidFill>
                  <a:schemeClr val="tx1"/>
                </a:solidFill>
              </a:rPr>
              <a:t>    /interface list member add interface=$</a:t>
            </a:r>
            <a:r>
              <a:rPr lang="en-US" sz="1050" dirty="0" err="1">
                <a:solidFill>
                  <a:schemeClr val="tx1"/>
                </a:solidFill>
              </a:rPr>
              <a:t>interfaceName</a:t>
            </a:r>
            <a:r>
              <a:rPr lang="en-US" sz="1050" dirty="0">
                <a:solidFill>
                  <a:schemeClr val="tx1"/>
                </a:solidFill>
              </a:rPr>
              <a:t> list=WAN</a:t>
            </a:r>
          </a:p>
          <a:p>
            <a:r>
              <a:rPr lang="en-US" sz="1050" dirty="0">
                <a:solidFill>
                  <a:schemeClr val="tx1"/>
                </a:solidFill>
              </a:rPr>
              <a:t>}</a:t>
            </a:r>
          </a:p>
          <a:p>
            <a:r>
              <a:rPr lang="en-US" sz="1050" dirty="0">
                <a:solidFill>
                  <a:schemeClr val="tx1"/>
                </a:solidFill>
              </a:rPr>
              <a:t>/</a:t>
            </a:r>
            <a:r>
              <a:rPr lang="en-US" sz="1050" dirty="0" err="1">
                <a:solidFill>
                  <a:schemeClr val="tx1"/>
                </a:solidFill>
              </a:rPr>
              <a:t>ip</a:t>
            </a:r>
            <a:r>
              <a:rPr lang="en-US" sz="1050" dirty="0">
                <a:solidFill>
                  <a:schemeClr val="tx1"/>
                </a:solidFill>
              </a:rPr>
              <a:t> firewall </a:t>
            </a:r>
            <a:r>
              <a:rPr lang="en-US" sz="1050" dirty="0" err="1">
                <a:solidFill>
                  <a:schemeClr val="tx1"/>
                </a:solidFill>
              </a:rPr>
              <a:t>nat</a:t>
            </a:r>
            <a:r>
              <a:rPr lang="en-US" sz="1050" dirty="0">
                <a:solidFill>
                  <a:schemeClr val="tx1"/>
                </a:solidFill>
              </a:rPr>
              <a:t> add action=masquerade chain=</a:t>
            </a:r>
            <a:r>
              <a:rPr lang="en-US" sz="1050" dirty="0" err="1">
                <a:solidFill>
                  <a:schemeClr val="tx1"/>
                </a:solidFill>
              </a:rPr>
              <a:t>srcnat</a:t>
            </a:r>
            <a:r>
              <a:rPr lang="en-US" sz="1050" dirty="0">
                <a:solidFill>
                  <a:schemeClr val="tx1"/>
                </a:solidFill>
              </a:rPr>
              <a:t> comment="</a:t>
            </a:r>
            <a:r>
              <a:rPr lang="en-US" sz="1050" dirty="0" err="1">
                <a:solidFill>
                  <a:schemeClr val="tx1"/>
                </a:solidFill>
              </a:rPr>
              <a:t>ftel</a:t>
            </a:r>
            <a:r>
              <a:rPr lang="en-US" sz="1050" dirty="0">
                <a:solidFill>
                  <a:schemeClr val="tx1"/>
                </a:solidFill>
              </a:rPr>
              <a:t>: masquerade" out-interface-list=WAN</a:t>
            </a:r>
          </a:p>
          <a:p>
            <a:r>
              <a:rPr lang="en-US" sz="1050" dirty="0">
                <a:solidFill>
                  <a:schemeClr val="tx1"/>
                </a:solidFill>
              </a:rPr>
              <a:t>:for </a:t>
            </a:r>
            <a:r>
              <a:rPr lang="en-US" sz="1050" dirty="0" err="1">
                <a:solidFill>
                  <a:schemeClr val="tx1"/>
                </a:solidFill>
              </a:rPr>
              <a:t>i</a:t>
            </a:r>
            <a:r>
              <a:rPr lang="en-US" sz="1050" dirty="0">
                <a:solidFill>
                  <a:schemeClr val="tx1"/>
                </a:solidFill>
              </a:rPr>
              <a:t> from=</a:t>
            </a:r>
            <a:r>
              <a:rPr lang="en-US" sz="1050" dirty="0">
                <a:solidFill>
                  <a:srgbClr val="FF0000"/>
                </a:solidFill>
              </a:rPr>
              <a:t>1</a:t>
            </a:r>
            <a:r>
              <a:rPr lang="en-US" sz="1050" dirty="0">
                <a:solidFill>
                  <a:schemeClr val="tx1"/>
                </a:solidFill>
              </a:rPr>
              <a:t> to=</a:t>
            </a:r>
            <a:r>
              <a:rPr lang="en-US" sz="1050" dirty="0">
                <a:solidFill>
                  <a:srgbClr val="FF0000"/>
                </a:solidFill>
              </a:rPr>
              <a:t>4</a:t>
            </a:r>
            <a:r>
              <a:rPr lang="en-US" sz="1050" dirty="0">
                <a:solidFill>
                  <a:schemeClr val="tx1"/>
                </a:solidFill>
              </a:rPr>
              <a:t> do={</a:t>
            </a:r>
          </a:p>
          <a:p>
            <a:r>
              <a:rPr lang="en-US" sz="1050" dirty="0">
                <a:solidFill>
                  <a:schemeClr val="tx1"/>
                </a:solidFill>
              </a:rPr>
              <a:t>    :local </a:t>
            </a:r>
            <a:r>
              <a:rPr lang="en-US" sz="1050" dirty="0" err="1">
                <a:solidFill>
                  <a:schemeClr val="tx1"/>
                </a:solidFill>
              </a:rPr>
              <a:t>interfaceName</a:t>
            </a:r>
            <a:r>
              <a:rPr lang="en-US" sz="1050" dirty="0">
                <a:solidFill>
                  <a:schemeClr val="tx1"/>
                </a:solidFill>
              </a:rPr>
              <a:t> ("</a:t>
            </a:r>
            <a:r>
              <a:rPr lang="en-US" sz="1050" dirty="0" err="1">
                <a:solidFill>
                  <a:schemeClr val="tx1"/>
                </a:solidFill>
              </a:rPr>
              <a:t>pppoe</a:t>
            </a:r>
            <a:r>
              <a:rPr lang="en-US" sz="1050" dirty="0">
                <a:solidFill>
                  <a:schemeClr val="tx1"/>
                </a:solidFill>
              </a:rPr>
              <a:t>-out" . $</a:t>
            </a:r>
            <a:r>
              <a:rPr lang="en-US" sz="1050" dirty="0" err="1">
                <a:solidFill>
                  <a:schemeClr val="tx1"/>
                </a:solidFill>
              </a:rPr>
              <a:t>i</a:t>
            </a:r>
            <a:r>
              <a:rPr lang="en-US" sz="1050" dirty="0">
                <a:solidFill>
                  <a:schemeClr val="tx1"/>
                </a:solidFill>
              </a:rPr>
              <a:t>)</a:t>
            </a:r>
          </a:p>
          <a:p>
            <a:r>
              <a:rPr lang="en-US" sz="1050" dirty="0">
                <a:solidFill>
                  <a:schemeClr val="tx1"/>
                </a:solidFill>
              </a:rPr>
              <a:t>    :local </a:t>
            </a:r>
            <a:r>
              <a:rPr lang="en-US" sz="1050" dirty="0" err="1">
                <a:solidFill>
                  <a:schemeClr val="tx1"/>
                </a:solidFill>
              </a:rPr>
              <a:t>routingTable</a:t>
            </a:r>
            <a:r>
              <a:rPr lang="en-US" sz="1050" dirty="0">
                <a:solidFill>
                  <a:schemeClr val="tx1"/>
                </a:solidFill>
              </a:rPr>
              <a:t> ("WAN" . $</a:t>
            </a:r>
            <a:r>
              <a:rPr lang="en-US" sz="1050" dirty="0" err="1">
                <a:solidFill>
                  <a:schemeClr val="tx1"/>
                </a:solidFill>
              </a:rPr>
              <a:t>i</a:t>
            </a:r>
            <a:r>
              <a:rPr lang="en-US" sz="1050" dirty="0">
                <a:solidFill>
                  <a:schemeClr val="tx1"/>
                </a:solidFill>
              </a:rPr>
              <a:t>)</a:t>
            </a:r>
          </a:p>
          <a:p>
            <a:r>
              <a:rPr lang="en-US" sz="1050" dirty="0">
                <a:solidFill>
                  <a:schemeClr val="tx1"/>
                </a:solidFill>
              </a:rPr>
              <a:t>    /</a:t>
            </a:r>
            <a:r>
              <a:rPr lang="en-US" sz="1050" dirty="0" err="1">
                <a:solidFill>
                  <a:schemeClr val="tx1"/>
                </a:solidFill>
              </a:rPr>
              <a:t>ip</a:t>
            </a:r>
            <a:r>
              <a:rPr lang="en-US" sz="1050" dirty="0">
                <a:solidFill>
                  <a:schemeClr val="tx1"/>
                </a:solidFill>
              </a:rPr>
              <a:t> route add distance=1 </a:t>
            </a:r>
            <a:r>
              <a:rPr lang="en-US" sz="1050" dirty="0" err="1">
                <a:solidFill>
                  <a:schemeClr val="tx1"/>
                </a:solidFill>
              </a:rPr>
              <a:t>dst</a:t>
            </a:r>
            <a:r>
              <a:rPr lang="en-US" sz="1050" dirty="0">
                <a:solidFill>
                  <a:schemeClr val="tx1"/>
                </a:solidFill>
              </a:rPr>
              <a:t>-address=0.0.0.0/0 gateway=$</a:t>
            </a:r>
            <a:r>
              <a:rPr lang="en-US" sz="1050" dirty="0" err="1">
                <a:solidFill>
                  <a:schemeClr val="tx1"/>
                </a:solidFill>
              </a:rPr>
              <a:t>interfaceName</a:t>
            </a:r>
            <a:r>
              <a:rPr lang="en-US" sz="1050" dirty="0">
                <a:solidFill>
                  <a:schemeClr val="tx1"/>
                </a:solidFill>
              </a:rPr>
              <a:t> routing-table=[$</a:t>
            </a:r>
            <a:r>
              <a:rPr lang="en-US" sz="1050" dirty="0" err="1">
                <a:solidFill>
                  <a:schemeClr val="tx1"/>
                </a:solidFill>
              </a:rPr>
              <a:t>routingTable</a:t>
            </a:r>
            <a:r>
              <a:rPr lang="en-US" sz="1050" dirty="0">
                <a:solidFill>
                  <a:schemeClr val="tx1"/>
                </a:solidFill>
              </a:rPr>
              <a:t>]</a:t>
            </a:r>
          </a:p>
          <a:p>
            <a:r>
              <a:rPr lang="en-US" sz="1050" dirty="0">
                <a:solidFill>
                  <a:schemeClr val="tx1"/>
                </a:solidFill>
              </a:rPr>
              <a:t>}</a:t>
            </a:r>
          </a:p>
          <a:p>
            <a:r>
              <a:rPr lang="en-US" sz="1050" dirty="0">
                <a:solidFill>
                  <a:schemeClr val="tx1"/>
                </a:solidFill>
              </a:rPr>
              <a:t>/</a:t>
            </a:r>
            <a:r>
              <a:rPr lang="en-US" sz="1050" dirty="0" err="1">
                <a:solidFill>
                  <a:schemeClr val="tx1"/>
                </a:solidFill>
              </a:rPr>
              <a:t>ip</a:t>
            </a:r>
            <a:r>
              <a:rPr lang="en-US" sz="1050" dirty="0">
                <a:solidFill>
                  <a:schemeClr val="tx1"/>
                </a:solidFill>
              </a:rPr>
              <a:t> route add distance=1 </a:t>
            </a:r>
            <a:r>
              <a:rPr lang="en-US" sz="1050" dirty="0" err="1">
                <a:solidFill>
                  <a:schemeClr val="tx1"/>
                </a:solidFill>
              </a:rPr>
              <a:t>dst</a:t>
            </a:r>
            <a:r>
              <a:rPr lang="en-US" sz="1050" dirty="0">
                <a:solidFill>
                  <a:schemeClr val="tx1"/>
                </a:solidFill>
              </a:rPr>
              <a:t>-address=0.0.0.0/0 gateway=pppoe-out1 routing-table=main</a:t>
            </a:r>
          </a:p>
          <a:p>
            <a:r>
              <a:rPr lang="en-US" sz="1050" dirty="0">
                <a:solidFill>
                  <a:schemeClr val="tx1"/>
                </a:solidFill>
              </a:rPr>
              <a:t>:for </a:t>
            </a:r>
            <a:r>
              <a:rPr lang="en-US" sz="1050" dirty="0" err="1">
                <a:solidFill>
                  <a:schemeClr val="tx1"/>
                </a:solidFill>
              </a:rPr>
              <a:t>i</a:t>
            </a:r>
            <a:r>
              <a:rPr lang="en-US" sz="1050" dirty="0">
                <a:solidFill>
                  <a:schemeClr val="tx1"/>
                </a:solidFill>
              </a:rPr>
              <a:t> from=</a:t>
            </a:r>
            <a:r>
              <a:rPr lang="en-US" sz="1050" dirty="0">
                <a:solidFill>
                  <a:srgbClr val="FF0000"/>
                </a:solidFill>
              </a:rPr>
              <a:t>2</a:t>
            </a:r>
            <a:r>
              <a:rPr lang="en-US" sz="1050" dirty="0">
                <a:solidFill>
                  <a:schemeClr val="tx1"/>
                </a:solidFill>
              </a:rPr>
              <a:t> to=</a:t>
            </a:r>
            <a:r>
              <a:rPr lang="en-US" sz="1050" dirty="0">
                <a:solidFill>
                  <a:srgbClr val="FF0000"/>
                </a:solidFill>
              </a:rPr>
              <a:t>50</a:t>
            </a:r>
            <a:r>
              <a:rPr lang="en-US" sz="1050" dirty="0">
                <a:solidFill>
                  <a:schemeClr val="tx1"/>
                </a:solidFill>
              </a:rPr>
              <a:t> do={</a:t>
            </a:r>
          </a:p>
          <a:p>
            <a:r>
              <a:rPr lang="en-US" sz="1050" dirty="0">
                <a:solidFill>
                  <a:schemeClr val="tx1"/>
                </a:solidFill>
              </a:rPr>
              <a:t>    :local </a:t>
            </a:r>
            <a:r>
              <a:rPr lang="en-US" sz="1050" dirty="0" err="1">
                <a:solidFill>
                  <a:schemeClr val="tx1"/>
                </a:solidFill>
              </a:rPr>
              <a:t>addressLAN</a:t>
            </a:r>
            <a:r>
              <a:rPr lang="en-US" sz="1050" dirty="0">
                <a:solidFill>
                  <a:schemeClr val="tx1"/>
                </a:solidFill>
              </a:rPr>
              <a:t> ("</a:t>
            </a:r>
            <a:r>
              <a:rPr lang="en-US" sz="1050" dirty="0">
                <a:solidFill>
                  <a:srgbClr val="FF0000"/>
                </a:solidFill>
              </a:rPr>
              <a:t>192.168.1.</a:t>
            </a:r>
            <a:r>
              <a:rPr lang="en-US" sz="1050" dirty="0">
                <a:solidFill>
                  <a:schemeClr val="tx1"/>
                </a:solidFill>
              </a:rPr>
              <a:t>" . $</a:t>
            </a:r>
            <a:r>
              <a:rPr lang="en-US" sz="1050" dirty="0" err="1">
                <a:solidFill>
                  <a:schemeClr val="tx1"/>
                </a:solidFill>
              </a:rPr>
              <a:t>i</a:t>
            </a:r>
            <a:r>
              <a:rPr lang="en-US" sz="1050" dirty="0">
                <a:solidFill>
                  <a:schemeClr val="tx1"/>
                </a:solidFill>
              </a:rPr>
              <a:t> . "/32")</a:t>
            </a:r>
          </a:p>
          <a:p>
            <a:r>
              <a:rPr lang="en-US" sz="1050" dirty="0">
                <a:solidFill>
                  <a:schemeClr val="tx1"/>
                </a:solidFill>
              </a:rPr>
              <a:t>     /routing rule add action=lookup disabled=no </a:t>
            </a:r>
            <a:r>
              <a:rPr lang="en-US" sz="1050" dirty="0" err="1">
                <a:solidFill>
                  <a:schemeClr val="tx1"/>
                </a:solidFill>
              </a:rPr>
              <a:t>src</a:t>
            </a:r>
            <a:r>
              <a:rPr lang="en-US" sz="1050" dirty="0">
                <a:solidFill>
                  <a:schemeClr val="tx1"/>
                </a:solidFill>
              </a:rPr>
              <a:t>-address=$</a:t>
            </a:r>
            <a:r>
              <a:rPr lang="en-US" sz="1050" dirty="0" err="1">
                <a:solidFill>
                  <a:schemeClr val="tx1"/>
                </a:solidFill>
              </a:rPr>
              <a:t>addressLAN</a:t>
            </a:r>
            <a:r>
              <a:rPr lang="en-US" sz="1050" dirty="0">
                <a:solidFill>
                  <a:schemeClr val="tx1"/>
                </a:solidFill>
              </a:rPr>
              <a:t> table=</a:t>
            </a:r>
            <a:r>
              <a:rPr lang="en-US" sz="1050" dirty="0">
                <a:solidFill>
                  <a:srgbClr val="FF0000"/>
                </a:solidFill>
              </a:rPr>
              <a:t>WAN1</a:t>
            </a:r>
          </a:p>
          <a:p>
            <a:r>
              <a:rPr lang="en-US" sz="1050" dirty="0">
                <a:solidFill>
                  <a:schemeClr val="tx1"/>
                </a:solidFill>
              </a:rPr>
              <a:t>}</a:t>
            </a:r>
          </a:p>
          <a:p>
            <a:r>
              <a:rPr lang="en-US" sz="1050" dirty="0">
                <a:solidFill>
                  <a:schemeClr val="tx1"/>
                </a:solidFill>
              </a:rPr>
              <a:t>:for </a:t>
            </a:r>
            <a:r>
              <a:rPr lang="en-US" sz="1050" dirty="0" err="1">
                <a:solidFill>
                  <a:schemeClr val="tx1"/>
                </a:solidFill>
              </a:rPr>
              <a:t>i</a:t>
            </a:r>
            <a:r>
              <a:rPr lang="en-US" sz="1050" dirty="0">
                <a:solidFill>
                  <a:schemeClr val="tx1"/>
                </a:solidFill>
              </a:rPr>
              <a:t> from=</a:t>
            </a:r>
            <a:r>
              <a:rPr lang="en-US" sz="1050" dirty="0">
                <a:solidFill>
                  <a:srgbClr val="FF0000"/>
                </a:solidFill>
              </a:rPr>
              <a:t>51</a:t>
            </a:r>
            <a:r>
              <a:rPr lang="en-US" sz="1050" dirty="0">
                <a:solidFill>
                  <a:schemeClr val="tx1"/>
                </a:solidFill>
              </a:rPr>
              <a:t> to=</a:t>
            </a:r>
            <a:r>
              <a:rPr lang="en-US" sz="1050" dirty="0">
                <a:solidFill>
                  <a:srgbClr val="FF0000"/>
                </a:solidFill>
              </a:rPr>
              <a:t>100</a:t>
            </a:r>
            <a:r>
              <a:rPr lang="en-US" sz="1050" dirty="0">
                <a:solidFill>
                  <a:schemeClr val="tx1"/>
                </a:solidFill>
              </a:rPr>
              <a:t> do={</a:t>
            </a:r>
          </a:p>
          <a:p>
            <a:r>
              <a:rPr lang="en-US" sz="1050" dirty="0">
                <a:solidFill>
                  <a:schemeClr val="tx1"/>
                </a:solidFill>
              </a:rPr>
              <a:t>    :local </a:t>
            </a:r>
            <a:r>
              <a:rPr lang="en-US" sz="1050" dirty="0" err="1">
                <a:solidFill>
                  <a:schemeClr val="tx1"/>
                </a:solidFill>
              </a:rPr>
              <a:t>addressLAN</a:t>
            </a:r>
            <a:r>
              <a:rPr lang="en-US" sz="1050" dirty="0">
                <a:solidFill>
                  <a:schemeClr val="tx1"/>
                </a:solidFill>
              </a:rPr>
              <a:t> ("</a:t>
            </a:r>
            <a:r>
              <a:rPr lang="en-US" sz="1050" dirty="0">
                <a:solidFill>
                  <a:srgbClr val="FF0000"/>
                </a:solidFill>
              </a:rPr>
              <a:t>192.168.1.</a:t>
            </a:r>
            <a:r>
              <a:rPr lang="en-US" sz="1050" dirty="0">
                <a:solidFill>
                  <a:schemeClr val="tx1"/>
                </a:solidFill>
              </a:rPr>
              <a:t>" . $</a:t>
            </a:r>
            <a:r>
              <a:rPr lang="en-US" sz="1050" dirty="0" err="1">
                <a:solidFill>
                  <a:schemeClr val="tx1"/>
                </a:solidFill>
              </a:rPr>
              <a:t>i</a:t>
            </a:r>
            <a:r>
              <a:rPr lang="en-US" sz="1050" dirty="0">
                <a:solidFill>
                  <a:schemeClr val="tx1"/>
                </a:solidFill>
              </a:rPr>
              <a:t> . "/32")</a:t>
            </a:r>
          </a:p>
          <a:p>
            <a:r>
              <a:rPr lang="en-US" sz="1050" dirty="0">
                <a:solidFill>
                  <a:schemeClr val="tx1"/>
                </a:solidFill>
              </a:rPr>
              <a:t>     /routing rule add action=lookup disabled=no </a:t>
            </a:r>
            <a:r>
              <a:rPr lang="en-US" sz="1050" dirty="0" err="1">
                <a:solidFill>
                  <a:schemeClr val="tx1"/>
                </a:solidFill>
              </a:rPr>
              <a:t>src</a:t>
            </a:r>
            <a:r>
              <a:rPr lang="en-US" sz="1050" dirty="0">
                <a:solidFill>
                  <a:schemeClr val="tx1"/>
                </a:solidFill>
              </a:rPr>
              <a:t>-address=$</a:t>
            </a:r>
            <a:r>
              <a:rPr lang="en-US" sz="1050" dirty="0" err="1">
                <a:solidFill>
                  <a:schemeClr val="tx1"/>
                </a:solidFill>
              </a:rPr>
              <a:t>addressLAN</a:t>
            </a:r>
            <a:r>
              <a:rPr lang="en-US" sz="1050" dirty="0">
                <a:solidFill>
                  <a:schemeClr val="tx1"/>
                </a:solidFill>
              </a:rPr>
              <a:t> table=</a:t>
            </a:r>
            <a:r>
              <a:rPr lang="en-US" sz="1050" dirty="0">
                <a:solidFill>
                  <a:srgbClr val="FF0000"/>
                </a:solidFill>
              </a:rPr>
              <a:t>WAN2</a:t>
            </a:r>
          </a:p>
          <a:p>
            <a:r>
              <a:rPr lang="en-US" sz="1050" dirty="0">
                <a:solidFill>
                  <a:schemeClr val="tx1"/>
                </a:solidFill>
              </a:rPr>
              <a:t>}</a:t>
            </a:r>
          </a:p>
          <a:p>
            <a:r>
              <a:rPr lang="en-US" sz="1050" dirty="0">
                <a:solidFill>
                  <a:schemeClr val="tx1"/>
                </a:solidFill>
              </a:rPr>
              <a:t>:for </a:t>
            </a:r>
            <a:r>
              <a:rPr lang="en-US" sz="1050" dirty="0" err="1">
                <a:solidFill>
                  <a:schemeClr val="tx1"/>
                </a:solidFill>
              </a:rPr>
              <a:t>i</a:t>
            </a:r>
            <a:r>
              <a:rPr lang="en-US" sz="1050" dirty="0">
                <a:solidFill>
                  <a:schemeClr val="tx1"/>
                </a:solidFill>
              </a:rPr>
              <a:t> from=</a:t>
            </a:r>
            <a:r>
              <a:rPr lang="en-US" sz="1050" dirty="0">
                <a:solidFill>
                  <a:srgbClr val="FF0000"/>
                </a:solidFill>
              </a:rPr>
              <a:t>101</a:t>
            </a:r>
            <a:r>
              <a:rPr lang="en-US" sz="1050" dirty="0">
                <a:solidFill>
                  <a:schemeClr val="tx1"/>
                </a:solidFill>
              </a:rPr>
              <a:t> to=</a:t>
            </a:r>
            <a:r>
              <a:rPr lang="en-US" sz="1050" dirty="0">
                <a:solidFill>
                  <a:srgbClr val="FF0000"/>
                </a:solidFill>
              </a:rPr>
              <a:t>150</a:t>
            </a:r>
            <a:r>
              <a:rPr lang="en-US" sz="1050" dirty="0">
                <a:solidFill>
                  <a:schemeClr val="tx1"/>
                </a:solidFill>
              </a:rPr>
              <a:t> do={</a:t>
            </a:r>
          </a:p>
          <a:p>
            <a:r>
              <a:rPr lang="en-US" sz="1050" dirty="0">
                <a:solidFill>
                  <a:schemeClr val="tx1"/>
                </a:solidFill>
              </a:rPr>
              <a:t>    :local </a:t>
            </a:r>
            <a:r>
              <a:rPr lang="en-US" sz="1050" dirty="0" err="1">
                <a:solidFill>
                  <a:schemeClr val="tx1"/>
                </a:solidFill>
              </a:rPr>
              <a:t>addressLAN</a:t>
            </a:r>
            <a:r>
              <a:rPr lang="en-US" sz="1050" dirty="0">
                <a:solidFill>
                  <a:schemeClr val="tx1"/>
                </a:solidFill>
              </a:rPr>
              <a:t> ("</a:t>
            </a:r>
            <a:r>
              <a:rPr lang="en-US" sz="1050" dirty="0">
                <a:solidFill>
                  <a:srgbClr val="FF0000"/>
                </a:solidFill>
              </a:rPr>
              <a:t>192.168.1.</a:t>
            </a:r>
            <a:r>
              <a:rPr lang="en-US" sz="1050" dirty="0">
                <a:solidFill>
                  <a:schemeClr val="tx1"/>
                </a:solidFill>
              </a:rPr>
              <a:t>" . $</a:t>
            </a:r>
            <a:r>
              <a:rPr lang="en-US" sz="1050" dirty="0" err="1">
                <a:solidFill>
                  <a:schemeClr val="tx1"/>
                </a:solidFill>
              </a:rPr>
              <a:t>i</a:t>
            </a:r>
            <a:r>
              <a:rPr lang="en-US" sz="1050" dirty="0">
                <a:solidFill>
                  <a:schemeClr val="tx1"/>
                </a:solidFill>
              </a:rPr>
              <a:t> . "/32")</a:t>
            </a:r>
          </a:p>
          <a:p>
            <a:r>
              <a:rPr lang="en-US" sz="1050" dirty="0">
                <a:solidFill>
                  <a:schemeClr val="tx1"/>
                </a:solidFill>
              </a:rPr>
              <a:t>     /routing rule add action=lookup disabled=no </a:t>
            </a:r>
            <a:r>
              <a:rPr lang="en-US" sz="1050" dirty="0" err="1">
                <a:solidFill>
                  <a:schemeClr val="tx1"/>
                </a:solidFill>
              </a:rPr>
              <a:t>src</a:t>
            </a:r>
            <a:r>
              <a:rPr lang="en-US" sz="1050" dirty="0">
                <a:solidFill>
                  <a:schemeClr val="tx1"/>
                </a:solidFill>
              </a:rPr>
              <a:t>-address=$</a:t>
            </a:r>
            <a:r>
              <a:rPr lang="en-US" sz="1050" dirty="0" err="1">
                <a:solidFill>
                  <a:schemeClr val="tx1"/>
                </a:solidFill>
              </a:rPr>
              <a:t>addressLAN</a:t>
            </a:r>
            <a:r>
              <a:rPr lang="en-US" sz="1050" dirty="0">
                <a:solidFill>
                  <a:schemeClr val="tx1"/>
                </a:solidFill>
              </a:rPr>
              <a:t> table=</a:t>
            </a:r>
            <a:r>
              <a:rPr lang="en-US" sz="1050" dirty="0">
                <a:solidFill>
                  <a:srgbClr val="FF0000"/>
                </a:solidFill>
              </a:rPr>
              <a:t>WAN3</a:t>
            </a:r>
          </a:p>
          <a:p>
            <a:r>
              <a:rPr lang="en-US" sz="1050" dirty="0">
                <a:solidFill>
                  <a:schemeClr val="tx1"/>
                </a:solidFill>
              </a:rPr>
              <a:t>}</a:t>
            </a:r>
          </a:p>
          <a:p>
            <a:r>
              <a:rPr lang="en-US" sz="1050" dirty="0">
                <a:solidFill>
                  <a:schemeClr val="tx1"/>
                </a:solidFill>
              </a:rPr>
              <a:t>:for </a:t>
            </a:r>
            <a:r>
              <a:rPr lang="en-US" sz="1050" dirty="0" err="1">
                <a:solidFill>
                  <a:schemeClr val="tx1"/>
                </a:solidFill>
              </a:rPr>
              <a:t>i</a:t>
            </a:r>
            <a:r>
              <a:rPr lang="en-US" sz="1050" dirty="0">
                <a:solidFill>
                  <a:schemeClr val="tx1"/>
                </a:solidFill>
              </a:rPr>
              <a:t> from=</a:t>
            </a:r>
            <a:r>
              <a:rPr lang="en-US" sz="1050" dirty="0">
                <a:solidFill>
                  <a:srgbClr val="FF0000"/>
                </a:solidFill>
              </a:rPr>
              <a:t>151</a:t>
            </a:r>
            <a:r>
              <a:rPr lang="en-US" sz="1050" dirty="0">
                <a:solidFill>
                  <a:schemeClr val="tx1"/>
                </a:solidFill>
              </a:rPr>
              <a:t> to=</a:t>
            </a:r>
            <a:r>
              <a:rPr lang="en-US" sz="1050" dirty="0">
                <a:solidFill>
                  <a:srgbClr val="FF0000"/>
                </a:solidFill>
              </a:rPr>
              <a:t>200</a:t>
            </a:r>
            <a:r>
              <a:rPr lang="en-US" sz="1050" dirty="0">
                <a:solidFill>
                  <a:schemeClr val="tx1"/>
                </a:solidFill>
              </a:rPr>
              <a:t> do={</a:t>
            </a:r>
          </a:p>
          <a:p>
            <a:r>
              <a:rPr lang="en-US" sz="1050" dirty="0">
                <a:solidFill>
                  <a:schemeClr val="tx1"/>
                </a:solidFill>
              </a:rPr>
              <a:t>    :local </a:t>
            </a:r>
            <a:r>
              <a:rPr lang="en-US" sz="1050" dirty="0" err="1">
                <a:solidFill>
                  <a:schemeClr val="tx1"/>
                </a:solidFill>
              </a:rPr>
              <a:t>addressLAN</a:t>
            </a:r>
            <a:r>
              <a:rPr lang="en-US" sz="1050" dirty="0">
                <a:solidFill>
                  <a:schemeClr val="tx1"/>
                </a:solidFill>
              </a:rPr>
              <a:t> ("</a:t>
            </a:r>
            <a:r>
              <a:rPr lang="en-US" sz="1050" dirty="0">
                <a:solidFill>
                  <a:srgbClr val="FF0000"/>
                </a:solidFill>
              </a:rPr>
              <a:t>192.168.1.</a:t>
            </a:r>
            <a:r>
              <a:rPr lang="en-US" sz="1050" dirty="0">
                <a:solidFill>
                  <a:schemeClr val="tx1"/>
                </a:solidFill>
              </a:rPr>
              <a:t>" . $</a:t>
            </a:r>
            <a:r>
              <a:rPr lang="en-US" sz="1050" dirty="0" err="1">
                <a:solidFill>
                  <a:schemeClr val="tx1"/>
                </a:solidFill>
              </a:rPr>
              <a:t>i</a:t>
            </a:r>
            <a:r>
              <a:rPr lang="en-US" sz="1050" dirty="0">
                <a:solidFill>
                  <a:schemeClr val="tx1"/>
                </a:solidFill>
              </a:rPr>
              <a:t> . "/32")</a:t>
            </a:r>
          </a:p>
          <a:p>
            <a:r>
              <a:rPr lang="en-US" sz="1050" dirty="0">
                <a:solidFill>
                  <a:schemeClr val="tx1"/>
                </a:solidFill>
              </a:rPr>
              <a:t>     /routing rule add action=lookup disabled=no </a:t>
            </a:r>
            <a:r>
              <a:rPr lang="en-US" sz="1050" dirty="0" err="1">
                <a:solidFill>
                  <a:schemeClr val="tx1"/>
                </a:solidFill>
              </a:rPr>
              <a:t>src</a:t>
            </a:r>
            <a:r>
              <a:rPr lang="en-US" sz="1050" dirty="0">
                <a:solidFill>
                  <a:schemeClr val="tx1"/>
                </a:solidFill>
              </a:rPr>
              <a:t>-address=$</a:t>
            </a:r>
            <a:r>
              <a:rPr lang="en-US" sz="1050" dirty="0" err="1">
                <a:solidFill>
                  <a:schemeClr val="tx1"/>
                </a:solidFill>
              </a:rPr>
              <a:t>addressLAN</a:t>
            </a:r>
            <a:r>
              <a:rPr lang="en-US" sz="1050" dirty="0">
                <a:solidFill>
                  <a:schemeClr val="tx1"/>
                </a:solidFill>
              </a:rPr>
              <a:t> table=</a:t>
            </a:r>
            <a:r>
              <a:rPr lang="en-US" sz="1050" dirty="0">
                <a:solidFill>
                  <a:srgbClr val="FF0000"/>
                </a:solidFill>
              </a:rPr>
              <a:t>WAN4</a:t>
            </a:r>
          </a:p>
          <a:p>
            <a:r>
              <a:rPr lang="en-US" sz="1050" dirty="0">
                <a:solidFill>
                  <a:schemeClr val="tx1"/>
                </a:solidFill>
              </a:rPr>
              <a:t>}</a:t>
            </a:r>
          </a:p>
        </p:txBody>
      </p:sp>
      <p:pic>
        <p:nvPicPr>
          <p:cNvPr id="3" name="Picture 2" descr="TRANG TIN NỘI BỘ | TINPNC">
            <a:extLst>
              <a:ext uri="{FF2B5EF4-FFF2-40B4-BE49-F238E27FC236}">
                <a16:creationId xmlns:a16="http://schemas.microsoft.com/office/drawing/2014/main" id="{F487969F-D908-200F-6CE4-A8E55EAB34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90096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1AEC6996-C215-726D-9CFC-339EE5E15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9F7BF5-7931-E86C-4FBF-A03C382621E1}"/>
              </a:ext>
            </a:extLst>
          </p:cNvPr>
          <p:cNvSpPr>
            <a:spLocks noGrp="1"/>
          </p:cNvSpPr>
          <p:nvPr>
            <p:ph type="title"/>
          </p:nvPr>
        </p:nvSpPr>
        <p:spPr/>
        <p:txBody>
          <a:bodyPr>
            <a:normAutofit/>
          </a:bodyPr>
          <a:lstStyle/>
          <a:p>
            <a:r>
              <a:rPr lang="en-US" b="1" dirty="0">
                <a:ln w="22225">
                  <a:solidFill>
                    <a:schemeClr val="accent2"/>
                  </a:solidFill>
                  <a:prstDash val="solid"/>
                </a:ln>
                <a:solidFill>
                  <a:schemeClr val="accent2">
                    <a:lumMod val="40000"/>
                    <a:lumOff val="60000"/>
                  </a:schemeClr>
                </a:solidFill>
              </a:rPr>
              <a:t>III. NGHIỆM THU GÓI ĐA PHIÊN TRÊN ROUTER MIKROTIK</a:t>
            </a:r>
          </a:p>
        </p:txBody>
      </p:sp>
      <p:sp>
        <p:nvSpPr>
          <p:cNvPr id="3" name="Content Placeholder 2">
            <a:extLst>
              <a:ext uri="{FF2B5EF4-FFF2-40B4-BE49-F238E27FC236}">
                <a16:creationId xmlns:a16="http://schemas.microsoft.com/office/drawing/2014/main" id="{0DFC51D5-CBA7-2125-F83A-F5EC2A3FD7CE}"/>
              </a:ext>
            </a:extLst>
          </p:cNvPr>
          <p:cNvSpPr>
            <a:spLocks noGrp="1"/>
          </p:cNvSpPr>
          <p:nvPr>
            <p:ph idx="1"/>
          </p:nvPr>
        </p:nvSpPr>
        <p:spPr>
          <a:xfrm>
            <a:off x="838200" y="1929384"/>
            <a:ext cx="10515600" cy="2458631"/>
          </a:xfrm>
        </p:spPr>
        <p:txBody>
          <a:bodyPr>
            <a:normAutofit/>
          </a:bodyPr>
          <a:lstStyle/>
          <a:p>
            <a:pPr marL="514350" indent="-514350">
              <a:buAutoNum type="arabicPeriod"/>
            </a:pPr>
            <a:r>
              <a:rPr lang="en-US" sz="2200" dirty="0" err="1"/>
              <a:t>Nghiệm</a:t>
            </a:r>
            <a:r>
              <a:rPr lang="en-US" sz="2200" dirty="0"/>
              <a:t> </a:t>
            </a:r>
            <a:r>
              <a:rPr lang="en-US" sz="2200" dirty="0" err="1"/>
              <a:t>thu</a:t>
            </a:r>
            <a:r>
              <a:rPr lang="en-US" sz="2200" dirty="0"/>
              <a:t> </a:t>
            </a:r>
            <a:r>
              <a:rPr lang="en-US" sz="2200" dirty="0" err="1"/>
              <a:t>số</a:t>
            </a:r>
            <a:r>
              <a:rPr lang="en-US" sz="2200" dirty="0"/>
              <a:t> </a:t>
            </a:r>
            <a:r>
              <a:rPr lang="en-US" sz="2200" dirty="0" err="1"/>
              <a:t>phiên</a:t>
            </a:r>
            <a:r>
              <a:rPr lang="en-US" sz="2200" dirty="0"/>
              <a:t> </a:t>
            </a:r>
            <a:r>
              <a:rPr lang="en-US" sz="2200" dirty="0" err="1"/>
              <a:t>PPPoE</a:t>
            </a:r>
            <a:r>
              <a:rPr lang="en-US" sz="2200" dirty="0"/>
              <a:t> </a:t>
            </a:r>
            <a:r>
              <a:rPr lang="en-US" sz="2200" dirty="0" err="1"/>
              <a:t>đã</a:t>
            </a:r>
            <a:r>
              <a:rPr lang="en-US" sz="2200" dirty="0"/>
              <a:t> quay</a:t>
            </a:r>
          </a:p>
          <a:p>
            <a:pPr marL="514350" indent="-514350">
              <a:buAutoNum type="arabicPeriod"/>
            </a:pPr>
            <a:r>
              <a:rPr lang="en-US" sz="2200" dirty="0" err="1"/>
              <a:t>Nghiệm</a:t>
            </a:r>
            <a:r>
              <a:rPr lang="en-US" sz="2200" dirty="0"/>
              <a:t> </a:t>
            </a:r>
            <a:r>
              <a:rPr lang="en-US" sz="2200" dirty="0" err="1"/>
              <a:t>thu</a:t>
            </a:r>
            <a:r>
              <a:rPr lang="en-US" sz="2200" dirty="0"/>
              <a:t> </a:t>
            </a:r>
            <a:r>
              <a:rPr lang="en-US" sz="2200" dirty="0" err="1"/>
              <a:t>Số</a:t>
            </a:r>
            <a:r>
              <a:rPr lang="en-US" sz="2200" dirty="0"/>
              <a:t> IP Public </a:t>
            </a:r>
            <a:r>
              <a:rPr lang="en-US" sz="2200" dirty="0" err="1"/>
              <a:t>đã</a:t>
            </a:r>
            <a:r>
              <a:rPr lang="en-US" sz="2200" dirty="0"/>
              <a:t> </a:t>
            </a:r>
            <a:r>
              <a:rPr lang="en-US" sz="2200" dirty="0" err="1"/>
              <a:t>nhận</a:t>
            </a:r>
            <a:endParaRPr lang="en-US" sz="2200" dirty="0"/>
          </a:p>
          <a:p>
            <a:pPr marL="514350" indent="-514350">
              <a:buAutoNum type="arabicPeriod"/>
            </a:pPr>
            <a:r>
              <a:rPr lang="en-US" sz="2200" dirty="0" err="1"/>
              <a:t>Nghiệm</a:t>
            </a:r>
            <a:r>
              <a:rPr lang="en-US" sz="2200" dirty="0"/>
              <a:t> </a:t>
            </a:r>
            <a:r>
              <a:rPr lang="en-US" sz="2200" dirty="0" err="1"/>
              <a:t>thu</a:t>
            </a:r>
            <a:r>
              <a:rPr lang="en-US" sz="2200" dirty="0"/>
              <a:t> </a:t>
            </a:r>
            <a:r>
              <a:rPr lang="en-US" sz="2200" dirty="0" err="1"/>
              <a:t>bảng</a:t>
            </a:r>
            <a:r>
              <a:rPr lang="en-US" sz="2200" dirty="0"/>
              <a:t> routing </a:t>
            </a:r>
            <a:r>
              <a:rPr lang="en-US" sz="2200" dirty="0" err="1"/>
              <a:t>đã</a:t>
            </a:r>
            <a:r>
              <a:rPr lang="en-US" sz="2200" dirty="0"/>
              <a:t> </a:t>
            </a:r>
            <a:r>
              <a:rPr lang="en-US" sz="2200" dirty="0" err="1"/>
              <a:t>tạo</a:t>
            </a:r>
            <a:endParaRPr lang="en-US" sz="2200" dirty="0"/>
          </a:p>
          <a:p>
            <a:pPr marL="514350" indent="-514350">
              <a:buAutoNum type="arabicPeriod"/>
            </a:pPr>
            <a:r>
              <a:rPr lang="en-US" sz="2200" dirty="0" err="1"/>
              <a:t>Nghiệm</a:t>
            </a:r>
            <a:r>
              <a:rPr lang="en-US" sz="2200" dirty="0"/>
              <a:t> </a:t>
            </a:r>
            <a:r>
              <a:rPr lang="en-US" sz="2200" dirty="0" err="1"/>
              <a:t>thu</a:t>
            </a:r>
            <a:r>
              <a:rPr lang="en-US" sz="2200" dirty="0"/>
              <a:t> </a:t>
            </a:r>
            <a:r>
              <a:rPr lang="en-US" sz="2200" dirty="0" err="1"/>
              <a:t>thực</a:t>
            </a:r>
            <a:r>
              <a:rPr lang="en-US" sz="2200" dirty="0"/>
              <a:t> </a:t>
            </a:r>
            <a:r>
              <a:rPr lang="en-US" sz="2200" dirty="0" err="1"/>
              <a:t>tế</a:t>
            </a:r>
            <a:r>
              <a:rPr lang="en-US" sz="2200" dirty="0"/>
              <a:t> </a:t>
            </a:r>
            <a:r>
              <a:rPr lang="en-US" sz="2200" dirty="0" err="1"/>
              <a:t>trên</a:t>
            </a:r>
            <a:r>
              <a:rPr lang="en-US" sz="2200" dirty="0"/>
              <a:t> </a:t>
            </a:r>
            <a:r>
              <a:rPr lang="en-US" sz="2200" dirty="0" err="1"/>
              <a:t>máy</a:t>
            </a:r>
            <a:r>
              <a:rPr lang="en-US" sz="2200" dirty="0"/>
              <a:t> </a:t>
            </a:r>
            <a:r>
              <a:rPr lang="en-US" sz="2200" dirty="0" err="1"/>
              <a:t>tính</a:t>
            </a:r>
            <a:r>
              <a:rPr lang="en-US" sz="2200" dirty="0"/>
              <a:t> KH </a:t>
            </a:r>
          </a:p>
        </p:txBody>
      </p:sp>
      <p:pic>
        <p:nvPicPr>
          <p:cNvPr id="4" name="Picture 2" descr="TRANG TIN NỘI BỘ | TINPNC">
            <a:extLst>
              <a:ext uri="{FF2B5EF4-FFF2-40B4-BE49-F238E27FC236}">
                <a16:creationId xmlns:a16="http://schemas.microsoft.com/office/drawing/2014/main" id="{B7F04B7C-8564-DBB0-56E2-6EC895D4F8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8004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pattFill prst="pct10">
          <a:fgClr>
            <a:schemeClr val="bg1">
              <a:lumMod val="75000"/>
              <a:lumOff val="25000"/>
            </a:schemeClr>
          </a:fgClr>
          <a:bgClr>
            <a:schemeClr val="bg1"/>
          </a:bgClr>
        </a:pattFill>
        <a:effectLst/>
      </p:bgPr>
    </p:bg>
    <p:spTree>
      <p:nvGrpSpPr>
        <p:cNvPr id="1" name="">
          <a:extLst>
            <a:ext uri="{FF2B5EF4-FFF2-40B4-BE49-F238E27FC236}">
              <a16:creationId xmlns:a16="http://schemas.microsoft.com/office/drawing/2014/main" id="{664AF3FB-4F2C-99DA-7D04-88328183B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2D452-5650-96AA-BE42-55AB99541677}"/>
              </a:ext>
            </a:extLst>
          </p:cNvPr>
          <p:cNvSpPr>
            <a:spLocks noGrp="1"/>
          </p:cNvSpPr>
          <p:nvPr>
            <p:ph type="title"/>
          </p:nvPr>
        </p:nvSpPr>
        <p:spPr>
          <a:xfrm>
            <a:off x="630936" y="639520"/>
            <a:ext cx="4211088" cy="1719072"/>
          </a:xfrm>
        </p:spPr>
        <p:txBody>
          <a:bodyPr anchor="b">
            <a:noAutofit/>
          </a:bodyPr>
          <a:lstStyle/>
          <a:p>
            <a:r>
              <a:rPr lang="en-US" sz="4500" b="1" dirty="0">
                <a:ln w="22225">
                  <a:solidFill>
                    <a:schemeClr val="accent2"/>
                  </a:solidFill>
                  <a:prstDash val="solid"/>
                </a:ln>
                <a:solidFill>
                  <a:schemeClr val="accent2">
                    <a:lumMod val="40000"/>
                    <a:lumOff val="60000"/>
                  </a:schemeClr>
                </a:solidFill>
              </a:rPr>
              <a:t>III. CẤU HÌNH GÓI ĐA PHIÊN TRÊN MIKROTIK</a:t>
            </a:r>
          </a:p>
        </p:txBody>
      </p:sp>
      <p:sp>
        <p:nvSpPr>
          <p:cNvPr id="9" name="Content Placeholder 2">
            <a:extLst>
              <a:ext uri="{FF2B5EF4-FFF2-40B4-BE49-F238E27FC236}">
                <a16:creationId xmlns:a16="http://schemas.microsoft.com/office/drawing/2014/main" id="{516B9B9D-ABC6-F5BD-3ADC-F1803AC3F05E}"/>
              </a:ext>
            </a:extLst>
          </p:cNvPr>
          <p:cNvSpPr>
            <a:spLocks noGrp="1"/>
          </p:cNvSpPr>
          <p:nvPr>
            <p:ph idx="1"/>
          </p:nvPr>
        </p:nvSpPr>
        <p:spPr>
          <a:xfrm>
            <a:off x="6095999" y="1361467"/>
            <a:ext cx="4974771" cy="1437963"/>
          </a:xfrm>
        </p:spPr>
        <p:txBody>
          <a:bodyPr>
            <a:normAutofit lnSpcReduction="10000"/>
          </a:bodyPr>
          <a:lstStyle/>
          <a:p>
            <a:pPr marL="0" indent="0">
              <a:buNone/>
            </a:pPr>
            <a:r>
              <a:rPr lang="en-US" b="1" dirty="0">
                <a:solidFill>
                  <a:schemeClr val="accent2"/>
                </a:solidFill>
              </a:rPr>
              <a:t>1. </a:t>
            </a:r>
            <a:r>
              <a:rPr lang="en-US" b="1" dirty="0" err="1">
                <a:solidFill>
                  <a:schemeClr val="accent2"/>
                </a:solidFill>
              </a:rPr>
              <a:t>Thiết</a:t>
            </a:r>
            <a:r>
              <a:rPr lang="en-US" b="1" dirty="0">
                <a:solidFill>
                  <a:schemeClr val="accent2"/>
                </a:solidFill>
              </a:rPr>
              <a:t> </a:t>
            </a:r>
            <a:r>
              <a:rPr lang="en-US" b="1" dirty="0" err="1">
                <a:solidFill>
                  <a:schemeClr val="accent2"/>
                </a:solidFill>
              </a:rPr>
              <a:t>bị</a:t>
            </a:r>
            <a:r>
              <a:rPr lang="en-US" b="1" dirty="0">
                <a:solidFill>
                  <a:schemeClr val="accent2"/>
                </a:solidFill>
              </a:rPr>
              <a:t> FPT </a:t>
            </a:r>
            <a:r>
              <a:rPr lang="en-US" b="1" dirty="0" err="1">
                <a:solidFill>
                  <a:schemeClr val="accent2"/>
                </a:solidFill>
              </a:rPr>
              <a:t>cung</a:t>
            </a:r>
            <a:r>
              <a:rPr lang="en-US" b="1" dirty="0">
                <a:solidFill>
                  <a:schemeClr val="accent2"/>
                </a:solidFill>
              </a:rPr>
              <a:t> </a:t>
            </a:r>
            <a:r>
              <a:rPr lang="en-US" b="1" dirty="0" err="1">
                <a:solidFill>
                  <a:schemeClr val="accent2"/>
                </a:solidFill>
              </a:rPr>
              <a:t>cấp</a:t>
            </a:r>
            <a:endParaRPr lang="en-US" b="1" dirty="0">
              <a:solidFill>
                <a:schemeClr val="accent2"/>
              </a:solidFill>
            </a:endParaRPr>
          </a:p>
          <a:p>
            <a:r>
              <a:rPr lang="en-US" dirty="0" err="1"/>
              <a:t>MikroTik</a:t>
            </a:r>
            <a:r>
              <a:rPr lang="en-US" dirty="0"/>
              <a:t> 760iGs</a:t>
            </a:r>
          </a:p>
          <a:p>
            <a:r>
              <a:rPr lang="en-US" dirty="0" err="1"/>
              <a:t>MikroTik</a:t>
            </a:r>
            <a:r>
              <a:rPr lang="en-US" dirty="0"/>
              <a:t> 4011</a:t>
            </a:r>
          </a:p>
        </p:txBody>
      </p:sp>
      <p:pic>
        <p:nvPicPr>
          <p:cNvPr id="4" name="Picture 3" descr="A grey electronic device with many ports&#10;&#10;AI-generated content may be incorrect.">
            <a:extLst>
              <a:ext uri="{FF2B5EF4-FFF2-40B4-BE49-F238E27FC236}">
                <a16:creationId xmlns:a16="http://schemas.microsoft.com/office/drawing/2014/main" id="{B03184CD-C8AF-D918-FCF6-823DE99CD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00" y="2702171"/>
            <a:ext cx="3812250" cy="3812250"/>
          </a:xfrm>
          <a:prstGeom prst="rect">
            <a:avLst/>
          </a:prstGeom>
        </p:spPr>
      </p:pic>
      <p:sp>
        <p:nvSpPr>
          <p:cNvPr id="10" name="Content Placeholder 2">
            <a:extLst>
              <a:ext uri="{FF2B5EF4-FFF2-40B4-BE49-F238E27FC236}">
                <a16:creationId xmlns:a16="http://schemas.microsoft.com/office/drawing/2014/main" id="{5937F043-2461-0EF9-7058-A5FF149CD3E3}"/>
              </a:ext>
            </a:extLst>
          </p:cNvPr>
          <p:cNvSpPr txBox="1">
            <a:spLocks/>
          </p:cNvSpPr>
          <p:nvPr/>
        </p:nvSpPr>
        <p:spPr>
          <a:xfrm>
            <a:off x="6095998" y="3429000"/>
            <a:ext cx="4974771" cy="14379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solidFill>
                  <a:schemeClr val="accent2"/>
                </a:solidFill>
              </a:rPr>
              <a:t>2. </a:t>
            </a:r>
            <a:r>
              <a:rPr lang="en-US" sz="2800" b="1" dirty="0" err="1">
                <a:solidFill>
                  <a:schemeClr val="accent2"/>
                </a:solidFill>
              </a:rPr>
              <a:t>Thiết</a:t>
            </a:r>
            <a:r>
              <a:rPr lang="en-US" sz="2800" b="1" dirty="0">
                <a:solidFill>
                  <a:schemeClr val="accent2"/>
                </a:solidFill>
              </a:rPr>
              <a:t> </a:t>
            </a:r>
            <a:r>
              <a:rPr lang="en-US" sz="2800" b="1" dirty="0" err="1">
                <a:solidFill>
                  <a:schemeClr val="accent2"/>
                </a:solidFill>
              </a:rPr>
              <a:t>bị</a:t>
            </a:r>
            <a:r>
              <a:rPr lang="en-US" sz="2800" b="1" dirty="0">
                <a:solidFill>
                  <a:schemeClr val="accent2"/>
                </a:solidFill>
              </a:rPr>
              <a:t> KH </a:t>
            </a:r>
            <a:r>
              <a:rPr lang="en-US" sz="2800" b="1" dirty="0" err="1">
                <a:solidFill>
                  <a:schemeClr val="accent2"/>
                </a:solidFill>
              </a:rPr>
              <a:t>tự</a:t>
            </a:r>
            <a:r>
              <a:rPr lang="en-US" sz="2800" b="1" dirty="0">
                <a:solidFill>
                  <a:schemeClr val="accent2"/>
                </a:solidFill>
              </a:rPr>
              <a:t> </a:t>
            </a:r>
            <a:r>
              <a:rPr lang="en-US" sz="2800" b="1" dirty="0" err="1">
                <a:solidFill>
                  <a:schemeClr val="accent2"/>
                </a:solidFill>
              </a:rPr>
              <a:t>trang</a:t>
            </a:r>
            <a:r>
              <a:rPr lang="en-US" sz="2800" b="1" dirty="0">
                <a:solidFill>
                  <a:schemeClr val="accent2"/>
                </a:solidFill>
              </a:rPr>
              <a:t> </a:t>
            </a:r>
            <a:r>
              <a:rPr lang="en-US" sz="2800" b="1" dirty="0" err="1">
                <a:solidFill>
                  <a:schemeClr val="accent2"/>
                </a:solidFill>
              </a:rPr>
              <a:t>bị</a:t>
            </a:r>
            <a:endParaRPr lang="en-US" sz="2800" b="1" dirty="0">
              <a:solidFill>
                <a:schemeClr val="accent2"/>
              </a:solidFill>
            </a:endParaRPr>
          </a:p>
          <a:p>
            <a:r>
              <a:rPr lang="en-US" sz="2800" dirty="0"/>
              <a:t>Router </a:t>
            </a:r>
            <a:r>
              <a:rPr lang="en-US" sz="2800" dirty="0" err="1"/>
              <a:t>MikroTik</a:t>
            </a:r>
            <a:endParaRPr lang="en-US" sz="2800" dirty="0"/>
          </a:p>
          <a:p>
            <a:r>
              <a:rPr lang="en-US" sz="2800" dirty="0" err="1"/>
              <a:t>Yêu</a:t>
            </a:r>
            <a:r>
              <a:rPr lang="en-US" sz="2800" dirty="0"/>
              <a:t> </a:t>
            </a:r>
            <a:r>
              <a:rPr lang="en-US" sz="2800" dirty="0" err="1"/>
              <a:t>cầu</a:t>
            </a:r>
            <a:r>
              <a:rPr lang="en-US" sz="2800" dirty="0"/>
              <a:t> </a:t>
            </a:r>
            <a:r>
              <a:rPr lang="en-US" sz="2800" dirty="0" err="1"/>
              <a:t>chạy</a:t>
            </a:r>
            <a:r>
              <a:rPr lang="en-US" sz="2800" dirty="0"/>
              <a:t> OS v7</a:t>
            </a:r>
          </a:p>
        </p:txBody>
      </p:sp>
      <p:pic>
        <p:nvPicPr>
          <p:cNvPr id="3" name="Picture 2" descr="TRANG TIN NỘI BỘ | TINPNC">
            <a:extLst>
              <a:ext uri="{FF2B5EF4-FFF2-40B4-BE49-F238E27FC236}">
                <a16:creationId xmlns:a16="http://schemas.microsoft.com/office/drawing/2014/main" id="{F0897368-1254-4867-616C-BA8729BDA5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821962"/>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2CBED0FF-598E-A5A5-686D-B43273C3352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3E8B306-F8CC-F4E1-CD9A-EAFEDD289F2C}"/>
              </a:ext>
            </a:extLst>
          </p:cNvPr>
          <p:cNvSpPr>
            <a:spLocks noGrp="1"/>
          </p:cNvSpPr>
          <p:nvPr>
            <p:ph type="title"/>
          </p:nvPr>
        </p:nvSpPr>
        <p:spPr>
          <a:xfrm>
            <a:off x="630936" y="916241"/>
            <a:ext cx="5088667" cy="1481328"/>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1. NGHIỆM THU SỐ PHIÊN PPPOE ĐÃ QUAY</a:t>
            </a:r>
          </a:p>
        </p:txBody>
      </p:sp>
      <p:sp>
        <p:nvSpPr>
          <p:cNvPr id="10" name="Title 1">
            <a:extLst>
              <a:ext uri="{FF2B5EF4-FFF2-40B4-BE49-F238E27FC236}">
                <a16:creationId xmlns:a16="http://schemas.microsoft.com/office/drawing/2014/main" id="{83D1D767-715C-90ED-D342-104DEE829186}"/>
              </a:ext>
            </a:extLst>
          </p:cNvPr>
          <p:cNvSpPr txBox="1">
            <a:spLocks/>
          </p:cNvSpPr>
          <p:nvPr/>
        </p:nvSpPr>
        <p:spPr>
          <a:xfrm>
            <a:off x="630936" y="2660904"/>
            <a:ext cx="4818888" cy="35478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28600">
              <a:spcAft>
                <a:spcPts val="600"/>
              </a:spcAft>
              <a:buFont typeface="Arial" panose="020B0604020202020204" pitchFamily="34" charset="0"/>
              <a:buChar char="•"/>
            </a:pPr>
            <a:r>
              <a:rPr lang="en-US" sz="2200">
                <a:latin typeface="+mn-lt"/>
                <a:ea typeface="+mn-ea"/>
                <a:cs typeface="+mn-cs"/>
              </a:rPr>
              <a:t>Số phiên PPPoE đã quay thành công &lt;= Số phiên đăng ký của gói cước</a:t>
            </a:r>
          </a:p>
          <a:p>
            <a:pPr marL="285750" indent="-228600">
              <a:spcAft>
                <a:spcPts val="600"/>
              </a:spcAft>
              <a:buFont typeface="Arial" panose="020B0604020202020204" pitchFamily="34" charset="0"/>
              <a:buChar char="•"/>
            </a:pPr>
            <a:endParaRPr lang="en-US" sz="2200">
              <a:latin typeface="+mn-lt"/>
              <a:ea typeface="+mn-ea"/>
              <a:cs typeface="+mn-cs"/>
            </a:endParaRPr>
          </a:p>
          <a:p>
            <a:pPr marL="285750" indent="-228600">
              <a:spcAft>
                <a:spcPts val="600"/>
              </a:spcAft>
              <a:buFont typeface="Arial" panose="020B0604020202020204" pitchFamily="34" charset="0"/>
              <a:buChar char="•"/>
            </a:pPr>
            <a:r>
              <a:rPr lang="en-US" sz="2200">
                <a:latin typeface="+mn-lt"/>
                <a:ea typeface="+mn-ea"/>
                <a:cs typeface="+mn-cs"/>
              </a:rPr>
              <a:t>Khuyến cáo khách hàng nếu cố tình quay nhiều hơn số phiên của gói cước sẽ bị tình trạng “Reject từ chối kết nối” ảnh hưởng đến cả các phiên còn lại</a:t>
            </a:r>
          </a:p>
          <a:p>
            <a:pPr marL="285750" indent="-228600">
              <a:spcAft>
                <a:spcPts val="600"/>
              </a:spcAft>
              <a:buFont typeface="Arial" panose="020B0604020202020204" pitchFamily="34" charset="0"/>
              <a:buChar char="•"/>
            </a:pPr>
            <a:endParaRPr lang="en-US" sz="2200">
              <a:latin typeface="+mn-lt"/>
              <a:ea typeface="+mn-ea"/>
              <a:cs typeface="+mn-cs"/>
            </a:endParaRPr>
          </a:p>
        </p:txBody>
      </p:sp>
      <p:pic>
        <p:nvPicPr>
          <p:cNvPr id="9" name="Picture 8">
            <a:extLst>
              <a:ext uri="{FF2B5EF4-FFF2-40B4-BE49-F238E27FC236}">
                <a16:creationId xmlns:a16="http://schemas.microsoft.com/office/drawing/2014/main" id="{81095ABF-9651-8C76-A183-C974C13F94E6}"/>
              </a:ext>
            </a:extLst>
          </p:cNvPr>
          <p:cNvPicPr>
            <a:picLocks noChangeAspect="1"/>
          </p:cNvPicPr>
          <p:nvPr/>
        </p:nvPicPr>
        <p:blipFill>
          <a:blip r:embed="rId4"/>
          <a:stretch>
            <a:fillRect/>
          </a:stretch>
        </p:blipFill>
        <p:spPr>
          <a:xfrm>
            <a:off x="6099048" y="2139319"/>
            <a:ext cx="5458968" cy="2579361"/>
          </a:xfrm>
          <a:prstGeom prst="rect">
            <a:avLst/>
          </a:prstGeom>
        </p:spPr>
      </p:pic>
      <p:pic>
        <p:nvPicPr>
          <p:cNvPr id="2" name="Picture 2" descr="TRANG TIN NỘI BỘ | TINPNC">
            <a:extLst>
              <a:ext uri="{FF2B5EF4-FFF2-40B4-BE49-F238E27FC236}">
                <a16:creationId xmlns:a16="http://schemas.microsoft.com/office/drawing/2014/main" id="{4B52EC48-3C0F-200B-21FE-9DF4345FE6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756876"/>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70C7CB72-EB24-F733-6540-AAEBC3F0790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8261394-DC51-B4C6-9EA0-C1B9D3890F96}"/>
              </a:ext>
            </a:extLst>
          </p:cNvPr>
          <p:cNvSpPr>
            <a:spLocks noGrp="1"/>
          </p:cNvSpPr>
          <p:nvPr>
            <p:ph type="title"/>
          </p:nvPr>
        </p:nvSpPr>
        <p:spPr>
          <a:xfrm>
            <a:off x="640080" y="1537053"/>
            <a:ext cx="4189670" cy="854320"/>
          </a:xfrm>
        </p:spPr>
        <p:txBody>
          <a:bodyPr vert="horz" lIns="91440" tIns="45720" rIns="91440" bIns="45720" rtlCol="0" anchor="b">
            <a:noAutofit/>
          </a:bodyPr>
          <a:lstStyle/>
          <a:p>
            <a:r>
              <a:rPr lang="en-US" b="1" dirty="0">
                <a:ln w="22225">
                  <a:solidFill>
                    <a:schemeClr val="accent2"/>
                  </a:solidFill>
                  <a:prstDash val="solid"/>
                </a:ln>
                <a:solidFill>
                  <a:schemeClr val="accent2">
                    <a:lumMod val="40000"/>
                    <a:lumOff val="60000"/>
                  </a:schemeClr>
                </a:solidFill>
              </a:rPr>
              <a:t>2. NGHIỆM THU SỐ IP PUBLIC ĐÃ NHẬN</a:t>
            </a:r>
          </a:p>
        </p:txBody>
      </p:sp>
      <p:sp>
        <p:nvSpPr>
          <p:cNvPr id="10" name="Title 1">
            <a:extLst>
              <a:ext uri="{FF2B5EF4-FFF2-40B4-BE49-F238E27FC236}">
                <a16:creationId xmlns:a16="http://schemas.microsoft.com/office/drawing/2014/main" id="{F2C1D819-FC05-EB54-30F9-EF20F99572D5}"/>
              </a:ext>
            </a:extLst>
          </p:cNvPr>
          <p:cNvSpPr txBox="1">
            <a:spLocks/>
          </p:cNvSpPr>
          <p:nvPr/>
        </p:nvSpPr>
        <p:spPr>
          <a:xfrm>
            <a:off x="640080" y="2706624"/>
            <a:ext cx="5455920" cy="348386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28600">
              <a:spcAft>
                <a:spcPts val="600"/>
              </a:spcAft>
              <a:buFont typeface="Arial" panose="020B0604020202020204" pitchFamily="34" charset="0"/>
              <a:buChar char="•"/>
            </a:pPr>
            <a:r>
              <a:rPr lang="en-US" sz="1900" dirty="0" err="1">
                <a:latin typeface="+mn-lt"/>
                <a:ea typeface="+mn-ea"/>
                <a:cs typeface="+mn-cs"/>
              </a:rPr>
              <a:t>Kiểm</a:t>
            </a:r>
            <a:r>
              <a:rPr lang="en-US" sz="1900" dirty="0">
                <a:latin typeface="+mn-lt"/>
                <a:ea typeface="+mn-ea"/>
                <a:cs typeface="+mn-cs"/>
              </a:rPr>
              <a:t> </a:t>
            </a:r>
            <a:r>
              <a:rPr lang="en-US" sz="1900" dirty="0" err="1">
                <a:latin typeface="+mn-lt"/>
                <a:ea typeface="+mn-ea"/>
                <a:cs typeface="+mn-cs"/>
              </a:rPr>
              <a:t>tra</a:t>
            </a:r>
            <a:r>
              <a:rPr lang="en-US" sz="1900" dirty="0">
                <a:latin typeface="+mn-lt"/>
                <a:ea typeface="+mn-ea"/>
                <a:cs typeface="+mn-cs"/>
              </a:rPr>
              <a:t> IP Online </a:t>
            </a:r>
            <a:r>
              <a:rPr lang="en-US" sz="1900" dirty="0" err="1">
                <a:latin typeface="+mn-lt"/>
                <a:ea typeface="+mn-ea"/>
                <a:cs typeface="+mn-cs"/>
              </a:rPr>
              <a:t>đang</a:t>
            </a:r>
            <a:r>
              <a:rPr lang="en-US" sz="1900" dirty="0">
                <a:latin typeface="+mn-lt"/>
                <a:ea typeface="+mn-ea"/>
                <a:cs typeface="+mn-cs"/>
              </a:rPr>
              <a:t> </a:t>
            </a:r>
            <a:r>
              <a:rPr lang="en-US" sz="1900" dirty="0" err="1">
                <a:latin typeface="+mn-lt"/>
                <a:ea typeface="+mn-ea"/>
                <a:cs typeface="+mn-cs"/>
              </a:rPr>
              <a:t>là</a:t>
            </a:r>
            <a:r>
              <a:rPr lang="en-US" sz="1900" dirty="0">
                <a:latin typeface="+mn-lt"/>
                <a:ea typeface="+mn-ea"/>
                <a:cs typeface="+mn-cs"/>
              </a:rPr>
              <a:t> IP Public hay IP NAT hay IP Reject</a:t>
            </a:r>
          </a:p>
          <a:p>
            <a:pPr marL="285750" indent="-228600">
              <a:spcAft>
                <a:spcPts val="600"/>
              </a:spcAft>
              <a:buFont typeface="Arial" panose="020B0604020202020204" pitchFamily="34" charset="0"/>
              <a:buChar char="•"/>
            </a:pPr>
            <a:r>
              <a:rPr lang="en-US" sz="1900" dirty="0">
                <a:latin typeface="+mn-lt"/>
                <a:ea typeface="+mn-ea"/>
                <a:cs typeface="+mn-cs"/>
              </a:rPr>
              <a:t>IP Reject (169.x.x.x)</a:t>
            </a:r>
          </a:p>
          <a:p>
            <a:pPr marL="285750" indent="-228600">
              <a:spcAft>
                <a:spcPts val="600"/>
              </a:spcAft>
              <a:buFont typeface="Arial" panose="020B0604020202020204" pitchFamily="34" charset="0"/>
              <a:buChar char="•"/>
            </a:pPr>
            <a:r>
              <a:rPr lang="en-US" sz="1900" dirty="0">
                <a:latin typeface="+mn-lt"/>
                <a:ea typeface="+mn-ea"/>
                <a:cs typeface="+mn-cs"/>
              </a:rPr>
              <a:t>IP NAT(100.x.x.x, 21.x.x.x)</a:t>
            </a:r>
          </a:p>
          <a:p>
            <a:pPr marL="285750" indent="-228600">
              <a:spcAft>
                <a:spcPts val="600"/>
              </a:spcAft>
              <a:buFont typeface="Arial" panose="020B0604020202020204" pitchFamily="34" charset="0"/>
              <a:buChar char="•"/>
            </a:pPr>
            <a:endParaRPr lang="en-US" sz="1900" dirty="0">
              <a:latin typeface="+mn-lt"/>
              <a:ea typeface="+mn-ea"/>
              <a:cs typeface="+mn-cs"/>
            </a:endParaRPr>
          </a:p>
          <a:p>
            <a:pPr marL="285750" indent="-228600">
              <a:spcAft>
                <a:spcPts val="600"/>
              </a:spcAft>
              <a:buFont typeface="Arial" panose="020B0604020202020204" pitchFamily="34" charset="0"/>
              <a:buChar char="•"/>
            </a:pPr>
            <a:r>
              <a:rPr lang="en-US" sz="1900" dirty="0">
                <a:latin typeface="+mn-lt"/>
                <a:ea typeface="+mn-ea"/>
                <a:cs typeface="+mn-cs"/>
              </a:rPr>
              <a:t>Trường </a:t>
            </a:r>
            <a:r>
              <a:rPr lang="en-US" sz="1900" dirty="0" err="1">
                <a:latin typeface="+mn-lt"/>
                <a:ea typeface="+mn-ea"/>
                <a:cs typeface="+mn-cs"/>
              </a:rPr>
              <a:t>hợp</a:t>
            </a:r>
            <a:r>
              <a:rPr lang="en-US" sz="1900" dirty="0">
                <a:latin typeface="+mn-lt"/>
                <a:ea typeface="+mn-ea"/>
                <a:cs typeface="+mn-cs"/>
              </a:rPr>
              <a:t> IP Reject </a:t>
            </a:r>
            <a:r>
              <a:rPr lang="en-US" sz="1900" dirty="0" err="1">
                <a:latin typeface="+mn-lt"/>
                <a:ea typeface="+mn-ea"/>
                <a:cs typeface="+mn-cs"/>
              </a:rPr>
              <a:t>kiểm</a:t>
            </a:r>
            <a:r>
              <a:rPr lang="en-US" sz="1900" dirty="0">
                <a:latin typeface="+mn-lt"/>
                <a:ea typeface="+mn-ea"/>
                <a:cs typeface="+mn-cs"/>
              </a:rPr>
              <a:t> </a:t>
            </a:r>
            <a:r>
              <a:rPr lang="en-US" sz="1900" dirty="0" err="1">
                <a:latin typeface="+mn-lt"/>
                <a:ea typeface="+mn-ea"/>
                <a:cs typeface="+mn-cs"/>
              </a:rPr>
              <a:t>tra</a:t>
            </a:r>
            <a:r>
              <a:rPr lang="en-US" sz="1900" dirty="0">
                <a:latin typeface="+mn-lt"/>
                <a:ea typeface="+mn-ea"/>
                <a:cs typeface="+mn-cs"/>
              </a:rPr>
              <a:t> </a:t>
            </a:r>
            <a:r>
              <a:rPr lang="en-US" sz="1900" dirty="0" err="1">
                <a:latin typeface="+mn-lt"/>
                <a:ea typeface="+mn-ea"/>
                <a:cs typeface="+mn-cs"/>
              </a:rPr>
              <a:t>lại</a:t>
            </a:r>
            <a:r>
              <a:rPr lang="en-US" sz="1900" dirty="0">
                <a:latin typeface="+mn-lt"/>
                <a:ea typeface="+mn-ea"/>
                <a:cs typeface="+mn-cs"/>
              </a:rPr>
              <a:t> </a:t>
            </a:r>
            <a:r>
              <a:rPr lang="en-US" sz="1900" dirty="0" err="1">
                <a:latin typeface="+mn-lt"/>
                <a:ea typeface="+mn-ea"/>
                <a:cs typeface="+mn-cs"/>
              </a:rPr>
              <a:t>xem</a:t>
            </a:r>
            <a:r>
              <a:rPr lang="en-US" sz="1900" dirty="0">
                <a:latin typeface="+mn-lt"/>
                <a:ea typeface="+mn-ea"/>
                <a:cs typeface="+mn-cs"/>
              </a:rPr>
              <a:t> </a:t>
            </a:r>
            <a:r>
              <a:rPr lang="en-US" sz="1900" dirty="0" err="1">
                <a:latin typeface="+mn-lt"/>
                <a:ea typeface="+mn-ea"/>
                <a:cs typeface="+mn-cs"/>
              </a:rPr>
              <a:t>có</a:t>
            </a:r>
            <a:r>
              <a:rPr lang="en-US" sz="1900" dirty="0">
                <a:latin typeface="+mn-lt"/>
                <a:ea typeface="+mn-ea"/>
                <a:cs typeface="+mn-cs"/>
              </a:rPr>
              <a:t> </a:t>
            </a:r>
            <a:r>
              <a:rPr lang="en-US" sz="1900" dirty="0" err="1">
                <a:latin typeface="+mn-lt"/>
                <a:ea typeface="+mn-ea"/>
                <a:cs typeface="+mn-cs"/>
              </a:rPr>
              <a:t>bị</a:t>
            </a:r>
            <a:r>
              <a:rPr lang="en-US" sz="1900" dirty="0">
                <a:latin typeface="+mn-lt"/>
                <a:ea typeface="+mn-ea"/>
                <a:cs typeface="+mn-cs"/>
              </a:rPr>
              <a:t> quay </a:t>
            </a:r>
            <a:r>
              <a:rPr lang="en-US" sz="1900" dirty="0" err="1">
                <a:latin typeface="+mn-lt"/>
                <a:ea typeface="+mn-ea"/>
                <a:cs typeface="+mn-cs"/>
              </a:rPr>
              <a:t>thừa</a:t>
            </a:r>
            <a:r>
              <a:rPr lang="en-US" sz="1900" dirty="0">
                <a:latin typeface="+mn-lt"/>
                <a:ea typeface="+mn-ea"/>
                <a:cs typeface="+mn-cs"/>
              </a:rPr>
              <a:t> </a:t>
            </a:r>
            <a:r>
              <a:rPr lang="en-US" sz="1900" dirty="0" err="1">
                <a:latin typeface="+mn-lt"/>
                <a:ea typeface="+mn-ea"/>
                <a:cs typeface="+mn-cs"/>
              </a:rPr>
              <a:t>số</a:t>
            </a:r>
            <a:r>
              <a:rPr lang="en-US" sz="1900" dirty="0">
                <a:latin typeface="+mn-lt"/>
                <a:ea typeface="+mn-ea"/>
                <a:cs typeface="+mn-cs"/>
              </a:rPr>
              <a:t> </a:t>
            </a:r>
            <a:r>
              <a:rPr lang="en-US" sz="1900" dirty="0" err="1">
                <a:latin typeface="+mn-lt"/>
                <a:ea typeface="+mn-ea"/>
                <a:cs typeface="+mn-cs"/>
              </a:rPr>
              <a:t>phiên</a:t>
            </a:r>
            <a:r>
              <a:rPr lang="en-US" sz="1900" dirty="0">
                <a:latin typeface="+mn-lt"/>
                <a:ea typeface="+mn-ea"/>
                <a:cs typeface="+mn-cs"/>
              </a:rPr>
              <a:t> </a:t>
            </a:r>
            <a:r>
              <a:rPr lang="en-US" sz="1900" dirty="0" err="1">
                <a:latin typeface="+mn-lt"/>
                <a:ea typeface="+mn-ea"/>
                <a:cs typeface="+mn-cs"/>
              </a:rPr>
              <a:t>hoặc</a:t>
            </a:r>
            <a:r>
              <a:rPr lang="en-US" sz="1900" dirty="0">
                <a:latin typeface="+mn-lt"/>
                <a:ea typeface="+mn-ea"/>
                <a:cs typeface="+mn-cs"/>
              </a:rPr>
              <a:t> acc </a:t>
            </a:r>
            <a:r>
              <a:rPr lang="en-US" sz="1900" dirty="0" err="1">
                <a:latin typeface="+mn-lt"/>
                <a:ea typeface="+mn-ea"/>
                <a:cs typeface="+mn-cs"/>
              </a:rPr>
              <a:t>PPPoE</a:t>
            </a:r>
            <a:r>
              <a:rPr lang="en-US" sz="1900" dirty="0">
                <a:latin typeface="+mn-lt"/>
                <a:ea typeface="+mn-ea"/>
                <a:cs typeface="+mn-cs"/>
              </a:rPr>
              <a:t> </a:t>
            </a:r>
            <a:r>
              <a:rPr lang="en-US" sz="1900" dirty="0" err="1">
                <a:latin typeface="+mn-lt"/>
                <a:ea typeface="+mn-ea"/>
                <a:cs typeface="+mn-cs"/>
              </a:rPr>
              <a:t>này</a:t>
            </a:r>
            <a:r>
              <a:rPr lang="en-US" sz="1900" dirty="0">
                <a:latin typeface="+mn-lt"/>
                <a:ea typeface="+mn-ea"/>
                <a:cs typeface="+mn-cs"/>
              </a:rPr>
              <a:t> KH </a:t>
            </a:r>
            <a:r>
              <a:rPr lang="en-US" sz="1900" dirty="0" err="1">
                <a:latin typeface="+mn-lt"/>
                <a:ea typeface="+mn-ea"/>
                <a:cs typeface="+mn-cs"/>
              </a:rPr>
              <a:t>có</a:t>
            </a:r>
            <a:r>
              <a:rPr lang="en-US" sz="1900" dirty="0">
                <a:latin typeface="+mn-lt"/>
                <a:ea typeface="+mn-ea"/>
                <a:cs typeface="+mn-cs"/>
              </a:rPr>
              <a:t> </a:t>
            </a:r>
            <a:r>
              <a:rPr lang="en-US" sz="1900" dirty="0" err="1">
                <a:latin typeface="+mn-lt"/>
                <a:ea typeface="+mn-ea"/>
                <a:cs typeface="+mn-cs"/>
              </a:rPr>
              <a:t>đang</a:t>
            </a:r>
            <a:r>
              <a:rPr lang="en-US" sz="1900" dirty="0">
                <a:latin typeface="+mn-lt"/>
                <a:ea typeface="+mn-ea"/>
                <a:cs typeface="+mn-cs"/>
              </a:rPr>
              <a:t> </a:t>
            </a:r>
            <a:r>
              <a:rPr lang="en-US" sz="1900" dirty="0" err="1">
                <a:latin typeface="+mn-lt"/>
                <a:ea typeface="+mn-ea"/>
                <a:cs typeface="+mn-cs"/>
              </a:rPr>
              <a:t>cấu</a:t>
            </a:r>
            <a:r>
              <a:rPr lang="en-US" sz="1900" dirty="0">
                <a:latin typeface="+mn-lt"/>
                <a:ea typeface="+mn-ea"/>
                <a:cs typeface="+mn-cs"/>
              </a:rPr>
              <a:t> </a:t>
            </a:r>
            <a:r>
              <a:rPr lang="en-US" sz="1900" dirty="0" err="1">
                <a:latin typeface="+mn-lt"/>
                <a:ea typeface="+mn-ea"/>
                <a:cs typeface="+mn-cs"/>
              </a:rPr>
              <a:t>hình</a:t>
            </a:r>
            <a:r>
              <a:rPr lang="en-US" sz="1900" dirty="0">
                <a:latin typeface="+mn-lt"/>
                <a:ea typeface="+mn-ea"/>
                <a:cs typeface="+mn-cs"/>
              </a:rPr>
              <a:t> </a:t>
            </a:r>
            <a:r>
              <a:rPr lang="en-US" sz="1900" dirty="0" err="1">
                <a:latin typeface="+mn-lt"/>
                <a:ea typeface="+mn-ea"/>
                <a:cs typeface="+mn-cs"/>
              </a:rPr>
              <a:t>trên</a:t>
            </a:r>
            <a:r>
              <a:rPr lang="en-US" sz="1900" dirty="0">
                <a:latin typeface="+mn-lt"/>
                <a:ea typeface="+mn-ea"/>
                <a:cs typeface="+mn-cs"/>
              </a:rPr>
              <a:t> </a:t>
            </a:r>
            <a:r>
              <a:rPr lang="en-US" sz="1900" dirty="0" err="1">
                <a:latin typeface="+mn-lt"/>
                <a:ea typeface="+mn-ea"/>
                <a:cs typeface="+mn-cs"/>
              </a:rPr>
              <a:t>thiết</a:t>
            </a:r>
            <a:r>
              <a:rPr lang="en-US" sz="1900" dirty="0">
                <a:latin typeface="+mn-lt"/>
                <a:ea typeface="+mn-ea"/>
                <a:cs typeface="+mn-cs"/>
              </a:rPr>
              <a:t> </a:t>
            </a:r>
            <a:r>
              <a:rPr lang="en-US" sz="1900" dirty="0" err="1">
                <a:latin typeface="+mn-lt"/>
                <a:ea typeface="+mn-ea"/>
                <a:cs typeface="+mn-cs"/>
              </a:rPr>
              <a:t>bị</a:t>
            </a:r>
            <a:r>
              <a:rPr lang="en-US" sz="1900" dirty="0">
                <a:latin typeface="+mn-lt"/>
                <a:ea typeface="+mn-ea"/>
                <a:cs typeface="+mn-cs"/>
              </a:rPr>
              <a:t> </a:t>
            </a:r>
            <a:r>
              <a:rPr lang="en-US" sz="1900" dirty="0" err="1">
                <a:latin typeface="+mn-lt"/>
                <a:ea typeface="+mn-ea"/>
                <a:cs typeface="+mn-cs"/>
              </a:rPr>
              <a:t>khác</a:t>
            </a:r>
            <a:r>
              <a:rPr lang="en-US" sz="1900" dirty="0">
                <a:latin typeface="+mn-lt"/>
                <a:ea typeface="+mn-ea"/>
                <a:cs typeface="+mn-cs"/>
              </a:rPr>
              <a:t> </a:t>
            </a:r>
            <a:r>
              <a:rPr lang="en-US" sz="1900" dirty="0" err="1">
                <a:latin typeface="+mn-lt"/>
                <a:ea typeface="+mn-ea"/>
                <a:cs typeface="+mn-cs"/>
              </a:rPr>
              <a:t>không</a:t>
            </a:r>
            <a:r>
              <a:rPr lang="en-US" sz="1900" dirty="0">
                <a:latin typeface="+mn-lt"/>
                <a:ea typeface="+mn-ea"/>
                <a:cs typeface="+mn-cs"/>
              </a:rPr>
              <a:t>?</a:t>
            </a:r>
          </a:p>
          <a:p>
            <a:pPr marL="285750" indent="-228600">
              <a:spcAft>
                <a:spcPts val="600"/>
              </a:spcAft>
              <a:buFont typeface="Arial" panose="020B0604020202020204" pitchFamily="34" charset="0"/>
              <a:buChar char="•"/>
            </a:pPr>
            <a:endParaRPr lang="en-US" sz="1900" dirty="0">
              <a:latin typeface="+mn-lt"/>
              <a:ea typeface="+mn-ea"/>
              <a:cs typeface="+mn-cs"/>
            </a:endParaRPr>
          </a:p>
          <a:p>
            <a:pPr marL="285750" indent="-228600">
              <a:spcAft>
                <a:spcPts val="600"/>
              </a:spcAft>
              <a:buFont typeface="Arial" panose="020B0604020202020204" pitchFamily="34" charset="0"/>
              <a:buChar char="•"/>
            </a:pPr>
            <a:r>
              <a:rPr lang="en-US" sz="1900" dirty="0">
                <a:latin typeface="+mn-lt"/>
                <a:ea typeface="+mn-ea"/>
                <a:cs typeface="+mn-cs"/>
              </a:rPr>
              <a:t>Trường </a:t>
            </a:r>
            <a:r>
              <a:rPr lang="en-US" sz="1900" dirty="0" err="1">
                <a:latin typeface="+mn-lt"/>
                <a:ea typeface="+mn-ea"/>
                <a:cs typeface="+mn-cs"/>
              </a:rPr>
              <a:t>hợp</a:t>
            </a:r>
            <a:r>
              <a:rPr lang="en-US" sz="1900" dirty="0">
                <a:latin typeface="+mn-lt"/>
                <a:ea typeface="+mn-ea"/>
                <a:cs typeface="+mn-cs"/>
              </a:rPr>
              <a:t> </a:t>
            </a:r>
            <a:r>
              <a:rPr lang="en-US" sz="1900" dirty="0" err="1">
                <a:latin typeface="+mn-lt"/>
                <a:ea typeface="+mn-ea"/>
                <a:cs typeface="+mn-cs"/>
              </a:rPr>
              <a:t>nhận</a:t>
            </a:r>
            <a:r>
              <a:rPr lang="en-US" sz="1900" dirty="0">
                <a:latin typeface="+mn-lt"/>
                <a:ea typeface="+mn-ea"/>
                <a:cs typeface="+mn-cs"/>
              </a:rPr>
              <a:t> IP NAT </a:t>
            </a:r>
            <a:r>
              <a:rPr lang="en-US" sz="1900" dirty="0" err="1">
                <a:latin typeface="+mn-lt"/>
                <a:ea typeface="+mn-ea"/>
                <a:cs typeface="+mn-cs"/>
              </a:rPr>
              <a:t>thì</a:t>
            </a:r>
            <a:r>
              <a:rPr lang="en-US" sz="1900" dirty="0">
                <a:latin typeface="+mn-lt"/>
                <a:ea typeface="+mn-ea"/>
                <a:cs typeface="+mn-cs"/>
              </a:rPr>
              <a:t> </a:t>
            </a:r>
            <a:r>
              <a:rPr lang="en-US" sz="1900" dirty="0" err="1">
                <a:latin typeface="+mn-lt"/>
                <a:ea typeface="+mn-ea"/>
                <a:cs typeface="+mn-cs"/>
              </a:rPr>
              <a:t>tạo</a:t>
            </a:r>
            <a:r>
              <a:rPr lang="en-US" sz="1900" dirty="0">
                <a:latin typeface="+mn-lt"/>
                <a:ea typeface="+mn-ea"/>
                <a:cs typeface="+mn-cs"/>
              </a:rPr>
              <a:t> Ticket SCC </a:t>
            </a:r>
            <a:r>
              <a:rPr lang="en-US" sz="1900" dirty="0" err="1">
                <a:latin typeface="+mn-lt"/>
                <a:ea typeface="+mn-ea"/>
                <a:cs typeface="+mn-cs"/>
              </a:rPr>
              <a:t>hỗ</a:t>
            </a:r>
            <a:r>
              <a:rPr lang="en-US" sz="1900" dirty="0">
                <a:latin typeface="+mn-lt"/>
                <a:ea typeface="+mn-ea"/>
                <a:cs typeface="+mn-cs"/>
              </a:rPr>
              <a:t> </a:t>
            </a:r>
            <a:r>
              <a:rPr lang="en-US" sz="1900" dirty="0" err="1">
                <a:latin typeface="+mn-lt"/>
                <a:ea typeface="+mn-ea"/>
                <a:cs typeface="+mn-cs"/>
              </a:rPr>
              <a:t>trợ</a:t>
            </a:r>
            <a:r>
              <a:rPr lang="en-US" sz="1900" dirty="0">
                <a:latin typeface="+mn-lt"/>
                <a:ea typeface="+mn-ea"/>
                <a:cs typeface="+mn-cs"/>
              </a:rPr>
              <a:t> By pass NAT KH </a:t>
            </a:r>
            <a:r>
              <a:rPr lang="en-US" sz="1900" dirty="0" err="1">
                <a:latin typeface="+mn-lt"/>
                <a:ea typeface="+mn-ea"/>
                <a:cs typeface="+mn-cs"/>
              </a:rPr>
              <a:t>gói</a:t>
            </a:r>
            <a:r>
              <a:rPr lang="en-US" sz="1900" dirty="0">
                <a:latin typeface="+mn-lt"/>
                <a:ea typeface="+mn-ea"/>
                <a:cs typeface="+mn-cs"/>
              </a:rPr>
              <a:t> </a:t>
            </a:r>
            <a:r>
              <a:rPr lang="en-US" sz="1900" dirty="0" err="1">
                <a:latin typeface="+mn-lt"/>
                <a:ea typeface="+mn-ea"/>
                <a:cs typeface="+mn-cs"/>
              </a:rPr>
              <a:t>đa</a:t>
            </a:r>
            <a:r>
              <a:rPr lang="en-US" sz="1900" dirty="0">
                <a:latin typeface="+mn-lt"/>
                <a:ea typeface="+mn-ea"/>
                <a:cs typeface="+mn-cs"/>
              </a:rPr>
              <a:t> </a:t>
            </a:r>
            <a:r>
              <a:rPr lang="en-US" sz="1900" dirty="0" err="1">
                <a:latin typeface="+mn-lt"/>
                <a:ea typeface="+mn-ea"/>
                <a:cs typeface="+mn-cs"/>
              </a:rPr>
              <a:t>phiên</a:t>
            </a:r>
            <a:endParaRPr lang="en-US" sz="1900" dirty="0">
              <a:latin typeface="+mn-lt"/>
              <a:ea typeface="+mn-ea"/>
              <a:cs typeface="+mn-cs"/>
            </a:endParaRPr>
          </a:p>
        </p:txBody>
      </p:sp>
      <p:pic>
        <p:nvPicPr>
          <p:cNvPr id="5" name="Picture 4">
            <a:extLst>
              <a:ext uri="{FF2B5EF4-FFF2-40B4-BE49-F238E27FC236}">
                <a16:creationId xmlns:a16="http://schemas.microsoft.com/office/drawing/2014/main" id="{04D5CD2E-B10A-221D-32DF-FFFD146259C1}"/>
              </a:ext>
            </a:extLst>
          </p:cNvPr>
          <p:cNvPicPr>
            <a:picLocks noChangeAspect="1"/>
          </p:cNvPicPr>
          <p:nvPr/>
        </p:nvPicPr>
        <p:blipFill>
          <a:blip r:embed="rId4"/>
          <a:stretch>
            <a:fillRect/>
          </a:stretch>
        </p:blipFill>
        <p:spPr>
          <a:xfrm>
            <a:off x="6676961" y="1353747"/>
            <a:ext cx="5201095" cy="2075253"/>
          </a:xfrm>
          <a:prstGeom prst="rect">
            <a:avLst/>
          </a:prstGeom>
        </p:spPr>
      </p:pic>
      <p:pic>
        <p:nvPicPr>
          <p:cNvPr id="3" name="Picture 2">
            <a:extLst>
              <a:ext uri="{FF2B5EF4-FFF2-40B4-BE49-F238E27FC236}">
                <a16:creationId xmlns:a16="http://schemas.microsoft.com/office/drawing/2014/main" id="{75F7BFE2-080A-6C98-AB2D-85A8DDE32C85}"/>
              </a:ext>
            </a:extLst>
          </p:cNvPr>
          <p:cNvPicPr>
            <a:picLocks noChangeAspect="1"/>
          </p:cNvPicPr>
          <p:nvPr/>
        </p:nvPicPr>
        <p:blipFill>
          <a:blip r:embed="rId5"/>
          <a:stretch>
            <a:fillRect/>
          </a:stretch>
        </p:blipFill>
        <p:spPr>
          <a:xfrm>
            <a:off x="6676961" y="3772564"/>
            <a:ext cx="5182807" cy="2075253"/>
          </a:xfrm>
          <a:prstGeom prst="rect">
            <a:avLst/>
          </a:prstGeom>
        </p:spPr>
      </p:pic>
      <p:pic>
        <p:nvPicPr>
          <p:cNvPr id="2" name="Picture 2" descr="TRANG TIN NỘI BỘ | TINPNC">
            <a:extLst>
              <a:ext uri="{FF2B5EF4-FFF2-40B4-BE49-F238E27FC236}">
                <a16:creationId xmlns:a16="http://schemas.microsoft.com/office/drawing/2014/main" id="{FC5C42A0-C7E9-61D8-6548-6D96470003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83010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4CA5F5C2-8AE4-F53D-2904-4AD421184D5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22C4472-5BEB-4FAF-B023-57FD4C496CB6}"/>
              </a:ext>
            </a:extLst>
          </p:cNvPr>
          <p:cNvSpPr>
            <a:spLocks noGrp="1"/>
          </p:cNvSpPr>
          <p:nvPr>
            <p:ph type="title"/>
          </p:nvPr>
        </p:nvSpPr>
        <p:spPr>
          <a:xfrm>
            <a:off x="630936" y="897830"/>
            <a:ext cx="4818888" cy="1481328"/>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3. NGHIỆM THU BẢNG ROUTING ĐÃ TẠO</a:t>
            </a:r>
          </a:p>
        </p:txBody>
      </p:sp>
      <p:sp>
        <p:nvSpPr>
          <p:cNvPr id="10" name="Title 1">
            <a:extLst>
              <a:ext uri="{FF2B5EF4-FFF2-40B4-BE49-F238E27FC236}">
                <a16:creationId xmlns:a16="http://schemas.microsoft.com/office/drawing/2014/main" id="{5F88B140-6906-E06B-DCDF-5DF26232AA50}"/>
              </a:ext>
            </a:extLst>
          </p:cNvPr>
          <p:cNvSpPr txBox="1">
            <a:spLocks/>
          </p:cNvSpPr>
          <p:nvPr/>
        </p:nvSpPr>
        <p:spPr>
          <a:xfrm>
            <a:off x="630936" y="2660904"/>
            <a:ext cx="4818888" cy="35478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28600">
              <a:spcAft>
                <a:spcPts val="600"/>
              </a:spcAft>
              <a:buFont typeface="Arial" panose="020B0604020202020204" pitchFamily="34" charset="0"/>
              <a:buChar char="•"/>
            </a:pPr>
            <a:r>
              <a:rPr lang="en-US" sz="2200">
                <a:latin typeface="+mn-lt"/>
                <a:ea typeface="+mn-ea"/>
                <a:cs typeface="+mn-cs"/>
              </a:rPr>
              <a:t>Kiểm tra xem các IP khách hàng muốn định tuyến đã đi theo đúng WAN cấu hình chưa</a:t>
            </a:r>
          </a:p>
          <a:p>
            <a:pPr marL="285750" indent="-228600">
              <a:spcAft>
                <a:spcPts val="600"/>
              </a:spcAft>
              <a:buFont typeface="Arial" panose="020B0604020202020204" pitchFamily="34" charset="0"/>
              <a:buChar char="•"/>
            </a:pPr>
            <a:endParaRPr lang="en-US" sz="2200">
              <a:latin typeface="+mn-lt"/>
              <a:ea typeface="+mn-ea"/>
              <a:cs typeface="+mn-cs"/>
            </a:endParaRPr>
          </a:p>
          <a:p>
            <a:pPr marL="285750" indent="-228600">
              <a:spcAft>
                <a:spcPts val="600"/>
              </a:spcAft>
              <a:buFont typeface="Arial" panose="020B0604020202020204" pitchFamily="34" charset="0"/>
              <a:buChar char="•"/>
            </a:pPr>
            <a:r>
              <a:rPr lang="en-US" sz="2200">
                <a:latin typeface="+mn-lt"/>
                <a:ea typeface="+mn-ea"/>
                <a:cs typeface="+mn-cs"/>
              </a:rPr>
              <a:t>Ví dụ trong hình là:</a:t>
            </a:r>
          </a:p>
          <a:p>
            <a:pPr marL="285750" indent="-228600">
              <a:spcAft>
                <a:spcPts val="600"/>
              </a:spcAft>
              <a:buFont typeface="Arial" panose="020B0604020202020204" pitchFamily="34" charset="0"/>
              <a:buChar char="•"/>
            </a:pPr>
            <a:r>
              <a:rPr lang="en-US" sz="2200">
                <a:latin typeface="+mn-lt"/>
                <a:ea typeface="+mn-ea"/>
                <a:cs typeface="+mn-cs"/>
              </a:rPr>
              <a:t>IP 192.168.1.2 đi theo WAN1</a:t>
            </a:r>
          </a:p>
          <a:p>
            <a:pPr marL="285750" indent="-228600">
              <a:spcAft>
                <a:spcPts val="600"/>
              </a:spcAft>
              <a:buFont typeface="Arial" panose="020B0604020202020204" pitchFamily="34" charset="0"/>
              <a:buChar char="•"/>
            </a:pPr>
            <a:r>
              <a:rPr lang="en-US" sz="2200">
                <a:latin typeface="+mn-lt"/>
                <a:ea typeface="+mn-ea"/>
                <a:cs typeface="+mn-cs"/>
              </a:rPr>
              <a:t>IP 192.168.1.51 đi theo WAN2</a:t>
            </a:r>
          </a:p>
          <a:p>
            <a:pPr marL="285750" indent="-228600">
              <a:spcAft>
                <a:spcPts val="600"/>
              </a:spcAft>
              <a:buFont typeface="Arial" panose="020B0604020202020204" pitchFamily="34" charset="0"/>
              <a:buChar char="•"/>
            </a:pPr>
            <a:r>
              <a:rPr lang="en-US" sz="2200">
                <a:latin typeface="+mn-lt"/>
                <a:ea typeface="+mn-ea"/>
                <a:cs typeface="+mn-cs"/>
              </a:rPr>
              <a:t>IP 192.168.1.101 đi theo WAN3</a:t>
            </a:r>
          </a:p>
          <a:p>
            <a:pPr marL="285750" indent="-228600">
              <a:spcAft>
                <a:spcPts val="600"/>
              </a:spcAft>
              <a:buFont typeface="Arial" panose="020B0604020202020204" pitchFamily="34" charset="0"/>
              <a:buChar char="•"/>
            </a:pPr>
            <a:r>
              <a:rPr lang="en-US" sz="2200">
                <a:latin typeface="+mn-lt"/>
                <a:ea typeface="+mn-ea"/>
                <a:cs typeface="+mn-cs"/>
              </a:rPr>
              <a:t>IP 192.168.1.200 đi theo WAN4</a:t>
            </a:r>
          </a:p>
        </p:txBody>
      </p:sp>
      <p:pic>
        <p:nvPicPr>
          <p:cNvPr id="4" name="Picture 3">
            <a:extLst>
              <a:ext uri="{FF2B5EF4-FFF2-40B4-BE49-F238E27FC236}">
                <a16:creationId xmlns:a16="http://schemas.microsoft.com/office/drawing/2014/main" id="{3796F727-0783-1C6F-E697-B8DB07C0AAED}"/>
              </a:ext>
            </a:extLst>
          </p:cNvPr>
          <p:cNvPicPr>
            <a:picLocks noChangeAspect="1"/>
          </p:cNvPicPr>
          <p:nvPr/>
        </p:nvPicPr>
        <p:blipFill>
          <a:blip r:embed="rId4"/>
          <a:stretch>
            <a:fillRect/>
          </a:stretch>
        </p:blipFill>
        <p:spPr>
          <a:xfrm>
            <a:off x="6099048" y="2275793"/>
            <a:ext cx="5458968" cy="2306414"/>
          </a:xfrm>
          <a:prstGeom prst="rect">
            <a:avLst/>
          </a:prstGeom>
        </p:spPr>
      </p:pic>
      <p:pic>
        <p:nvPicPr>
          <p:cNvPr id="2" name="Picture 2" descr="TRANG TIN NỘI BỘ | TINPNC">
            <a:extLst>
              <a:ext uri="{FF2B5EF4-FFF2-40B4-BE49-F238E27FC236}">
                <a16:creationId xmlns:a16="http://schemas.microsoft.com/office/drawing/2014/main" id="{2FA0D236-A14E-2244-6ED4-E89E7C49C0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899783"/>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2D88F063-7EC0-DA34-4AA3-8614337E6F16}"/>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BEB48020-DDA2-B632-37D5-A19CF9DB13AC}"/>
              </a:ext>
            </a:extLst>
          </p:cNvPr>
          <p:cNvSpPr>
            <a:spLocks noGrp="1"/>
          </p:cNvSpPr>
          <p:nvPr>
            <p:ph type="title"/>
          </p:nvPr>
        </p:nvSpPr>
        <p:spPr>
          <a:xfrm>
            <a:off x="366037" y="298464"/>
            <a:ext cx="11459926" cy="660239"/>
          </a:xfrm>
        </p:spPr>
        <p:txBody>
          <a:bodyPr anchor="b">
            <a:noAutofit/>
          </a:bodyPr>
          <a:lstStyle/>
          <a:p>
            <a:r>
              <a:rPr lang="en-US" b="1" dirty="0">
                <a:ln w="22225">
                  <a:solidFill>
                    <a:schemeClr val="accent2"/>
                  </a:solidFill>
                  <a:prstDash val="solid"/>
                </a:ln>
                <a:solidFill>
                  <a:schemeClr val="accent2">
                    <a:lumMod val="40000"/>
                    <a:lumOff val="60000"/>
                  </a:schemeClr>
                </a:solidFill>
              </a:rPr>
              <a:t>4. NGHIỆM THU THỰC TẾ TRÊN MÁY TÍNH KHG</a:t>
            </a:r>
          </a:p>
        </p:txBody>
      </p:sp>
      <p:pic>
        <p:nvPicPr>
          <p:cNvPr id="6" name="Picture 5">
            <a:extLst>
              <a:ext uri="{FF2B5EF4-FFF2-40B4-BE49-F238E27FC236}">
                <a16:creationId xmlns:a16="http://schemas.microsoft.com/office/drawing/2014/main" id="{320D74C1-764A-0A63-E701-9004B092B4B7}"/>
              </a:ext>
            </a:extLst>
          </p:cNvPr>
          <p:cNvPicPr>
            <a:picLocks noChangeAspect="1"/>
          </p:cNvPicPr>
          <p:nvPr/>
        </p:nvPicPr>
        <p:blipFill>
          <a:blip r:embed="rId4"/>
          <a:stretch>
            <a:fillRect/>
          </a:stretch>
        </p:blipFill>
        <p:spPr>
          <a:xfrm>
            <a:off x="156044" y="1731027"/>
            <a:ext cx="2946191" cy="3445088"/>
          </a:xfrm>
          <a:prstGeom prst="rect">
            <a:avLst/>
          </a:prstGeom>
        </p:spPr>
      </p:pic>
      <p:pic>
        <p:nvPicPr>
          <p:cNvPr id="9" name="Picture 8">
            <a:extLst>
              <a:ext uri="{FF2B5EF4-FFF2-40B4-BE49-F238E27FC236}">
                <a16:creationId xmlns:a16="http://schemas.microsoft.com/office/drawing/2014/main" id="{2EB9584C-65CB-473B-4541-AD37C68F40A3}"/>
              </a:ext>
            </a:extLst>
          </p:cNvPr>
          <p:cNvPicPr>
            <a:picLocks noChangeAspect="1"/>
          </p:cNvPicPr>
          <p:nvPr/>
        </p:nvPicPr>
        <p:blipFill>
          <a:blip r:embed="rId5"/>
          <a:stretch>
            <a:fillRect/>
          </a:stretch>
        </p:blipFill>
        <p:spPr>
          <a:xfrm>
            <a:off x="3800214" y="2323373"/>
            <a:ext cx="4309097" cy="3204388"/>
          </a:xfrm>
          <a:prstGeom prst="rect">
            <a:avLst/>
          </a:prstGeom>
        </p:spPr>
      </p:pic>
      <p:pic>
        <p:nvPicPr>
          <p:cNvPr id="12" name="Picture 11">
            <a:extLst>
              <a:ext uri="{FF2B5EF4-FFF2-40B4-BE49-F238E27FC236}">
                <a16:creationId xmlns:a16="http://schemas.microsoft.com/office/drawing/2014/main" id="{E1873C76-52B0-2F79-B484-4CBDDFCE9236}"/>
              </a:ext>
            </a:extLst>
          </p:cNvPr>
          <p:cNvPicPr>
            <a:picLocks noChangeAspect="1"/>
          </p:cNvPicPr>
          <p:nvPr/>
        </p:nvPicPr>
        <p:blipFill>
          <a:blip r:embed="rId6"/>
          <a:stretch>
            <a:fillRect/>
          </a:stretch>
        </p:blipFill>
        <p:spPr>
          <a:xfrm>
            <a:off x="8712147" y="3158768"/>
            <a:ext cx="3323809" cy="3447619"/>
          </a:xfrm>
          <a:prstGeom prst="rect">
            <a:avLst/>
          </a:prstGeom>
        </p:spPr>
      </p:pic>
      <p:sp>
        <p:nvSpPr>
          <p:cNvPr id="13" name="TextBox 12">
            <a:extLst>
              <a:ext uri="{FF2B5EF4-FFF2-40B4-BE49-F238E27FC236}">
                <a16:creationId xmlns:a16="http://schemas.microsoft.com/office/drawing/2014/main" id="{151C38D2-CA02-CDE7-21A7-1491B6462E86}"/>
              </a:ext>
            </a:extLst>
          </p:cNvPr>
          <p:cNvSpPr txBox="1"/>
          <p:nvPr/>
        </p:nvSpPr>
        <p:spPr>
          <a:xfrm>
            <a:off x="108474" y="1030711"/>
            <a:ext cx="3041333" cy="646331"/>
          </a:xfrm>
          <a:prstGeom prst="rect">
            <a:avLst/>
          </a:prstGeom>
          <a:noFill/>
        </p:spPr>
        <p:txBody>
          <a:bodyPr wrap="square" rtlCol="0">
            <a:spAutoFit/>
          </a:bodyPr>
          <a:lstStyle/>
          <a:p>
            <a:r>
              <a:rPr lang="en-US">
                <a:solidFill>
                  <a:schemeClr val="bg1"/>
                </a:solidFill>
              </a:rPr>
              <a:t>1. Đặt địa chỉ IP tĩnh cho Card mạng trên máy tính KH</a:t>
            </a:r>
          </a:p>
        </p:txBody>
      </p:sp>
      <p:sp>
        <p:nvSpPr>
          <p:cNvPr id="14" name="TextBox 13">
            <a:extLst>
              <a:ext uri="{FF2B5EF4-FFF2-40B4-BE49-F238E27FC236}">
                <a16:creationId xmlns:a16="http://schemas.microsoft.com/office/drawing/2014/main" id="{1793B190-D898-6DC0-2EF6-CF75C7DE2ED9}"/>
              </a:ext>
            </a:extLst>
          </p:cNvPr>
          <p:cNvSpPr txBox="1"/>
          <p:nvPr/>
        </p:nvSpPr>
        <p:spPr>
          <a:xfrm>
            <a:off x="3736124" y="1677042"/>
            <a:ext cx="4437278" cy="646331"/>
          </a:xfrm>
          <a:prstGeom prst="rect">
            <a:avLst/>
          </a:prstGeom>
          <a:noFill/>
        </p:spPr>
        <p:txBody>
          <a:bodyPr wrap="square" rtlCol="0">
            <a:spAutoFit/>
          </a:bodyPr>
          <a:lstStyle/>
          <a:p>
            <a:r>
              <a:rPr lang="en-US">
                <a:solidFill>
                  <a:schemeClr val="bg1"/>
                </a:solidFill>
              </a:rPr>
              <a:t>2. Kiểm tra IPW nhận trên https://whatismyipaddress.com/</a:t>
            </a:r>
          </a:p>
        </p:txBody>
      </p:sp>
      <p:sp>
        <p:nvSpPr>
          <p:cNvPr id="15" name="TextBox 14">
            <a:extLst>
              <a:ext uri="{FF2B5EF4-FFF2-40B4-BE49-F238E27FC236}">
                <a16:creationId xmlns:a16="http://schemas.microsoft.com/office/drawing/2014/main" id="{6AFDC266-CA16-01D0-400C-382885245D19}"/>
              </a:ext>
            </a:extLst>
          </p:cNvPr>
          <p:cNvSpPr txBox="1"/>
          <p:nvPr/>
        </p:nvSpPr>
        <p:spPr>
          <a:xfrm>
            <a:off x="8648056" y="2477137"/>
            <a:ext cx="3487462" cy="646331"/>
          </a:xfrm>
          <a:prstGeom prst="rect">
            <a:avLst/>
          </a:prstGeom>
          <a:noFill/>
        </p:spPr>
        <p:txBody>
          <a:bodyPr wrap="square" rtlCol="0">
            <a:spAutoFit/>
          </a:bodyPr>
          <a:lstStyle/>
          <a:p>
            <a:r>
              <a:rPr lang="en-US">
                <a:solidFill>
                  <a:schemeClr val="bg1"/>
                </a:solidFill>
              </a:rPr>
              <a:t>3. So sánh IPW trùng với IPW định tuyến hay không?</a:t>
            </a:r>
          </a:p>
        </p:txBody>
      </p:sp>
      <p:sp>
        <p:nvSpPr>
          <p:cNvPr id="16" name="TextBox 15">
            <a:extLst>
              <a:ext uri="{FF2B5EF4-FFF2-40B4-BE49-F238E27FC236}">
                <a16:creationId xmlns:a16="http://schemas.microsoft.com/office/drawing/2014/main" id="{BE6120D7-DBAC-D0B6-389E-EA486F841041}"/>
              </a:ext>
            </a:extLst>
          </p:cNvPr>
          <p:cNvSpPr txBox="1"/>
          <p:nvPr/>
        </p:nvSpPr>
        <p:spPr>
          <a:xfrm>
            <a:off x="2411807" y="6174092"/>
            <a:ext cx="5761595" cy="400110"/>
          </a:xfrm>
          <a:prstGeom prst="rect">
            <a:avLst/>
          </a:prstGeom>
          <a:noFill/>
        </p:spPr>
        <p:txBody>
          <a:bodyPr wrap="square" rtlCol="0">
            <a:spAutoFit/>
          </a:bodyPr>
          <a:lstStyle/>
          <a:p>
            <a:r>
              <a:rPr lang="en-US" sz="2000" b="1" i="1" dirty="0" err="1">
                <a:solidFill>
                  <a:schemeClr val="accent2"/>
                </a:solidFill>
                <a:highlight>
                  <a:srgbClr val="FFFF00"/>
                </a:highlight>
              </a:rPr>
              <a:t>Kiểm</a:t>
            </a:r>
            <a:r>
              <a:rPr lang="en-US" sz="2000" b="1" i="1" dirty="0">
                <a:solidFill>
                  <a:schemeClr val="accent2"/>
                </a:solidFill>
                <a:highlight>
                  <a:srgbClr val="FFFF00"/>
                </a:highlight>
              </a:rPr>
              <a:t> </a:t>
            </a:r>
            <a:r>
              <a:rPr lang="en-US" sz="2000" b="1" i="1" dirty="0" err="1">
                <a:solidFill>
                  <a:schemeClr val="accent2"/>
                </a:solidFill>
                <a:highlight>
                  <a:srgbClr val="FFFF00"/>
                </a:highlight>
              </a:rPr>
              <a:t>tra</a:t>
            </a:r>
            <a:r>
              <a:rPr lang="en-US" sz="2000" b="1" i="1" dirty="0">
                <a:solidFill>
                  <a:schemeClr val="accent2"/>
                </a:solidFill>
                <a:highlight>
                  <a:srgbClr val="FFFF00"/>
                </a:highlight>
              </a:rPr>
              <a:t> </a:t>
            </a:r>
            <a:r>
              <a:rPr lang="en-US" sz="2000" b="1" i="1" dirty="0" err="1">
                <a:solidFill>
                  <a:schemeClr val="accent2"/>
                </a:solidFill>
                <a:highlight>
                  <a:srgbClr val="FFFF00"/>
                </a:highlight>
              </a:rPr>
              <a:t>tương</a:t>
            </a:r>
            <a:r>
              <a:rPr lang="en-US" sz="2000" b="1" i="1" dirty="0">
                <a:solidFill>
                  <a:schemeClr val="accent2"/>
                </a:solidFill>
                <a:highlight>
                  <a:srgbClr val="FFFF00"/>
                </a:highlight>
              </a:rPr>
              <a:t> </a:t>
            </a:r>
            <a:r>
              <a:rPr lang="en-US" sz="2000" b="1" i="1" dirty="0" err="1">
                <a:solidFill>
                  <a:schemeClr val="accent2"/>
                </a:solidFill>
                <a:highlight>
                  <a:srgbClr val="FFFF00"/>
                </a:highlight>
              </a:rPr>
              <a:t>tự</a:t>
            </a:r>
            <a:r>
              <a:rPr lang="en-US" sz="2000" b="1" i="1" dirty="0">
                <a:solidFill>
                  <a:schemeClr val="accent2"/>
                </a:solidFill>
                <a:highlight>
                  <a:srgbClr val="FFFF00"/>
                </a:highlight>
              </a:rPr>
              <a:t> </a:t>
            </a:r>
            <a:r>
              <a:rPr lang="en-US" sz="2000" b="1" i="1" dirty="0" err="1">
                <a:solidFill>
                  <a:schemeClr val="accent2"/>
                </a:solidFill>
                <a:highlight>
                  <a:srgbClr val="FFFF00"/>
                </a:highlight>
              </a:rPr>
              <a:t>với</a:t>
            </a:r>
            <a:r>
              <a:rPr lang="en-US" sz="2000" b="1" i="1" dirty="0">
                <a:solidFill>
                  <a:schemeClr val="accent2"/>
                </a:solidFill>
                <a:highlight>
                  <a:srgbClr val="FFFF00"/>
                </a:highlight>
              </a:rPr>
              <a:t> 1 </a:t>
            </a:r>
            <a:r>
              <a:rPr lang="en-US" sz="2000" b="1" i="1" dirty="0" err="1">
                <a:solidFill>
                  <a:schemeClr val="accent2"/>
                </a:solidFill>
                <a:highlight>
                  <a:srgbClr val="FFFF00"/>
                </a:highlight>
              </a:rPr>
              <a:t>số</a:t>
            </a:r>
            <a:r>
              <a:rPr lang="en-US" sz="2000" b="1" i="1" dirty="0">
                <a:solidFill>
                  <a:schemeClr val="accent2"/>
                </a:solidFill>
                <a:highlight>
                  <a:srgbClr val="FFFF00"/>
                </a:highlight>
              </a:rPr>
              <a:t> </a:t>
            </a:r>
            <a:r>
              <a:rPr lang="en-US" sz="2000" b="1" i="1" dirty="0" err="1">
                <a:solidFill>
                  <a:schemeClr val="accent2"/>
                </a:solidFill>
                <a:highlight>
                  <a:srgbClr val="FFFF00"/>
                </a:highlight>
              </a:rPr>
              <a:t>hoặc</a:t>
            </a:r>
            <a:r>
              <a:rPr lang="en-US" sz="2000" b="1" i="1" dirty="0">
                <a:solidFill>
                  <a:schemeClr val="accent2"/>
                </a:solidFill>
                <a:highlight>
                  <a:srgbClr val="FFFF00"/>
                </a:highlight>
              </a:rPr>
              <a:t> </a:t>
            </a:r>
            <a:r>
              <a:rPr lang="en-US" sz="2000" b="1" i="1" dirty="0" err="1">
                <a:solidFill>
                  <a:schemeClr val="accent2"/>
                </a:solidFill>
                <a:highlight>
                  <a:srgbClr val="FFFF00"/>
                </a:highlight>
              </a:rPr>
              <a:t>các</a:t>
            </a:r>
            <a:r>
              <a:rPr lang="en-US" sz="2000" b="1" i="1" dirty="0">
                <a:solidFill>
                  <a:schemeClr val="accent2"/>
                </a:solidFill>
                <a:highlight>
                  <a:srgbClr val="FFFF00"/>
                </a:highlight>
              </a:rPr>
              <a:t> WAN </a:t>
            </a:r>
            <a:r>
              <a:rPr lang="en-US" sz="2000" b="1" i="1" dirty="0" err="1">
                <a:solidFill>
                  <a:schemeClr val="accent2"/>
                </a:solidFill>
                <a:highlight>
                  <a:srgbClr val="FFFF00"/>
                </a:highlight>
              </a:rPr>
              <a:t>còn</a:t>
            </a:r>
            <a:r>
              <a:rPr lang="en-US" sz="2000" b="1" i="1" dirty="0">
                <a:solidFill>
                  <a:schemeClr val="accent2"/>
                </a:solidFill>
                <a:highlight>
                  <a:srgbClr val="FFFF00"/>
                </a:highlight>
              </a:rPr>
              <a:t> </a:t>
            </a:r>
            <a:r>
              <a:rPr lang="en-US" sz="2000" b="1" i="1" dirty="0" err="1">
                <a:solidFill>
                  <a:schemeClr val="accent2"/>
                </a:solidFill>
                <a:highlight>
                  <a:srgbClr val="FFFF00"/>
                </a:highlight>
              </a:rPr>
              <a:t>lại</a:t>
            </a:r>
            <a:endParaRPr lang="en-US" sz="2000" b="1" i="1" dirty="0">
              <a:solidFill>
                <a:schemeClr val="accent2"/>
              </a:solidFill>
              <a:highlight>
                <a:srgbClr val="FFFF00"/>
              </a:highlight>
            </a:endParaRPr>
          </a:p>
        </p:txBody>
      </p:sp>
      <p:sp>
        <p:nvSpPr>
          <p:cNvPr id="17" name="Arrow: Right 16">
            <a:extLst>
              <a:ext uri="{FF2B5EF4-FFF2-40B4-BE49-F238E27FC236}">
                <a16:creationId xmlns:a16="http://schemas.microsoft.com/office/drawing/2014/main" id="{87456BF0-B9F8-8ABD-0302-5CAA5F7A163E}"/>
              </a:ext>
            </a:extLst>
          </p:cNvPr>
          <p:cNvSpPr/>
          <p:nvPr/>
        </p:nvSpPr>
        <p:spPr>
          <a:xfrm>
            <a:off x="2924287" y="2252475"/>
            <a:ext cx="843881" cy="692694"/>
          </a:xfrm>
          <a:prstGeom prst="rightArrow">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717E792F-E108-6433-7B19-8D539DEA8F34}"/>
              </a:ext>
            </a:extLst>
          </p:cNvPr>
          <p:cNvSpPr/>
          <p:nvPr/>
        </p:nvSpPr>
        <p:spPr>
          <a:xfrm>
            <a:off x="7804175" y="4799767"/>
            <a:ext cx="843881" cy="692694"/>
          </a:xfrm>
          <a:prstGeom prst="rightArrow">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0759033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08FFA0FC-8B21-17EC-72BF-E171BC78B9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99D6D03-61BC-4B61-F353-24FCEB8A6264}"/>
              </a:ext>
            </a:extLst>
          </p:cNvPr>
          <p:cNvSpPr txBox="1"/>
          <p:nvPr/>
        </p:nvSpPr>
        <p:spPr>
          <a:xfrm>
            <a:off x="841248" y="502920"/>
            <a:ext cx="10509504" cy="197510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b="1" kern="1200" dirty="0">
                <a:ln w="22225">
                  <a:solidFill>
                    <a:schemeClr val="accent2"/>
                  </a:solidFill>
                  <a:prstDash val="solid"/>
                </a:ln>
                <a:solidFill>
                  <a:schemeClr val="accent2">
                    <a:lumMod val="40000"/>
                    <a:lumOff val="60000"/>
                  </a:schemeClr>
                </a:solidFill>
                <a:latin typeface="+mj-lt"/>
                <a:ea typeface="+mj-ea"/>
                <a:cs typeface="+mj-cs"/>
              </a:rPr>
              <a:t>XIN CẢM ƠN</a:t>
            </a:r>
          </a:p>
        </p:txBody>
      </p:sp>
      <p:sp>
        <p:nvSpPr>
          <p:cNvPr id="3" name="TextBox 2">
            <a:extLst>
              <a:ext uri="{FF2B5EF4-FFF2-40B4-BE49-F238E27FC236}">
                <a16:creationId xmlns:a16="http://schemas.microsoft.com/office/drawing/2014/main" id="{4F4BA607-813D-2694-16B3-3A96BFE17818}"/>
              </a:ext>
            </a:extLst>
          </p:cNvPr>
          <p:cNvSpPr txBox="1"/>
          <p:nvPr/>
        </p:nvSpPr>
        <p:spPr>
          <a:xfrm>
            <a:off x="841248" y="2616534"/>
            <a:ext cx="10509504" cy="271576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200" dirty="0"/>
              <a:t>Trường </a:t>
            </a:r>
            <a:r>
              <a:rPr lang="en-US" sz="2200" dirty="0" err="1"/>
              <a:t>hợp</a:t>
            </a:r>
            <a:r>
              <a:rPr lang="en-US" sz="2200" dirty="0"/>
              <a:t> </a:t>
            </a:r>
            <a:r>
              <a:rPr lang="en-US" sz="2200" dirty="0" err="1"/>
              <a:t>quá</a:t>
            </a:r>
            <a:r>
              <a:rPr lang="en-US" sz="2200" dirty="0"/>
              <a:t> </a:t>
            </a:r>
            <a:r>
              <a:rPr lang="en-US" sz="2200" dirty="0" err="1"/>
              <a:t>trình</a:t>
            </a:r>
            <a:r>
              <a:rPr lang="en-US" sz="2200" dirty="0"/>
              <a:t> </a:t>
            </a:r>
            <a:r>
              <a:rPr lang="en-US" sz="2200" dirty="0" err="1"/>
              <a:t>cấu</a:t>
            </a:r>
            <a:r>
              <a:rPr lang="en-US" sz="2200" dirty="0"/>
              <a:t> </a:t>
            </a:r>
            <a:r>
              <a:rPr lang="en-US" sz="2200" dirty="0" err="1"/>
              <a:t>hình</a:t>
            </a:r>
            <a:r>
              <a:rPr lang="en-US" sz="2200" dirty="0"/>
              <a:t> </a:t>
            </a:r>
            <a:r>
              <a:rPr lang="en-US" sz="2200" dirty="0" err="1"/>
              <a:t>cần</a:t>
            </a:r>
            <a:r>
              <a:rPr lang="en-US" sz="2200" dirty="0"/>
              <a:t> </a:t>
            </a:r>
            <a:r>
              <a:rPr lang="en-US" sz="2200" dirty="0" err="1"/>
              <a:t>hỗ</a:t>
            </a:r>
            <a:r>
              <a:rPr lang="en-US" sz="2200" dirty="0"/>
              <a:t> </a:t>
            </a:r>
            <a:r>
              <a:rPr lang="en-US" sz="2200" dirty="0" err="1"/>
              <a:t>trợ</a:t>
            </a:r>
            <a:r>
              <a:rPr lang="en-US" sz="2200" dirty="0"/>
              <a:t> </a:t>
            </a:r>
            <a:r>
              <a:rPr lang="en-US" sz="2200" dirty="0" err="1"/>
              <a:t>vui</a:t>
            </a:r>
            <a:r>
              <a:rPr lang="en-US" sz="2200" dirty="0"/>
              <a:t> </a:t>
            </a:r>
            <a:r>
              <a:rPr lang="en-US" sz="2200" dirty="0" err="1"/>
              <a:t>lòng</a:t>
            </a:r>
            <a:r>
              <a:rPr lang="en-US" sz="2200" dirty="0"/>
              <a:t> </a:t>
            </a:r>
            <a:r>
              <a:rPr lang="en-US" sz="2200" dirty="0" err="1"/>
              <a:t>liên</a:t>
            </a:r>
            <a:r>
              <a:rPr lang="en-US" sz="2200" dirty="0"/>
              <a:t> </a:t>
            </a:r>
            <a:r>
              <a:rPr lang="en-US" sz="2200" dirty="0" err="1"/>
              <a:t>hệ</a:t>
            </a:r>
            <a:r>
              <a:rPr lang="en-US" sz="2200" dirty="0"/>
              <a:t> </a:t>
            </a:r>
            <a:r>
              <a:rPr lang="en-US" sz="2200" b="1" dirty="0" err="1"/>
              <a:t>Phòng</a:t>
            </a:r>
            <a:r>
              <a:rPr lang="en-US" sz="2200" b="1" dirty="0"/>
              <a:t> </a:t>
            </a:r>
            <a:r>
              <a:rPr lang="en-US" sz="2200" b="1" dirty="0" err="1"/>
              <a:t>Kỹ</a:t>
            </a:r>
            <a:r>
              <a:rPr lang="en-US" sz="2200" b="1" dirty="0"/>
              <a:t> </a:t>
            </a:r>
            <a:r>
              <a:rPr lang="en-US" sz="2200" b="1" dirty="0" err="1"/>
              <a:t>Thuật</a:t>
            </a:r>
            <a:r>
              <a:rPr lang="en-US" sz="2200" b="1" dirty="0"/>
              <a:t> Công </a:t>
            </a:r>
            <a:r>
              <a:rPr lang="en-US" sz="2200" b="1" dirty="0" err="1"/>
              <a:t>Nghệ</a:t>
            </a:r>
            <a:r>
              <a:rPr lang="en-US" sz="2200" b="1" dirty="0"/>
              <a:t> </a:t>
            </a:r>
            <a:r>
              <a:rPr lang="en-US" sz="2200" dirty="0" err="1"/>
              <a:t>để</a:t>
            </a:r>
            <a:r>
              <a:rPr lang="en-US" sz="2200" dirty="0"/>
              <a:t> </a:t>
            </a:r>
            <a:r>
              <a:rPr lang="en-US" sz="2200" dirty="0" err="1"/>
              <a:t>được</a:t>
            </a:r>
            <a:r>
              <a:rPr lang="en-US" sz="2200" dirty="0"/>
              <a:t> </a:t>
            </a:r>
            <a:r>
              <a:rPr lang="en-US" sz="2200" dirty="0" err="1"/>
              <a:t>hỗ</a:t>
            </a:r>
            <a:r>
              <a:rPr lang="en-US" sz="2200" dirty="0"/>
              <a:t> </a:t>
            </a:r>
            <a:r>
              <a:rPr lang="en-US" sz="2200" dirty="0" err="1"/>
              <a:t>trợ</a:t>
            </a:r>
            <a:endParaRPr lang="en-US" sz="2200" dirty="0"/>
          </a:p>
          <a:p>
            <a:pPr indent="-228600" defTabSz="914400">
              <a:lnSpc>
                <a:spcPct val="90000"/>
              </a:lnSpc>
              <a:spcAft>
                <a:spcPts val="600"/>
              </a:spcAft>
              <a:buFont typeface="Arial" panose="020B0604020202020204" pitchFamily="34" charset="0"/>
              <a:buChar char="•"/>
            </a:pPr>
            <a:endParaRPr lang="en-US" sz="2200" dirty="0"/>
          </a:p>
          <a:p>
            <a:pPr marL="285750" indent="-228600" defTabSz="914400">
              <a:lnSpc>
                <a:spcPct val="90000"/>
              </a:lnSpc>
              <a:spcAft>
                <a:spcPts val="600"/>
              </a:spcAft>
              <a:buFont typeface="Arial" panose="020B0604020202020204" pitchFamily="34" charset="0"/>
              <a:buChar char="•"/>
            </a:pPr>
            <a:r>
              <a:rPr lang="en-US" sz="2200" dirty="0"/>
              <a:t>Email: </a:t>
            </a:r>
            <a:r>
              <a:rPr lang="en-US" sz="2200" b="1" dirty="0">
                <a:hlinkClick r:id="rId4">
                  <a:extLst>
                    <a:ext uri="{A12FA001-AC4F-418D-AE19-62706E023703}">
                      <ahyp:hlinkClr xmlns:ahyp="http://schemas.microsoft.com/office/drawing/2018/hyperlinkcolor" val="tx"/>
                    </a:ext>
                  </a:extLst>
                </a:hlinkClick>
              </a:rPr>
              <a:t>tinpnc.ktcn@fpt.net</a:t>
            </a:r>
            <a:endParaRPr lang="en-US" sz="2200" b="1" dirty="0"/>
          </a:p>
          <a:p>
            <a:pPr marL="285750" indent="-228600" defTabSz="914400">
              <a:lnSpc>
                <a:spcPct val="90000"/>
              </a:lnSpc>
              <a:spcAft>
                <a:spcPts val="600"/>
              </a:spcAft>
              <a:buFont typeface="Arial" panose="020B0604020202020204" pitchFamily="34" charset="0"/>
              <a:buChar char="•"/>
            </a:pPr>
            <a:endParaRPr lang="en-US" sz="2200" dirty="0"/>
          </a:p>
          <a:p>
            <a:pPr marL="285750" indent="-228600" defTabSz="914400">
              <a:lnSpc>
                <a:spcPct val="90000"/>
              </a:lnSpc>
              <a:spcAft>
                <a:spcPts val="600"/>
              </a:spcAft>
              <a:buFont typeface="Arial" panose="020B0604020202020204" pitchFamily="34" charset="0"/>
              <a:buChar char="•"/>
            </a:pPr>
            <a:r>
              <a:rPr lang="en-US" sz="2200" b="1" dirty="0" err="1">
                <a:solidFill>
                  <a:srgbClr val="C00000"/>
                </a:solidFill>
                <a:highlight>
                  <a:srgbClr val="FFFF00"/>
                </a:highlight>
              </a:rPr>
              <a:t>Lưu</a:t>
            </a:r>
            <a:r>
              <a:rPr lang="en-US" sz="2200" b="1" dirty="0">
                <a:solidFill>
                  <a:srgbClr val="C00000"/>
                </a:solidFill>
                <a:highlight>
                  <a:srgbClr val="FFFF00"/>
                </a:highlight>
              </a:rPr>
              <a:t> ý</a:t>
            </a:r>
            <a:r>
              <a:rPr lang="en-US" sz="2200" dirty="0">
                <a:solidFill>
                  <a:srgbClr val="C00000"/>
                </a:solidFill>
                <a:highlight>
                  <a:srgbClr val="FFFF00"/>
                </a:highlight>
              </a:rPr>
              <a:t>: Tài </a:t>
            </a:r>
            <a:r>
              <a:rPr lang="en-US" sz="2200" dirty="0" err="1">
                <a:solidFill>
                  <a:srgbClr val="C00000"/>
                </a:solidFill>
                <a:highlight>
                  <a:srgbClr val="FFFF00"/>
                </a:highlight>
              </a:rPr>
              <a:t>liệu</a:t>
            </a:r>
            <a:r>
              <a:rPr lang="en-US" sz="2200" dirty="0">
                <a:solidFill>
                  <a:srgbClr val="C00000"/>
                </a:solidFill>
                <a:highlight>
                  <a:srgbClr val="FFFF00"/>
                </a:highlight>
              </a:rPr>
              <a:t> </a:t>
            </a:r>
            <a:r>
              <a:rPr lang="en-US" sz="2200" dirty="0" err="1">
                <a:solidFill>
                  <a:srgbClr val="C00000"/>
                </a:solidFill>
                <a:highlight>
                  <a:srgbClr val="FFFF00"/>
                </a:highlight>
              </a:rPr>
              <a:t>xây</a:t>
            </a:r>
            <a:r>
              <a:rPr lang="en-US" sz="2200" dirty="0">
                <a:solidFill>
                  <a:srgbClr val="C00000"/>
                </a:solidFill>
                <a:highlight>
                  <a:srgbClr val="FFFF00"/>
                </a:highlight>
              </a:rPr>
              <a:t> </a:t>
            </a:r>
            <a:r>
              <a:rPr lang="en-US" sz="2200" dirty="0" err="1">
                <a:solidFill>
                  <a:srgbClr val="C00000"/>
                </a:solidFill>
                <a:highlight>
                  <a:srgbClr val="FFFF00"/>
                </a:highlight>
              </a:rPr>
              <a:t>dựng</a:t>
            </a:r>
            <a:r>
              <a:rPr lang="en-US" sz="2200" dirty="0">
                <a:solidFill>
                  <a:srgbClr val="C00000"/>
                </a:solidFill>
                <a:highlight>
                  <a:srgbClr val="FFFF00"/>
                </a:highlight>
              </a:rPr>
              <a:t> </a:t>
            </a:r>
            <a:r>
              <a:rPr lang="en-US" sz="2200" dirty="0" err="1">
                <a:solidFill>
                  <a:srgbClr val="C00000"/>
                </a:solidFill>
                <a:highlight>
                  <a:srgbClr val="FFFF00"/>
                </a:highlight>
              </a:rPr>
              <a:t>nhằm</a:t>
            </a:r>
            <a:r>
              <a:rPr lang="en-US" sz="2200" dirty="0">
                <a:solidFill>
                  <a:srgbClr val="C00000"/>
                </a:solidFill>
                <a:highlight>
                  <a:srgbClr val="FFFF00"/>
                </a:highlight>
              </a:rPr>
              <a:t> </a:t>
            </a:r>
            <a:r>
              <a:rPr lang="en-US" sz="2200" dirty="0" err="1">
                <a:solidFill>
                  <a:srgbClr val="C00000"/>
                </a:solidFill>
                <a:highlight>
                  <a:srgbClr val="FFFF00"/>
                </a:highlight>
              </a:rPr>
              <a:t>mục</a:t>
            </a:r>
            <a:r>
              <a:rPr lang="en-US" sz="2200" dirty="0">
                <a:solidFill>
                  <a:srgbClr val="C00000"/>
                </a:solidFill>
                <a:highlight>
                  <a:srgbClr val="FFFF00"/>
                </a:highlight>
              </a:rPr>
              <a:t> </a:t>
            </a:r>
            <a:r>
              <a:rPr lang="en-US" sz="2200" dirty="0" err="1">
                <a:solidFill>
                  <a:srgbClr val="C00000"/>
                </a:solidFill>
                <a:highlight>
                  <a:srgbClr val="FFFF00"/>
                </a:highlight>
              </a:rPr>
              <a:t>đích</a:t>
            </a:r>
            <a:r>
              <a:rPr lang="en-US" sz="2200" dirty="0">
                <a:solidFill>
                  <a:srgbClr val="C00000"/>
                </a:solidFill>
                <a:highlight>
                  <a:srgbClr val="FFFF00"/>
                </a:highlight>
              </a:rPr>
              <a:t> </a:t>
            </a:r>
            <a:r>
              <a:rPr lang="en-US" sz="2200" dirty="0" err="1">
                <a:solidFill>
                  <a:srgbClr val="C00000"/>
                </a:solidFill>
                <a:highlight>
                  <a:srgbClr val="FFFF00"/>
                </a:highlight>
              </a:rPr>
              <a:t>hỗ</a:t>
            </a:r>
            <a:r>
              <a:rPr lang="en-US" sz="2200" dirty="0">
                <a:solidFill>
                  <a:srgbClr val="C00000"/>
                </a:solidFill>
                <a:highlight>
                  <a:srgbClr val="FFFF00"/>
                </a:highlight>
              </a:rPr>
              <a:t> </a:t>
            </a:r>
            <a:r>
              <a:rPr lang="en-US" sz="2200" dirty="0" err="1">
                <a:solidFill>
                  <a:srgbClr val="C00000"/>
                </a:solidFill>
                <a:highlight>
                  <a:srgbClr val="FFFF00"/>
                </a:highlight>
              </a:rPr>
              <a:t>trợ</a:t>
            </a:r>
            <a:r>
              <a:rPr lang="en-US" sz="2200" dirty="0">
                <a:solidFill>
                  <a:srgbClr val="C00000"/>
                </a:solidFill>
                <a:highlight>
                  <a:srgbClr val="FFFF00"/>
                </a:highlight>
              </a:rPr>
              <a:t> </a:t>
            </a:r>
            <a:r>
              <a:rPr lang="en-US" sz="2200" dirty="0" err="1">
                <a:solidFill>
                  <a:srgbClr val="C00000"/>
                </a:solidFill>
                <a:highlight>
                  <a:srgbClr val="FFFF00"/>
                </a:highlight>
              </a:rPr>
              <a:t>hướng</a:t>
            </a:r>
            <a:r>
              <a:rPr lang="en-US" sz="2200" dirty="0">
                <a:solidFill>
                  <a:srgbClr val="C00000"/>
                </a:solidFill>
                <a:highlight>
                  <a:srgbClr val="FFFF00"/>
                </a:highlight>
              </a:rPr>
              <a:t> </a:t>
            </a:r>
            <a:r>
              <a:rPr lang="en-US" sz="2200" dirty="0" err="1">
                <a:solidFill>
                  <a:srgbClr val="C00000"/>
                </a:solidFill>
                <a:highlight>
                  <a:srgbClr val="FFFF00"/>
                </a:highlight>
              </a:rPr>
              <a:t>dẫn</a:t>
            </a:r>
            <a:r>
              <a:rPr lang="en-US" sz="2200" dirty="0">
                <a:solidFill>
                  <a:srgbClr val="C00000"/>
                </a:solidFill>
                <a:highlight>
                  <a:srgbClr val="FFFF00"/>
                </a:highlight>
              </a:rPr>
              <a:t> KTV, </a:t>
            </a:r>
            <a:r>
              <a:rPr lang="en-US" sz="2200" b="1" dirty="0" err="1">
                <a:solidFill>
                  <a:srgbClr val="C00000"/>
                </a:solidFill>
                <a:highlight>
                  <a:srgbClr val="FFFF00"/>
                </a:highlight>
              </a:rPr>
              <a:t>chỉ</a:t>
            </a:r>
            <a:r>
              <a:rPr lang="en-US" sz="2200" b="1" dirty="0">
                <a:solidFill>
                  <a:srgbClr val="C00000"/>
                </a:solidFill>
                <a:highlight>
                  <a:srgbClr val="FFFF00"/>
                </a:highlight>
              </a:rPr>
              <a:t> </a:t>
            </a:r>
            <a:r>
              <a:rPr lang="en-US" sz="2200" b="1" dirty="0" err="1">
                <a:solidFill>
                  <a:srgbClr val="C00000"/>
                </a:solidFill>
                <a:highlight>
                  <a:srgbClr val="FFFF00"/>
                </a:highlight>
              </a:rPr>
              <a:t>lưu</a:t>
            </a:r>
            <a:r>
              <a:rPr lang="en-US" sz="2200" b="1" dirty="0">
                <a:solidFill>
                  <a:srgbClr val="C00000"/>
                </a:solidFill>
                <a:highlight>
                  <a:srgbClr val="FFFF00"/>
                </a:highlight>
              </a:rPr>
              <a:t> </a:t>
            </a:r>
            <a:r>
              <a:rPr lang="en-US" sz="2200" b="1" dirty="0" err="1">
                <a:solidFill>
                  <a:srgbClr val="C00000"/>
                </a:solidFill>
                <a:highlight>
                  <a:srgbClr val="FFFF00"/>
                </a:highlight>
              </a:rPr>
              <a:t>hành</a:t>
            </a:r>
            <a:r>
              <a:rPr lang="en-US" sz="2200" b="1" dirty="0">
                <a:solidFill>
                  <a:srgbClr val="C00000"/>
                </a:solidFill>
                <a:highlight>
                  <a:srgbClr val="FFFF00"/>
                </a:highlight>
              </a:rPr>
              <a:t> </a:t>
            </a:r>
            <a:r>
              <a:rPr lang="en-US" sz="2200" b="1" dirty="0" err="1">
                <a:solidFill>
                  <a:srgbClr val="C00000"/>
                </a:solidFill>
                <a:highlight>
                  <a:srgbClr val="FFFF00"/>
                </a:highlight>
              </a:rPr>
              <a:t>nội</a:t>
            </a:r>
            <a:r>
              <a:rPr lang="en-US" sz="2200" b="1" dirty="0">
                <a:solidFill>
                  <a:srgbClr val="C00000"/>
                </a:solidFill>
                <a:highlight>
                  <a:srgbClr val="FFFF00"/>
                </a:highlight>
              </a:rPr>
              <a:t> </a:t>
            </a:r>
            <a:r>
              <a:rPr lang="en-US" sz="2200" b="1" dirty="0" err="1">
                <a:solidFill>
                  <a:srgbClr val="C00000"/>
                </a:solidFill>
                <a:highlight>
                  <a:srgbClr val="FFFF00"/>
                </a:highlight>
              </a:rPr>
              <a:t>bộ</a:t>
            </a:r>
            <a:endParaRPr lang="en-US" sz="2200" b="1" dirty="0">
              <a:solidFill>
                <a:srgbClr val="C00000"/>
              </a:solidFill>
              <a:highlight>
                <a:srgbClr val="FFFF00"/>
              </a:highlight>
            </a:endParaRPr>
          </a:p>
        </p:txBody>
      </p:sp>
    </p:spTree>
    <p:extLst>
      <p:ext uri="{BB962C8B-B14F-4D97-AF65-F5344CB8AC3E}">
        <p14:creationId xmlns:p14="http://schemas.microsoft.com/office/powerpoint/2010/main" val="10331671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4B0F8A8B-86AE-B2B5-71D6-D050132EC1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8F9D8F-7819-0262-EBFF-EBCE9132ED36}"/>
              </a:ext>
            </a:extLst>
          </p:cNvPr>
          <p:cNvSpPr>
            <a:spLocks noGrp="1"/>
          </p:cNvSpPr>
          <p:nvPr>
            <p:ph type="title"/>
          </p:nvPr>
        </p:nvSpPr>
        <p:spPr>
          <a:xfrm>
            <a:off x="630936" y="640823"/>
            <a:ext cx="3419856" cy="5583148"/>
          </a:xfrm>
        </p:spPr>
        <p:txBody>
          <a:bodyPr anchor="ctr">
            <a:normAutofit/>
          </a:bodyPr>
          <a:lstStyle/>
          <a:p>
            <a:r>
              <a:rPr lang="en-US" sz="5400" b="1" dirty="0"/>
              <a:t>1. THIẾT BỊ </a:t>
            </a:r>
            <a:r>
              <a:rPr lang="en-US" sz="5400" b="1" dirty="0">
                <a:ln w="22225">
                  <a:solidFill>
                    <a:schemeClr val="accent2"/>
                  </a:solidFill>
                  <a:prstDash val="solid"/>
                </a:ln>
                <a:solidFill>
                  <a:schemeClr val="accent2">
                    <a:lumMod val="40000"/>
                    <a:lumOff val="60000"/>
                  </a:schemeClr>
                </a:solidFill>
              </a:rPr>
              <a:t>MIKROTIK</a:t>
            </a:r>
            <a:r>
              <a:rPr lang="en-US" sz="5400" b="1" dirty="0">
                <a:solidFill>
                  <a:schemeClr val="accent2"/>
                </a:solidFill>
              </a:rPr>
              <a:t> </a:t>
            </a:r>
            <a:r>
              <a:rPr lang="en-US" sz="5400" b="1" dirty="0"/>
              <a:t>FPT CUNG CẤP</a:t>
            </a:r>
          </a:p>
        </p:txBody>
      </p:sp>
      <p:sp>
        <p:nvSpPr>
          <p:cNvPr id="3" name="Content Placeholder 2">
            <a:extLst>
              <a:ext uri="{FF2B5EF4-FFF2-40B4-BE49-F238E27FC236}">
                <a16:creationId xmlns:a16="http://schemas.microsoft.com/office/drawing/2014/main" id="{608DA1CF-B044-EC73-63A3-7D36792F95B7}"/>
              </a:ext>
            </a:extLst>
          </p:cNvPr>
          <p:cNvSpPr>
            <a:spLocks noGrp="1"/>
          </p:cNvSpPr>
          <p:nvPr>
            <p:ph idx="1"/>
          </p:nvPr>
        </p:nvSpPr>
        <p:spPr>
          <a:xfrm>
            <a:off x="4654296" y="4798577"/>
            <a:ext cx="6894576" cy="1428487"/>
          </a:xfrm>
        </p:spPr>
        <p:txBody>
          <a:bodyPr anchor="t">
            <a:normAutofit/>
          </a:bodyPr>
          <a:lstStyle/>
          <a:p>
            <a:pPr>
              <a:buFont typeface="Wingdings" panose="05000000000000000000" pitchFamily="2" charset="2"/>
              <a:buChar char="ü"/>
            </a:pPr>
            <a:r>
              <a:rPr lang="en-US" sz="2000" dirty="0" err="1"/>
              <a:t>Tùy</a:t>
            </a:r>
            <a:r>
              <a:rPr lang="en-US" sz="2000" dirty="0"/>
              <a:t> </a:t>
            </a:r>
            <a:r>
              <a:rPr lang="en-US" sz="2000" dirty="0" err="1"/>
              <a:t>chính</a:t>
            </a:r>
            <a:r>
              <a:rPr lang="en-US" sz="2000" dirty="0"/>
              <a:t> </a:t>
            </a:r>
            <a:r>
              <a:rPr lang="en-US" sz="2000" dirty="0" err="1"/>
              <a:t>sách</a:t>
            </a:r>
            <a:r>
              <a:rPr lang="en-US" sz="2000" dirty="0"/>
              <a:t> </a:t>
            </a:r>
            <a:r>
              <a:rPr lang="en-US" sz="2000" dirty="0" err="1"/>
              <a:t>của</a:t>
            </a:r>
            <a:r>
              <a:rPr lang="en-US" sz="2000" dirty="0"/>
              <a:t> </a:t>
            </a:r>
            <a:r>
              <a:rPr lang="en-US" sz="2000" dirty="0" err="1"/>
              <a:t>từng</a:t>
            </a:r>
            <a:r>
              <a:rPr lang="en-US" sz="2000" dirty="0"/>
              <a:t> </a:t>
            </a:r>
            <a:r>
              <a:rPr lang="en-US" sz="2000" dirty="0" err="1"/>
              <a:t>khu</a:t>
            </a:r>
            <a:r>
              <a:rPr lang="en-US" sz="2000" dirty="0"/>
              <a:t> </a:t>
            </a:r>
            <a:r>
              <a:rPr lang="en-US" sz="2000" dirty="0" err="1"/>
              <a:t>vực</a:t>
            </a:r>
            <a:r>
              <a:rPr lang="en-US" sz="2000" dirty="0"/>
              <a:t>, </a:t>
            </a:r>
            <a:r>
              <a:rPr lang="en-US" sz="2000" dirty="0" err="1"/>
              <a:t>gói</a:t>
            </a:r>
            <a:r>
              <a:rPr lang="en-US" sz="2000" dirty="0"/>
              <a:t> </a:t>
            </a:r>
            <a:r>
              <a:rPr lang="en-US" sz="2000" dirty="0" err="1"/>
              <a:t>cước</a:t>
            </a:r>
            <a:r>
              <a:rPr lang="en-US" sz="2000" dirty="0"/>
              <a:t>,… </a:t>
            </a:r>
            <a:r>
              <a:rPr lang="en-US" sz="2000" dirty="0" err="1"/>
              <a:t>khách</a:t>
            </a:r>
            <a:r>
              <a:rPr lang="en-US" sz="2000" dirty="0"/>
              <a:t> </a:t>
            </a:r>
            <a:r>
              <a:rPr lang="en-US" sz="2000" dirty="0" err="1"/>
              <a:t>hàng</a:t>
            </a:r>
            <a:r>
              <a:rPr lang="en-US" sz="2000" dirty="0"/>
              <a:t> </a:t>
            </a:r>
            <a:r>
              <a:rPr lang="en-US" sz="2000" dirty="0" err="1"/>
              <a:t>được</a:t>
            </a:r>
            <a:r>
              <a:rPr lang="en-US" sz="2000" dirty="0"/>
              <a:t> </a:t>
            </a:r>
            <a:r>
              <a:rPr lang="en-US" sz="2000" dirty="0" err="1"/>
              <a:t>trang</a:t>
            </a:r>
            <a:r>
              <a:rPr lang="en-US" sz="2000" dirty="0"/>
              <a:t> </a:t>
            </a:r>
            <a:r>
              <a:rPr lang="en-US" sz="2000" dirty="0" err="1"/>
              <a:t>bị</a:t>
            </a:r>
            <a:r>
              <a:rPr lang="en-US" sz="2000" dirty="0"/>
              <a:t> </a:t>
            </a:r>
            <a:r>
              <a:rPr lang="en-US" sz="2000" dirty="0" err="1"/>
              <a:t>hoặc</a:t>
            </a:r>
            <a:r>
              <a:rPr lang="en-US" sz="2000" dirty="0"/>
              <a:t> </a:t>
            </a:r>
            <a:r>
              <a:rPr lang="en-US" sz="2000" dirty="0" err="1"/>
              <a:t>mua</a:t>
            </a:r>
            <a:endParaRPr lang="en-US" sz="2000" dirty="0"/>
          </a:p>
          <a:p>
            <a:pPr>
              <a:buFont typeface="Wingdings" panose="05000000000000000000" pitchFamily="2" charset="2"/>
              <a:buChar char="ü"/>
            </a:pPr>
            <a:r>
              <a:rPr lang="en-US" sz="2000" dirty="0" err="1"/>
              <a:t>Thiết</a:t>
            </a:r>
            <a:r>
              <a:rPr lang="en-US" sz="2000" dirty="0"/>
              <a:t> </a:t>
            </a:r>
            <a:r>
              <a:rPr lang="en-US" sz="2000" dirty="0" err="1"/>
              <a:t>bị</a:t>
            </a:r>
            <a:r>
              <a:rPr lang="en-US" sz="2000" dirty="0"/>
              <a:t> </a:t>
            </a:r>
            <a:r>
              <a:rPr lang="en-US" sz="2000" dirty="0" err="1"/>
              <a:t>đang</a:t>
            </a:r>
            <a:r>
              <a:rPr lang="en-US" sz="2000" dirty="0"/>
              <a:t> ở </a:t>
            </a:r>
            <a:r>
              <a:rPr lang="en-US" sz="2000" dirty="0" err="1"/>
              <a:t>cấu</a:t>
            </a:r>
            <a:r>
              <a:rPr lang="en-US" sz="2000" dirty="0"/>
              <a:t> </a:t>
            </a:r>
            <a:r>
              <a:rPr lang="en-US" sz="2000" dirty="0" err="1"/>
              <a:t>hình</a:t>
            </a:r>
            <a:r>
              <a:rPr lang="en-US" sz="2000" dirty="0"/>
              <a:t> </a:t>
            </a:r>
            <a:r>
              <a:rPr lang="en-US" sz="2000" dirty="0" err="1"/>
              <a:t>mặc</a:t>
            </a:r>
            <a:r>
              <a:rPr lang="en-US" sz="2000" dirty="0"/>
              <a:t> </a:t>
            </a:r>
            <a:r>
              <a:rPr lang="en-US" sz="2000" dirty="0" err="1"/>
              <a:t>định</a:t>
            </a:r>
            <a:r>
              <a:rPr lang="en-US" sz="2000" dirty="0"/>
              <a:t> firmware FPT</a:t>
            </a:r>
          </a:p>
        </p:txBody>
      </p:sp>
      <p:pic>
        <p:nvPicPr>
          <p:cNvPr id="4" name="Picture 3" descr="A grey electronic device with many ports&#10;&#10;AI-generated content may be incorrect.">
            <a:extLst>
              <a:ext uri="{FF2B5EF4-FFF2-40B4-BE49-F238E27FC236}">
                <a16:creationId xmlns:a16="http://schemas.microsoft.com/office/drawing/2014/main" id="{F53F0943-1709-9075-A6B2-77D16B2C9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321" y="827317"/>
            <a:ext cx="4526525" cy="3913632"/>
          </a:xfrm>
          <a:prstGeom prst="rect">
            <a:avLst/>
          </a:prstGeom>
        </p:spPr>
      </p:pic>
      <p:pic>
        <p:nvPicPr>
          <p:cNvPr id="5" name="Picture 2" descr="TRANG TIN NỘI BỘ | TINPNC">
            <a:extLst>
              <a:ext uri="{FF2B5EF4-FFF2-40B4-BE49-F238E27FC236}">
                <a16:creationId xmlns:a16="http://schemas.microsoft.com/office/drawing/2014/main" id="{D01E8F6A-F133-6CC7-B113-14DCE4C93A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80943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DC803280-E2BD-C765-F309-7D65FAFEC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726B89-1E53-F7E4-4A53-CEFB08AF07B9}"/>
              </a:ext>
            </a:extLst>
          </p:cNvPr>
          <p:cNvSpPr>
            <a:spLocks noGrp="1"/>
          </p:cNvSpPr>
          <p:nvPr>
            <p:ph type="title"/>
          </p:nvPr>
        </p:nvSpPr>
        <p:spPr>
          <a:xfrm>
            <a:off x="630936" y="640080"/>
            <a:ext cx="4573166" cy="1481328"/>
          </a:xfrm>
        </p:spPr>
        <p:txBody>
          <a:bodyPr vert="horz" lIns="91440" tIns="45720" rIns="91440" bIns="45720" rtlCol="0" anchor="b">
            <a:norm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BƯỚC 1. ĐĂNG NHẬP WINBOX</a:t>
            </a:r>
          </a:p>
        </p:txBody>
      </p:sp>
      <p:sp>
        <p:nvSpPr>
          <p:cNvPr id="10" name="TextBox 9">
            <a:extLst>
              <a:ext uri="{FF2B5EF4-FFF2-40B4-BE49-F238E27FC236}">
                <a16:creationId xmlns:a16="http://schemas.microsoft.com/office/drawing/2014/main" id="{E9D572CB-629B-75A2-092B-787936A41C09}"/>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err="1"/>
              <a:t>Mở</a:t>
            </a:r>
            <a:r>
              <a:rPr lang="en-US" sz="2200" dirty="0"/>
              <a:t> </a:t>
            </a:r>
            <a:r>
              <a:rPr lang="en-US" sz="2200" dirty="0" err="1"/>
              <a:t>ứng</a:t>
            </a:r>
            <a:r>
              <a:rPr lang="en-US" sz="2200" dirty="0"/>
              <a:t> </a:t>
            </a:r>
            <a:r>
              <a:rPr lang="en-US" sz="2200" dirty="0" err="1"/>
              <a:t>dụng</a:t>
            </a:r>
            <a:r>
              <a:rPr lang="en-US" sz="2200" dirty="0"/>
              <a:t> </a:t>
            </a:r>
            <a:r>
              <a:rPr lang="en-US" sz="2200" b="1" dirty="0" err="1">
                <a:solidFill>
                  <a:srgbClr val="00B050"/>
                </a:solidFill>
                <a:highlight>
                  <a:srgbClr val="FFFF00"/>
                </a:highlight>
              </a:rPr>
              <a:t>Winbox</a:t>
            </a:r>
            <a:r>
              <a:rPr lang="en-US" sz="2200" b="1" dirty="0">
                <a:solidFill>
                  <a:srgbClr val="00B050"/>
                </a:solidFill>
                <a:highlight>
                  <a:srgbClr val="FFFF00"/>
                </a:highlight>
              </a:rPr>
              <a:t> 3.41(</a:t>
            </a:r>
            <a:r>
              <a:rPr lang="en-US" sz="2200" b="1" dirty="0" err="1">
                <a:solidFill>
                  <a:srgbClr val="00B050"/>
                </a:solidFill>
                <a:highlight>
                  <a:srgbClr val="FFFF00"/>
                </a:highlight>
                <a:hlinkClick r:id="rId4">
                  <a:extLst>
                    <a:ext uri="{A12FA001-AC4F-418D-AE19-62706E023703}">
                      <ahyp:hlinkClr xmlns:ahyp="http://schemas.microsoft.com/office/drawing/2018/hyperlinkcolor" val="tx"/>
                    </a:ext>
                  </a:extLst>
                </a:hlinkClick>
              </a:rPr>
              <a:t>MikroTik</a:t>
            </a:r>
            <a:r>
              <a:rPr lang="en-US" sz="2200" b="1" dirty="0">
                <a:solidFill>
                  <a:srgbClr val="00B050"/>
                </a:solidFill>
                <a:highlight>
                  <a:srgbClr val="FFFF00"/>
                </a:highlight>
                <a:hlinkClick r:id="rId4">
                  <a:extLst>
                    <a:ext uri="{A12FA001-AC4F-418D-AE19-62706E023703}">
                      <ahyp:hlinkClr xmlns:ahyp="http://schemas.microsoft.com/office/drawing/2018/hyperlinkcolor" val="tx"/>
                    </a:ext>
                  </a:extLst>
                </a:hlinkClick>
              </a:rPr>
              <a:t> Routers and Wireless - Software</a:t>
            </a:r>
            <a:r>
              <a:rPr lang="en-US" sz="2200" b="1" dirty="0">
                <a:solidFill>
                  <a:srgbClr val="00B050"/>
                </a:solidFill>
                <a:highlight>
                  <a:srgbClr val="FFFF00"/>
                </a:highlight>
              </a:rPr>
              <a:t>)</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err="1"/>
              <a:t>Tại</a:t>
            </a:r>
            <a:r>
              <a:rPr lang="en-US" sz="2200" dirty="0"/>
              <a:t> </a:t>
            </a:r>
            <a:r>
              <a:rPr lang="en-US" sz="2200" dirty="0" err="1"/>
              <a:t>thẻ</a:t>
            </a:r>
            <a:r>
              <a:rPr lang="en-US" sz="2200" dirty="0"/>
              <a:t> Neighbors </a:t>
            </a:r>
            <a:r>
              <a:rPr lang="en-US" sz="2200" dirty="0" err="1"/>
              <a:t>chọn</a:t>
            </a:r>
            <a:r>
              <a:rPr lang="en-US" sz="2200" dirty="0"/>
              <a:t> MAC </a:t>
            </a:r>
            <a:r>
              <a:rPr lang="en-US" sz="2200" dirty="0" err="1"/>
              <a:t>MikroTik</a:t>
            </a: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err="1"/>
              <a:t>Nhập</a:t>
            </a:r>
            <a:r>
              <a:rPr lang="en-US" sz="2200" dirty="0"/>
              <a:t> User “</a:t>
            </a:r>
            <a:r>
              <a:rPr lang="en-US" sz="2200" b="1" dirty="0"/>
              <a:t>admin</a:t>
            </a:r>
            <a:r>
              <a:rPr lang="en-US" sz="2200" dirty="0"/>
              <a:t>” Pass </a:t>
            </a:r>
            <a:r>
              <a:rPr lang="en-US" sz="2200" dirty="0" err="1"/>
              <a:t>sau</a:t>
            </a:r>
            <a:r>
              <a:rPr lang="en-US" sz="2200" dirty="0"/>
              <a:t> </a:t>
            </a:r>
            <a:r>
              <a:rPr lang="en-US" sz="2200" dirty="0" err="1"/>
              <a:t>MikroTik</a:t>
            </a:r>
            <a:r>
              <a:rPr lang="en-US" sz="2200" dirty="0"/>
              <a:t> </a:t>
            </a:r>
            <a:r>
              <a:rPr lang="en-US" sz="2200" dirty="0" err="1"/>
              <a:t>và</a:t>
            </a:r>
            <a:r>
              <a:rPr lang="en-US" sz="2200" dirty="0"/>
              <a:t> “</a:t>
            </a:r>
            <a:r>
              <a:rPr lang="en-US" sz="2200" b="1" dirty="0"/>
              <a:t>Connect</a:t>
            </a:r>
            <a:r>
              <a:rPr lang="en-US" sz="2200" dirty="0"/>
              <a:t>”</a:t>
            </a:r>
          </a:p>
        </p:txBody>
      </p:sp>
      <p:pic>
        <p:nvPicPr>
          <p:cNvPr id="7" name="Picture 6">
            <a:extLst>
              <a:ext uri="{FF2B5EF4-FFF2-40B4-BE49-F238E27FC236}">
                <a16:creationId xmlns:a16="http://schemas.microsoft.com/office/drawing/2014/main" id="{9E91F196-8487-F1EA-884B-466D6622FFD3}"/>
              </a:ext>
            </a:extLst>
          </p:cNvPr>
          <p:cNvPicPr>
            <a:picLocks noChangeAspect="1"/>
          </p:cNvPicPr>
          <p:nvPr/>
        </p:nvPicPr>
        <p:blipFill>
          <a:blip r:embed="rId5"/>
          <a:stretch>
            <a:fillRect/>
          </a:stretch>
        </p:blipFill>
        <p:spPr>
          <a:xfrm>
            <a:off x="6099048" y="2118848"/>
            <a:ext cx="5458968" cy="2620304"/>
          </a:xfrm>
          <a:prstGeom prst="rect">
            <a:avLst/>
          </a:prstGeom>
        </p:spPr>
      </p:pic>
      <p:pic>
        <p:nvPicPr>
          <p:cNvPr id="3" name="Picture 2" descr="TRANG TIN NỘI BỘ | TINPNC">
            <a:extLst>
              <a:ext uri="{FF2B5EF4-FFF2-40B4-BE49-F238E27FC236}">
                <a16:creationId xmlns:a16="http://schemas.microsoft.com/office/drawing/2014/main" id="{016498AD-90DA-F73F-B87F-25C42C761B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43789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B4E42B83-FD91-7DBA-BBD4-081A8D63EA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158234-D22F-C3BE-687E-C3A42B606291}"/>
              </a:ext>
            </a:extLst>
          </p:cNvPr>
          <p:cNvSpPr>
            <a:spLocks noGrp="1"/>
          </p:cNvSpPr>
          <p:nvPr>
            <p:ph type="title"/>
          </p:nvPr>
        </p:nvSpPr>
        <p:spPr>
          <a:xfrm>
            <a:off x="630935" y="1525184"/>
            <a:ext cx="5174584" cy="596223"/>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BƯỚC 2. </a:t>
            </a:r>
            <a:br>
              <a:rPr lang="en-US" b="1" kern="1200" dirty="0">
                <a:ln w="22225">
                  <a:solidFill>
                    <a:schemeClr val="accent2"/>
                  </a:solidFill>
                  <a:prstDash val="solid"/>
                </a:ln>
                <a:solidFill>
                  <a:schemeClr val="accent2">
                    <a:lumMod val="40000"/>
                    <a:lumOff val="60000"/>
                  </a:schemeClr>
                </a:solidFill>
                <a:latin typeface="+mj-lt"/>
                <a:ea typeface="+mj-ea"/>
                <a:cs typeface="+mj-cs"/>
              </a:rPr>
            </a:br>
            <a:r>
              <a:rPr lang="en-US" b="1" kern="1200" dirty="0">
                <a:ln w="22225">
                  <a:solidFill>
                    <a:schemeClr val="accent2"/>
                  </a:solidFill>
                  <a:prstDash val="solid"/>
                </a:ln>
                <a:solidFill>
                  <a:schemeClr val="accent2">
                    <a:lumMod val="40000"/>
                    <a:lumOff val="60000"/>
                  </a:schemeClr>
                </a:solidFill>
                <a:latin typeface="+mj-lt"/>
                <a:ea typeface="+mj-ea"/>
                <a:cs typeface="+mj-cs"/>
              </a:rPr>
              <a:t>MỞ TERMINAL</a:t>
            </a:r>
          </a:p>
        </p:txBody>
      </p:sp>
      <p:sp>
        <p:nvSpPr>
          <p:cNvPr id="10" name="TextBox 9">
            <a:extLst>
              <a:ext uri="{FF2B5EF4-FFF2-40B4-BE49-F238E27FC236}">
                <a16:creationId xmlns:a16="http://schemas.microsoft.com/office/drawing/2014/main" id="{FFDF8752-2D98-60D0-5942-3A718024EF20}"/>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err="1"/>
              <a:t>Tại</a:t>
            </a:r>
            <a:r>
              <a:rPr lang="en-US" sz="2200" dirty="0"/>
              <a:t> </a:t>
            </a:r>
            <a:r>
              <a:rPr lang="en-US" sz="2200" dirty="0" err="1"/>
              <a:t>giao</a:t>
            </a:r>
            <a:r>
              <a:rPr lang="en-US" sz="2200" dirty="0"/>
              <a:t> </a:t>
            </a:r>
            <a:r>
              <a:rPr lang="en-US" sz="2200" dirty="0" err="1"/>
              <a:t>diện</a:t>
            </a:r>
            <a:r>
              <a:rPr lang="en-US" sz="2200" dirty="0"/>
              <a:t> </a:t>
            </a:r>
            <a:r>
              <a:rPr lang="en-US" sz="2200" dirty="0" err="1"/>
              <a:t>Winbox</a:t>
            </a:r>
            <a:r>
              <a:rPr lang="en-US" sz="2200" dirty="0"/>
              <a:t> </a:t>
            </a:r>
            <a:r>
              <a:rPr lang="en-US" sz="2200" dirty="0" err="1"/>
              <a:t>chọn</a:t>
            </a:r>
            <a:r>
              <a:rPr lang="en-US" sz="2200" dirty="0"/>
              <a:t> “</a:t>
            </a:r>
            <a:r>
              <a:rPr lang="en-US" sz="2200" b="1" dirty="0"/>
              <a:t>New Terminal</a:t>
            </a:r>
            <a:r>
              <a:rPr lang="en-US" sz="2200" dirty="0"/>
              <a:t>” </a:t>
            </a:r>
            <a:r>
              <a:rPr lang="en-US" sz="2200" dirty="0" err="1"/>
              <a:t>để</a:t>
            </a:r>
            <a:r>
              <a:rPr lang="en-US" sz="2200" dirty="0"/>
              <a:t> </a:t>
            </a:r>
            <a:r>
              <a:rPr lang="en-US" sz="2200" dirty="0" err="1"/>
              <a:t>mở</a:t>
            </a:r>
            <a:r>
              <a:rPr lang="en-US" sz="2200" dirty="0"/>
              <a:t> </a:t>
            </a:r>
            <a:r>
              <a:rPr lang="en-US" sz="2200" dirty="0" err="1"/>
              <a:t>giao</a:t>
            </a:r>
            <a:r>
              <a:rPr lang="en-US" sz="2200" dirty="0"/>
              <a:t> </a:t>
            </a:r>
            <a:r>
              <a:rPr lang="en-US" sz="2200" dirty="0" err="1"/>
              <a:t>diện</a:t>
            </a:r>
            <a:r>
              <a:rPr lang="en-US" sz="2200" dirty="0"/>
              <a:t> </a:t>
            </a:r>
            <a:r>
              <a:rPr lang="en-US" sz="2200" dirty="0" err="1"/>
              <a:t>cấu</a:t>
            </a:r>
            <a:r>
              <a:rPr lang="en-US" sz="2200" dirty="0"/>
              <a:t> </a:t>
            </a:r>
            <a:r>
              <a:rPr lang="en-US" sz="2200" dirty="0" err="1"/>
              <a:t>hình</a:t>
            </a:r>
            <a:r>
              <a:rPr lang="en-US" sz="2200" dirty="0"/>
              <a:t> </a:t>
            </a:r>
            <a:r>
              <a:rPr lang="en-US" sz="2200" dirty="0" err="1"/>
              <a:t>lệnh</a:t>
            </a: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err="1"/>
              <a:t>Nhập</a:t>
            </a:r>
            <a:r>
              <a:rPr lang="en-US" sz="2200" dirty="0"/>
              <a:t> “</a:t>
            </a:r>
            <a:r>
              <a:rPr lang="en-US" sz="2200" b="1" dirty="0"/>
              <a:t>n</a:t>
            </a:r>
            <a:r>
              <a:rPr lang="en-US" sz="2200" dirty="0"/>
              <a:t>” </a:t>
            </a:r>
            <a:r>
              <a:rPr lang="en-US" sz="2200" dirty="0" err="1"/>
              <a:t>và</a:t>
            </a:r>
            <a:r>
              <a:rPr lang="en-US" sz="2200" dirty="0"/>
              <a:t> Enter </a:t>
            </a:r>
            <a:r>
              <a:rPr lang="en-US" sz="2200" dirty="0" err="1"/>
              <a:t>nếu</a:t>
            </a:r>
            <a:r>
              <a:rPr lang="en-US" sz="2200" dirty="0"/>
              <a:t> </a:t>
            </a:r>
            <a:r>
              <a:rPr lang="en-US" sz="2200" dirty="0" err="1"/>
              <a:t>hiện</a:t>
            </a:r>
            <a:r>
              <a:rPr lang="en-US" sz="2200" dirty="0"/>
              <a:t> </a:t>
            </a:r>
            <a:r>
              <a:rPr lang="en-US" sz="2200" dirty="0" err="1"/>
              <a:t>thông</a:t>
            </a:r>
            <a:r>
              <a:rPr lang="en-US" sz="2200" dirty="0"/>
              <a:t> </a:t>
            </a:r>
            <a:r>
              <a:rPr lang="en-US" sz="2200" dirty="0" err="1"/>
              <a:t>báo</a:t>
            </a:r>
            <a:r>
              <a:rPr lang="en-US" sz="2200" dirty="0"/>
              <a:t> </a:t>
            </a:r>
            <a:r>
              <a:rPr lang="en-US" sz="2200" dirty="0" err="1"/>
              <a:t>như</a:t>
            </a:r>
            <a:r>
              <a:rPr lang="en-US" sz="2200" dirty="0"/>
              <a:t> </a:t>
            </a:r>
            <a:r>
              <a:rPr lang="en-US" sz="2200" dirty="0" err="1"/>
              <a:t>hình</a:t>
            </a:r>
            <a:r>
              <a:rPr lang="en-US" sz="2200" dirty="0"/>
              <a:t>( </a:t>
            </a:r>
            <a:r>
              <a:rPr lang="en-US" sz="2200" dirty="0" err="1"/>
              <a:t>nếu</a:t>
            </a:r>
            <a:r>
              <a:rPr lang="en-US" sz="2200" dirty="0"/>
              <a:t> </a:t>
            </a:r>
            <a:r>
              <a:rPr lang="en-US" sz="2200" dirty="0" err="1"/>
              <a:t>không</a:t>
            </a:r>
            <a:r>
              <a:rPr lang="en-US" sz="2200" dirty="0"/>
              <a:t> </a:t>
            </a:r>
            <a:r>
              <a:rPr lang="en-US" sz="2200" dirty="0" err="1"/>
              <a:t>bỏ</a:t>
            </a:r>
            <a:r>
              <a:rPr lang="en-US" sz="2200" dirty="0"/>
              <a:t> qua </a:t>
            </a:r>
            <a:r>
              <a:rPr lang="en-US" sz="2200" dirty="0" err="1"/>
              <a:t>bước</a:t>
            </a:r>
            <a:r>
              <a:rPr lang="en-US" sz="2200" dirty="0"/>
              <a:t> </a:t>
            </a:r>
            <a:r>
              <a:rPr lang="en-US" sz="2200" dirty="0" err="1"/>
              <a:t>này</a:t>
            </a:r>
            <a:r>
              <a:rPr lang="en-US" sz="2200" dirty="0"/>
              <a:t>)</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Giao </a:t>
            </a:r>
            <a:r>
              <a:rPr lang="en-US" sz="2200" dirty="0" err="1"/>
              <a:t>diện</a:t>
            </a:r>
            <a:r>
              <a:rPr lang="en-US" sz="2200" dirty="0"/>
              <a:t> </a:t>
            </a:r>
            <a:r>
              <a:rPr lang="en-US" sz="2200" dirty="0" err="1"/>
              <a:t>hiện</a:t>
            </a:r>
            <a:r>
              <a:rPr lang="en-US" sz="2200" dirty="0"/>
              <a:t> [</a:t>
            </a:r>
            <a:r>
              <a:rPr lang="en-US" sz="2200" dirty="0" err="1"/>
              <a:t>admin@FPT</a:t>
            </a:r>
            <a:r>
              <a:rPr lang="en-US" sz="2200" dirty="0"/>
              <a:t>] &gt; </a:t>
            </a:r>
            <a:r>
              <a:rPr lang="en-US" sz="2200" dirty="0" err="1"/>
              <a:t>sẵn</a:t>
            </a:r>
            <a:r>
              <a:rPr lang="en-US" sz="2200" dirty="0"/>
              <a:t> </a:t>
            </a:r>
            <a:r>
              <a:rPr lang="en-US" sz="2200" dirty="0" err="1"/>
              <a:t>sàng</a:t>
            </a:r>
            <a:r>
              <a:rPr lang="en-US" sz="2200" dirty="0"/>
              <a:t> </a:t>
            </a:r>
            <a:r>
              <a:rPr lang="en-US" sz="2200" dirty="0" err="1"/>
              <a:t>cấu</a:t>
            </a:r>
            <a:r>
              <a:rPr lang="en-US" sz="2200" dirty="0"/>
              <a:t> </a:t>
            </a:r>
            <a:r>
              <a:rPr lang="en-US" sz="2200" dirty="0" err="1"/>
              <a:t>hình</a:t>
            </a:r>
            <a:endParaRPr lang="en-US" sz="2200" dirty="0"/>
          </a:p>
        </p:txBody>
      </p:sp>
      <p:pic>
        <p:nvPicPr>
          <p:cNvPr id="6" name="Picture 5">
            <a:extLst>
              <a:ext uri="{FF2B5EF4-FFF2-40B4-BE49-F238E27FC236}">
                <a16:creationId xmlns:a16="http://schemas.microsoft.com/office/drawing/2014/main" id="{A445CAAB-7DF9-078E-AED0-613B05C50AAA}"/>
              </a:ext>
            </a:extLst>
          </p:cNvPr>
          <p:cNvPicPr>
            <a:picLocks noChangeAspect="1"/>
          </p:cNvPicPr>
          <p:nvPr/>
        </p:nvPicPr>
        <p:blipFill>
          <a:blip r:embed="rId4"/>
          <a:stretch>
            <a:fillRect/>
          </a:stretch>
        </p:blipFill>
        <p:spPr>
          <a:xfrm>
            <a:off x="6099048" y="1525185"/>
            <a:ext cx="5458968" cy="3807630"/>
          </a:xfrm>
          <a:prstGeom prst="rect">
            <a:avLst/>
          </a:prstGeom>
        </p:spPr>
      </p:pic>
      <p:pic>
        <p:nvPicPr>
          <p:cNvPr id="3" name="Picture 2" descr="TRANG TIN NỘI BỘ | TINPNC">
            <a:extLst>
              <a:ext uri="{FF2B5EF4-FFF2-40B4-BE49-F238E27FC236}">
                <a16:creationId xmlns:a16="http://schemas.microsoft.com/office/drawing/2014/main" id="{B7EBC1F3-CD2B-5A4B-E127-EDC80075F2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19402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biLevel thresh="75000"/>
            <a:extLst>
              <a:ext uri="{BEBA8EAE-BF5A-486C-A8C5-ECC9F3942E4B}">
                <a14:imgProps xmlns:a14="http://schemas.microsoft.com/office/drawing/2010/main">
                  <a14:imgLayer r:embed="rId3">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01263B5C-E9BE-5E6A-B203-091B329865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17E56-FDC1-526E-CC24-FB9EF31E0E15}"/>
              </a:ext>
            </a:extLst>
          </p:cNvPr>
          <p:cNvSpPr>
            <a:spLocks noGrp="1"/>
          </p:cNvSpPr>
          <p:nvPr>
            <p:ph type="title"/>
          </p:nvPr>
        </p:nvSpPr>
        <p:spPr>
          <a:xfrm>
            <a:off x="630936" y="640080"/>
            <a:ext cx="4818888" cy="1481328"/>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BƯỚC 3. CẤU HÌNH PPPOE ONLINE</a:t>
            </a:r>
          </a:p>
        </p:txBody>
      </p:sp>
      <p:sp>
        <p:nvSpPr>
          <p:cNvPr id="7" name="TextBox 6">
            <a:extLst>
              <a:ext uri="{FF2B5EF4-FFF2-40B4-BE49-F238E27FC236}">
                <a16:creationId xmlns:a16="http://schemas.microsoft.com/office/drawing/2014/main" id="{A58DA48C-A605-F1B8-AD56-61F838816D2E}"/>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Thay User </a:t>
            </a:r>
            <a:r>
              <a:rPr lang="en-US" sz="2000" dirty="0" err="1"/>
              <a:t>và</a:t>
            </a:r>
            <a:r>
              <a:rPr lang="en-US" sz="2000" dirty="0"/>
              <a:t> pass </a:t>
            </a:r>
            <a:r>
              <a:rPr lang="en-US" sz="2000" dirty="0" err="1"/>
              <a:t>PPPoE</a:t>
            </a:r>
            <a:r>
              <a:rPr lang="en-US" sz="2000" dirty="0"/>
              <a:t> </a:t>
            </a:r>
            <a:r>
              <a:rPr lang="en-US" sz="2000" dirty="0" err="1"/>
              <a:t>theo</a:t>
            </a:r>
            <a:r>
              <a:rPr lang="en-US" sz="2000" dirty="0"/>
              <a:t> </a:t>
            </a:r>
            <a:r>
              <a:rPr lang="en-US" sz="2000" dirty="0" err="1"/>
              <a:t>hợp</a:t>
            </a:r>
            <a:r>
              <a:rPr lang="en-US" sz="2000" dirty="0"/>
              <a:t> </a:t>
            </a:r>
            <a:r>
              <a:rPr lang="en-US" sz="2000" dirty="0" err="1"/>
              <a:t>đồng</a:t>
            </a:r>
            <a:r>
              <a:rPr lang="en-US" sz="2000" dirty="0"/>
              <a:t> </a:t>
            </a:r>
            <a:r>
              <a:rPr lang="en-US" sz="2000" dirty="0" err="1"/>
              <a:t>của</a:t>
            </a:r>
            <a:r>
              <a:rPr lang="en-US" sz="2000" dirty="0"/>
              <a:t> KH</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Thay </a:t>
            </a:r>
            <a:r>
              <a:rPr lang="en-US" sz="2000" dirty="0" err="1"/>
              <a:t>số</a:t>
            </a:r>
            <a:r>
              <a:rPr lang="en-US" sz="2000" dirty="0"/>
              <a:t> “</a:t>
            </a:r>
            <a:r>
              <a:rPr lang="en-US" sz="2000" b="1" dirty="0">
                <a:solidFill>
                  <a:srgbClr val="C00000"/>
                </a:solidFill>
              </a:rPr>
              <a:t>4</a:t>
            </a:r>
            <a:r>
              <a:rPr lang="en-US" sz="2000" dirty="0"/>
              <a:t>” </a:t>
            </a:r>
            <a:r>
              <a:rPr lang="en-US" sz="2000" dirty="0" err="1"/>
              <a:t>trong</a:t>
            </a:r>
            <a:r>
              <a:rPr lang="en-US" sz="2000" dirty="0"/>
              <a:t> </a:t>
            </a:r>
            <a:r>
              <a:rPr lang="en-US" sz="2000" dirty="0" err="1"/>
              <a:t>đoạn</a:t>
            </a:r>
            <a:r>
              <a:rPr lang="en-US" sz="2000" dirty="0"/>
              <a:t> code “</a:t>
            </a:r>
            <a:r>
              <a:rPr lang="en-US" sz="2000" b="1" dirty="0">
                <a:solidFill>
                  <a:srgbClr val="C00000"/>
                </a:solidFill>
              </a:rPr>
              <a:t>from=1 to 4 do</a:t>
            </a:r>
            <a:r>
              <a:rPr lang="en-US" sz="2000" dirty="0"/>
              <a:t>” </a:t>
            </a:r>
            <a:r>
              <a:rPr lang="en-US" sz="2000" dirty="0" err="1"/>
              <a:t>bằng</a:t>
            </a:r>
            <a:r>
              <a:rPr lang="en-US" sz="2000" dirty="0"/>
              <a:t> </a:t>
            </a:r>
            <a:r>
              <a:rPr lang="en-US" sz="2000" dirty="0" err="1"/>
              <a:t>số</a:t>
            </a:r>
            <a:r>
              <a:rPr lang="en-US" sz="2000" dirty="0"/>
              <a:t> </a:t>
            </a:r>
            <a:r>
              <a:rPr lang="en-US" sz="2000" dirty="0" err="1"/>
              <a:t>phiên</a:t>
            </a:r>
            <a:r>
              <a:rPr lang="en-US" sz="2000" dirty="0"/>
              <a:t> </a:t>
            </a:r>
            <a:r>
              <a:rPr lang="en-US" sz="2000" dirty="0" err="1"/>
              <a:t>PPPoE</a:t>
            </a:r>
            <a:r>
              <a:rPr lang="en-US" sz="2000" dirty="0"/>
              <a:t> </a:t>
            </a:r>
            <a:r>
              <a:rPr lang="en-US" sz="2000" dirty="0" err="1"/>
              <a:t>khách</a:t>
            </a:r>
            <a:r>
              <a:rPr lang="en-US" sz="2000" dirty="0"/>
              <a:t> </a:t>
            </a:r>
            <a:r>
              <a:rPr lang="en-US" sz="2000" dirty="0" err="1"/>
              <a:t>hàng</a:t>
            </a:r>
            <a:r>
              <a:rPr lang="en-US" sz="2000" dirty="0"/>
              <a:t> </a:t>
            </a:r>
            <a:r>
              <a:rPr lang="en-US" sz="2000" dirty="0" err="1"/>
              <a:t>đăng</a:t>
            </a:r>
            <a:r>
              <a:rPr lang="en-US" sz="2000" dirty="0"/>
              <a:t> </a:t>
            </a:r>
            <a:r>
              <a:rPr lang="en-US" sz="2000" dirty="0" err="1"/>
              <a:t>ký</a:t>
            </a:r>
            <a:r>
              <a:rPr lang="en-US" sz="2000" dirty="0"/>
              <a:t> (</a:t>
            </a:r>
            <a:r>
              <a:rPr lang="en-US" sz="2000" b="1" dirty="0">
                <a:solidFill>
                  <a:srgbClr val="C00000"/>
                </a:solidFill>
              </a:rPr>
              <a:t>4, 16, 32</a:t>
            </a:r>
            <a:r>
              <a:rPr lang="en-US" sz="2000" dirty="0"/>
              <a:t>) </a:t>
            </a:r>
            <a:r>
              <a:rPr lang="en-US" sz="2000" dirty="0" err="1"/>
              <a:t>hoặc</a:t>
            </a:r>
            <a:r>
              <a:rPr lang="en-US" sz="2000" dirty="0"/>
              <a:t> </a:t>
            </a:r>
            <a:r>
              <a:rPr lang="en-US" sz="2000" dirty="0" err="1"/>
              <a:t>số</a:t>
            </a:r>
            <a:r>
              <a:rPr lang="en-US" sz="2000" dirty="0"/>
              <a:t> </a:t>
            </a:r>
            <a:r>
              <a:rPr lang="en-US" sz="2000" dirty="0" err="1"/>
              <a:t>lượng</a:t>
            </a:r>
            <a:r>
              <a:rPr lang="en-US" sz="2000" dirty="0"/>
              <a:t> </a:t>
            </a:r>
            <a:r>
              <a:rPr lang="en-US" sz="2000" dirty="0" err="1"/>
              <a:t>phiên</a:t>
            </a:r>
            <a:r>
              <a:rPr lang="en-US" sz="2000" dirty="0"/>
              <a:t> KH </a:t>
            </a:r>
            <a:r>
              <a:rPr lang="en-US" sz="2000" dirty="0" err="1"/>
              <a:t>muốn</a:t>
            </a:r>
            <a:r>
              <a:rPr lang="en-US" sz="2000" dirty="0"/>
              <a:t> quay( &lt;= </a:t>
            </a:r>
            <a:r>
              <a:rPr lang="en-US" sz="2000" dirty="0" err="1"/>
              <a:t>số</a:t>
            </a:r>
            <a:r>
              <a:rPr lang="en-US" sz="2000" dirty="0"/>
              <a:t> </a:t>
            </a:r>
            <a:r>
              <a:rPr lang="en-US" sz="2000" dirty="0" err="1"/>
              <a:t>phiên</a:t>
            </a:r>
            <a:r>
              <a:rPr lang="en-US" sz="2000" dirty="0"/>
              <a:t> </a:t>
            </a:r>
            <a:r>
              <a:rPr lang="en-US" sz="2000" dirty="0" err="1"/>
              <a:t>gói</a:t>
            </a:r>
            <a:r>
              <a:rPr lang="en-US" sz="2000" dirty="0"/>
              <a:t> </a:t>
            </a:r>
            <a:r>
              <a:rPr lang="en-US" sz="2000" dirty="0" err="1"/>
              <a:t>cước</a:t>
            </a:r>
            <a:r>
              <a:rPr lang="en-US" sz="2000" dirty="0"/>
              <a:t>)</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Copy </a:t>
            </a:r>
            <a:r>
              <a:rPr lang="en-US" sz="2000" dirty="0" err="1"/>
              <a:t>toàn</a:t>
            </a:r>
            <a:r>
              <a:rPr lang="en-US" sz="2000" dirty="0"/>
              <a:t> </a:t>
            </a:r>
            <a:r>
              <a:rPr lang="en-US" sz="2000" dirty="0" err="1"/>
              <a:t>bộ</a:t>
            </a:r>
            <a:r>
              <a:rPr lang="en-US" sz="2000" dirty="0"/>
              <a:t> </a:t>
            </a:r>
            <a:r>
              <a:rPr lang="en-US" sz="2000" dirty="0" err="1"/>
              <a:t>đoạn</a:t>
            </a:r>
            <a:r>
              <a:rPr lang="en-US" sz="2000" dirty="0"/>
              <a:t> code </a:t>
            </a:r>
            <a:r>
              <a:rPr lang="en-US" sz="2000" dirty="0" err="1"/>
              <a:t>và</a:t>
            </a:r>
            <a:r>
              <a:rPr lang="en-US" sz="2000" dirty="0"/>
              <a:t> pate </a:t>
            </a:r>
            <a:r>
              <a:rPr lang="en-US" sz="2000" dirty="0" err="1"/>
              <a:t>vào</a:t>
            </a:r>
            <a:r>
              <a:rPr lang="en-US" sz="2000" dirty="0"/>
              <a:t> Terminal </a:t>
            </a:r>
            <a:r>
              <a:rPr lang="en-US" sz="2000" dirty="0" err="1"/>
              <a:t>và</a:t>
            </a:r>
            <a:r>
              <a:rPr lang="en-US" sz="2000" dirty="0"/>
              <a:t> Enter</a:t>
            </a:r>
          </a:p>
        </p:txBody>
      </p:sp>
      <p:pic>
        <p:nvPicPr>
          <p:cNvPr id="6" name="Picture 5">
            <a:extLst>
              <a:ext uri="{FF2B5EF4-FFF2-40B4-BE49-F238E27FC236}">
                <a16:creationId xmlns:a16="http://schemas.microsoft.com/office/drawing/2014/main" id="{7E650405-1D9B-F85E-483A-364486A6F57F}"/>
              </a:ext>
            </a:extLst>
          </p:cNvPr>
          <p:cNvPicPr>
            <a:picLocks noChangeAspect="1"/>
          </p:cNvPicPr>
          <p:nvPr/>
        </p:nvPicPr>
        <p:blipFill>
          <a:blip r:embed="rId4"/>
          <a:stretch>
            <a:fillRect/>
          </a:stretch>
        </p:blipFill>
        <p:spPr>
          <a:xfrm>
            <a:off x="6051835" y="2696915"/>
            <a:ext cx="5458968" cy="3308189"/>
          </a:xfrm>
          <a:prstGeom prst="rect">
            <a:avLst/>
          </a:prstGeom>
        </p:spPr>
      </p:pic>
      <p:sp>
        <p:nvSpPr>
          <p:cNvPr id="9" name="TextBox 8">
            <a:extLst>
              <a:ext uri="{FF2B5EF4-FFF2-40B4-BE49-F238E27FC236}">
                <a16:creationId xmlns:a16="http://schemas.microsoft.com/office/drawing/2014/main" id="{080AAB49-EE6C-536C-07A1-7FCF50B328E2}"/>
              </a:ext>
            </a:extLst>
          </p:cNvPr>
          <p:cNvSpPr txBox="1"/>
          <p:nvPr/>
        </p:nvSpPr>
        <p:spPr>
          <a:xfrm>
            <a:off x="6048050" y="1334520"/>
            <a:ext cx="5366402" cy="1323439"/>
          </a:xfrm>
          <a:prstGeom prst="rect">
            <a:avLst/>
          </a:prstGeom>
          <a:noFill/>
          <a:ln>
            <a:solidFill>
              <a:schemeClr val="accent2"/>
            </a:solidFill>
            <a:prstDash val="dash"/>
          </a:ln>
        </p:spPr>
        <p:txBody>
          <a:bodyPr wrap="square">
            <a:spAutoFit/>
          </a:bodyPr>
          <a:lstStyle/>
          <a:p>
            <a:pPr lvl="0">
              <a:lnSpc>
                <a:spcPct val="100000"/>
              </a:lnSpc>
            </a:pPr>
            <a:r>
              <a:rPr lang="en-US" sz="1150" i="1" dirty="0">
                <a:solidFill>
                  <a:schemeClr val="accent1">
                    <a:lumMod val="20000"/>
                    <a:lumOff val="80000"/>
                  </a:schemeClr>
                </a:solidFill>
                <a:latin typeface="Aptos Display" panose="020B0004020202020204" pitchFamily="34" charset="0"/>
              </a:rPr>
              <a:t>/interface </a:t>
            </a:r>
            <a:r>
              <a:rPr lang="en-US" sz="1150" i="1" dirty="0" err="1">
                <a:solidFill>
                  <a:schemeClr val="accent1">
                    <a:lumMod val="20000"/>
                    <a:lumOff val="80000"/>
                  </a:schemeClr>
                </a:solidFill>
                <a:latin typeface="Aptos Display" panose="020B0004020202020204" pitchFamily="34" charset="0"/>
              </a:rPr>
              <a:t>pppoe</a:t>
            </a:r>
            <a:r>
              <a:rPr lang="en-US" sz="1150" i="1" dirty="0">
                <a:solidFill>
                  <a:schemeClr val="accent1">
                    <a:lumMod val="20000"/>
                    <a:lumOff val="80000"/>
                  </a:schemeClr>
                </a:solidFill>
                <a:latin typeface="Aptos Display" panose="020B0004020202020204" pitchFamily="34" charset="0"/>
              </a:rPr>
              <a:t>-client remove [find]</a:t>
            </a:r>
          </a:p>
          <a:p>
            <a:pPr lvl="0">
              <a:lnSpc>
                <a:spcPct val="100000"/>
              </a:lnSpc>
            </a:pPr>
            <a:r>
              <a:rPr lang="en-US" sz="1150" i="1" dirty="0">
                <a:solidFill>
                  <a:schemeClr val="accent1">
                    <a:lumMod val="20000"/>
                    <a:lumOff val="80000"/>
                  </a:schemeClr>
                </a:solidFill>
                <a:latin typeface="Aptos Display" panose="020B0004020202020204" pitchFamily="34" charset="0"/>
              </a:rPr>
              <a:t>:for </a:t>
            </a:r>
            <a:r>
              <a:rPr lang="en-US" sz="1150" i="1" dirty="0" err="1">
                <a:solidFill>
                  <a:schemeClr val="accent1">
                    <a:lumMod val="20000"/>
                    <a:lumOff val="80000"/>
                  </a:schemeClr>
                </a:solidFill>
                <a:latin typeface="Aptos Display" panose="020B0004020202020204" pitchFamily="34" charset="0"/>
              </a:rPr>
              <a:t>i</a:t>
            </a:r>
            <a:r>
              <a:rPr lang="en-US" sz="1150" i="1" dirty="0">
                <a:solidFill>
                  <a:schemeClr val="accent1">
                    <a:lumMod val="20000"/>
                    <a:lumOff val="80000"/>
                  </a:schemeClr>
                </a:solidFill>
                <a:latin typeface="Aptos Display" panose="020B0004020202020204" pitchFamily="34" charset="0"/>
              </a:rPr>
              <a:t> from=</a:t>
            </a:r>
            <a:r>
              <a:rPr lang="en-US" sz="1150" b="1" i="1" dirty="0">
                <a:solidFill>
                  <a:srgbClr val="FF0000"/>
                </a:solidFill>
                <a:latin typeface="Aptos Display" panose="020B0004020202020204" pitchFamily="34" charset="0"/>
              </a:rPr>
              <a:t>1</a:t>
            </a:r>
            <a:r>
              <a:rPr lang="en-US" sz="1150" i="1" dirty="0">
                <a:solidFill>
                  <a:schemeClr val="accent1">
                    <a:lumMod val="20000"/>
                    <a:lumOff val="80000"/>
                  </a:schemeClr>
                </a:solidFill>
                <a:latin typeface="Aptos Display" panose="020B0004020202020204" pitchFamily="34" charset="0"/>
              </a:rPr>
              <a:t> to </a:t>
            </a:r>
            <a:r>
              <a:rPr lang="en-US" sz="1150" b="1" i="1" dirty="0">
                <a:solidFill>
                  <a:srgbClr val="FF0000"/>
                </a:solidFill>
                <a:latin typeface="Aptos Display" panose="020B0004020202020204" pitchFamily="34" charset="0"/>
              </a:rPr>
              <a:t>4 </a:t>
            </a:r>
            <a:r>
              <a:rPr lang="en-US" sz="1150" i="1" dirty="0">
                <a:solidFill>
                  <a:schemeClr val="accent1">
                    <a:lumMod val="20000"/>
                    <a:lumOff val="80000"/>
                  </a:schemeClr>
                </a:solidFill>
                <a:latin typeface="Aptos Display" panose="020B0004020202020204" pitchFamily="34" charset="0"/>
              </a:rPr>
              <a:t>do={</a:t>
            </a:r>
          </a:p>
          <a:p>
            <a:pPr lvl="0">
              <a:lnSpc>
                <a:spcPct val="100000"/>
              </a:lnSpc>
            </a:pPr>
            <a:r>
              <a:rPr lang="en-US" sz="1150" i="1" dirty="0">
                <a:solidFill>
                  <a:schemeClr val="accent1">
                    <a:lumMod val="20000"/>
                    <a:lumOff val="80000"/>
                  </a:schemeClr>
                </a:solidFill>
                <a:latin typeface="Aptos Display" panose="020B0004020202020204" pitchFamily="34" charset="0"/>
              </a:rPr>
              <a:t> :put ("Creating </a:t>
            </a:r>
            <a:r>
              <a:rPr lang="en-US" sz="1150" i="1" dirty="0" err="1">
                <a:solidFill>
                  <a:schemeClr val="accent1">
                    <a:lumMod val="20000"/>
                    <a:lumOff val="80000"/>
                  </a:schemeClr>
                </a:solidFill>
                <a:latin typeface="Aptos Display" panose="020B0004020202020204" pitchFamily="34" charset="0"/>
              </a:rPr>
              <a:t>pppoe</a:t>
            </a:r>
            <a:r>
              <a:rPr lang="en-US" sz="1150" i="1" dirty="0">
                <a:solidFill>
                  <a:schemeClr val="accent1">
                    <a:lumMod val="20000"/>
                    <a:lumOff val="80000"/>
                  </a:schemeClr>
                </a:solidFill>
                <a:latin typeface="Aptos Display" panose="020B0004020202020204" pitchFamily="34" charset="0"/>
              </a:rPr>
              <a:t>-out" . $</a:t>
            </a:r>
            <a:r>
              <a:rPr lang="en-US" sz="1150" i="1" dirty="0" err="1">
                <a:solidFill>
                  <a:schemeClr val="accent1">
                    <a:lumMod val="20000"/>
                    <a:lumOff val="80000"/>
                  </a:schemeClr>
                </a:solidFill>
                <a:latin typeface="Aptos Display" panose="020B0004020202020204" pitchFamily="34" charset="0"/>
              </a:rPr>
              <a:t>i</a:t>
            </a:r>
            <a:r>
              <a:rPr lang="en-US" sz="1150" i="1" dirty="0">
                <a:solidFill>
                  <a:schemeClr val="accent1">
                    <a:lumMod val="20000"/>
                    <a:lumOff val="80000"/>
                  </a:schemeClr>
                </a:solidFill>
                <a:latin typeface="Aptos Display" panose="020B0004020202020204" pitchFamily="34" charset="0"/>
              </a:rPr>
              <a:t>)</a:t>
            </a:r>
          </a:p>
          <a:p>
            <a:pPr lvl="0">
              <a:lnSpc>
                <a:spcPct val="100000"/>
              </a:lnSpc>
            </a:pPr>
            <a:r>
              <a:rPr lang="en-US" sz="1150" i="1" dirty="0">
                <a:solidFill>
                  <a:schemeClr val="accent1">
                    <a:lumMod val="20000"/>
                    <a:lumOff val="80000"/>
                  </a:schemeClr>
                </a:solidFill>
                <a:latin typeface="Aptos Display" panose="020B0004020202020204" pitchFamily="34" charset="0"/>
              </a:rPr>
              <a:t> /interface </a:t>
            </a:r>
            <a:r>
              <a:rPr lang="en-US" sz="1150" i="1" dirty="0" err="1">
                <a:solidFill>
                  <a:schemeClr val="accent1">
                    <a:lumMod val="20000"/>
                    <a:lumOff val="80000"/>
                  </a:schemeClr>
                </a:solidFill>
                <a:latin typeface="Aptos Display" panose="020B0004020202020204" pitchFamily="34" charset="0"/>
              </a:rPr>
              <a:t>pppoe</a:t>
            </a:r>
            <a:r>
              <a:rPr lang="en-US" sz="1150" i="1" dirty="0">
                <a:solidFill>
                  <a:schemeClr val="accent1">
                    <a:lumMod val="20000"/>
                    <a:lumOff val="80000"/>
                  </a:schemeClr>
                </a:solidFill>
                <a:latin typeface="Aptos Display" panose="020B0004020202020204" pitchFamily="34" charset="0"/>
              </a:rPr>
              <a:t>-client add name=("</a:t>
            </a:r>
            <a:r>
              <a:rPr lang="en-US" sz="1150" i="1" dirty="0" err="1">
                <a:solidFill>
                  <a:schemeClr val="accent1">
                    <a:lumMod val="20000"/>
                    <a:lumOff val="80000"/>
                  </a:schemeClr>
                </a:solidFill>
                <a:latin typeface="Aptos Display" panose="020B0004020202020204" pitchFamily="34" charset="0"/>
              </a:rPr>
              <a:t>pppoe</a:t>
            </a:r>
            <a:r>
              <a:rPr lang="en-US" sz="1150" i="1" dirty="0">
                <a:solidFill>
                  <a:schemeClr val="accent1">
                    <a:lumMod val="20000"/>
                    <a:lumOff val="80000"/>
                  </a:schemeClr>
                </a:solidFill>
                <a:latin typeface="Aptos Display" panose="020B0004020202020204" pitchFamily="34" charset="0"/>
              </a:rPr>
              <a:t>-out" . $</a:t>
            </a:r>
            <a:r>
              <a:rPr lang="en-US" sz="1150" i="1" dirty="0" err="1">
                <a:solidFill>
                  <a:schemeClr val="accent1">
                    <a:lumMod val="20000"/>
                    <a:lumOff val="80000"/>
                  </a:schemeClr>
                </a:solidFill>
                <a:latin typeface="Aptos Display" panose="020B0004020202020204" pitchFamily="34" charset="0"/>
              </a:rPr>
              <a:t>i</a:t>
            </a:r>
            <a:r>
              <a:rPr lang="en-US" sz="1150" i="1" dirty="0">
                <a:solidFill>
                  <a:schemeClr val="accent1">
                    <a:lumMod val="20000"/>
                    <a:lumOff val="80000"/>
                  </a:schemeClr>
                </a:solidFill>
                <a:latin typeface="Aptos Display" panose="020B0004020202020204" pitchFamily="34" charset="0"/>
              </a:rPr>
              <a:t>) interface=ether1 user=</a:t>
            </a:r>
            <a:r>
              <a:rPr lang="en-US" sz="1150" b="1" i="1" dirty="0">
                <a:solidFill>
                  <a:srgbClr val="FF0000"/>
                </a:solidFill>
                <a:latin typeface="Aptos Display" panose="020B0004020202020204" pitchFamily="34" charset="0"/>
              </a:rPr>
              <a:t>hnfdl-123456-234</a:t>
            </a:r>
            <a:r>
              <a:rPr lang="en-US" sz="1150" i="1" dirty="0">
                <a:solidFill>
                  <a:schemeClr val="accent1">
                    <a:lumMod val="20000"/>
                    <a:lumOff val="80000"/>
                  </a:schemeClr>
                </a:solidFill>
                <a:latin typeface="Aptos Display" panose="020B0004020202020204" pitchFamily="34" charset="0"/>
              </a:rPr>
              <a:t> password=</a:t>
            </a:r>
            <a:r>
              <a:rPr lang="en-US" sz="1150" b="1" i="1" dirty="0">
                <a:solidFill>
                  <a:srgbClr val="FF0000"/>
                </a:solidFill>
                <a:latin typeface="Aptos Display" panose="020B0004020202020204" pitchFamily="34" charset="0"/>
              </a:rPr>
              <a:t>fdn0123</a:t>
            </a:r>
            <a:r>
              <a:rPr lang="en-US" sz="1150" i="1" dirty="0">
                <a:solidFill>
                  <a:schemeClr val="accent1">
                    <a:lumMod val="20000"/>
                    <a:lumOff val="80000"/>
                  </a:schemeClr>
                </a:solidFill>
                <a:latin typeface="Aptos Display" panose="020B0004020202020204" pitchFamily="34" charset="0"/>
              </a:rPr>
              <a:t> use-peer-</a:t>
            </a:r>
            <a:r>
              <a:rPr lang="en-US" sz="1150" i="1" dirty="0" err="1">
                <a:solidFill>
                  <a:schemeClr val="accent1">
                    <a:lumMod val="20000"/>
                    <a:lumOff val="80000"/>
                  </a:schemeClr>
                </a:solidFill>
                <a:latin typeface="Aptos Display" panose="020B0004020202020204" pitchFamily="34" charset="0"/>
              </a:rPr>
              <a:t>dns</a:t>
            </a:r>
            <a:r>
              <a:rPr lang="en-US" sz="1150" i="1" dirty="0">
                <a:solidFill>
                  <a:schemeClr val="accent1">
                    <a:lumMod val="20000"/>
                    <a:lumOff val="80000"/>
                  </a:schemeClr>
                </a:solidFill>
                <a:latin typeface="Aptos Display" panose="020B0004020202020204" pitchFamily="34" charset="0"/>
              </a:rPr>
              <a:t>=yes add-default-route=yes disable=no</a:t>
            </a:r>
          </a:p>
          <a:p>
            <a:pPr lvl="0">
              <a:lnSpc>
                <a:spcPct val="100000"/>
              </a:lnSpc>
            </a:pPr>
            <a:r>
              <a:rPr lang="en-US" sz="1150" i="1" dirty="0">
                <a:solidFill>
                  <a:schemeClr val="accent1">
                    <a:lumMod val="20000"/>
                    <a:lumOff val="80000"/>
                  </a:schemeClr>
                </a:solidFill>
                <a:latin typeface="Aptos Display" panose="020B0004020202020204" pitchFamily="34" charset="0"/>
              </a:rPr>
              <a:t>}</a:t>
            </a:r>
          </a:p>
          <a:p>
            <a:pPr lvl="0">
              <a:lnSpc>
                <a:spcPct val="100000"/>
              </a:lnSpc>
            </a:pPr>
            <a:endParaRPr lang="en-US" sz="1100" i="1" dirty="0">
              <a:latin typeface="Aptos Display" panose="020B0004020202020204" pitchFamily="34" charset="0"/>
            </a:endParaRPr>
          </a:p>
        </p:txBody>
      </p:sp>
      <p:sp>
        <p:nvSpPr>
          <p:cNvPr id="11" name="Rectangle 10" descr="Web Design">
            <a:extLst>
              <a:ext uri="{FF2B5EF4-FFF2-40B4-BE49-F238E27FC236}">
                <a16:creationId xmlns:a16="http://schemas.microsoft.com/office/drawing/2014/main" id="{186997C4-A51B-DFCA-2F5B-1C25EAC9486A}"/>
              </a:ext>
            </a:extLst>
          </p:cNvPr>
          <p:cNvSpPr/>
          <p:nvPr/>
        </p:nvSpPr>
        <p:spPr>
          <a:xfrm>
            <a:off x="5995766" y="884892"/>
            <a:ext cx="509362" cy="4496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chemeClr val="tx1"/>
              </a:solidFill>
            </a:endParaRPr>
          </a:p>
        </p:txBody>
      </p:sp>
      <p:pic>
        <p:nvPicPr>
          <p:cNvPr id="3" name="Picture 2" descr="TRANG TIN NỘI BỘ | TINPNC">
            <a:extLst>
              <a:ext uri="{FF2B5EF4-FFF2-40B4-BE49-F238E27FC236}">
                <a16:creationId xmlns:a16="http://schemas.microsoft.com/office/drawing/2014/main" id="{D596A967-43F6-5F67-59F1-FEDC53A88D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8185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biLevel thresh="75000"/>
            <a:extLst>
              <a:ext uri="{BEBA8EAE-BF5A-486C-A8C5-ECC9F3942E4B}">
                <a14:imgProps xmlns:a14="http://schemas.microsoft.com/office/drawing/2010/main">
                  <a14:imgLayer r:embed="rId4">
                    <a14:imgEffect>
                      <a14:sharpenSoften amount="100000"/>
                    </a14:imgEffect>
                    <a14:imgEffect>
                      <a14:colorTemperature colorTemp="112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B05E0AF8-10BF-34D0-B9A6-7C5A024D84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FCBE5F-9F79-5664-A1A3-75EBB88D20C7}"/>
              </a:ext>
            </a:extLst>
          </p:cNvPr>
          <p:cNvSpPr>
            <a:spLocks noGrp="1"/>
          </p:cNvSpPr>
          <p:nvPr>
            <p:ph type="title"/>
          </p:nvPr>
        </p:nvSpPr>
        <p:spPr>
          <a:xfrm>
            <a:off x="684982" y="1334520"/>
            <a:ext cx="5205268" cy="1481328"/>
          </a:xfrm>
        </p:spPr>
        <p:txBody>
          <a:bodyPr vert="horz" lIns="91440" tIns="45720" rIns="91440" bIns="45720" rtlCol="0" anchor="b">
            <a:noAutofit/>
          </a:bodyPr>
          <a:lstStyle/>
          <a:p>
            <a:r>
              <a:rPr lang="en-US" b="1" kern="1200" dirty="0">
                <a:ln w="22225">
                  <a:solidFill>
                    <a:schemeClr val="accent2"/>
                  </a:solidFill>
                  <a:prstDash val="solid"/>
                </a:ln>
                <a:solidFill>
                  <a:schemeClr val="accent2">
                    <a:lumMod val="40000"/>
                    <a:lumOff val="60000"/>
                  </a:schemeClr>
                </a:solidFill>
                <a:latin typeface="+mj-lt"/>
                <a:ea typeface="+mj-ea"/>
                <a:cs typeface="+mj-cs"/>
              </a:rPr>
              <a:t>BƯỚC 4. CẤU HÌNH INTERFACE LIST VÀ KHỞI TẠO BẢNG ROUTING</a:t>
            </a:r>
          </a:p>
        </p:txBody>
      </p:sp>
      <p:sp>
        <p:nvSpPr>
          <p:cNvPr id="7" name="TextBox 6">
            <a:extLst>
              <a:ext uri="{FF2B5EF4-FFF2-40B4-BE49-F238E27FC236}">
                <a16:creationId xmlns:a16="http://schemas.microsoft.com/office/drawing/2014/main" id="{ED6F3235-8DF9-4E68-4E40-CC1BB91D0B17}"/>
              </a:ext>
            </a:extLst>
          </p:cNvPr>
          <p:cNvSpPr txBox="1"/>
          <p:nvPr/>
        </p:nvSpPr>
        <p:spPr>
          <a:xfrm>
            <a:off x="684982" y="3237774"/>
            <a:ext cx="4818888" cy="2794811"/>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a:t>Thay </a:t>
            </a:r>
            <a:r>
              <a:rPr lang="en-US" sz="2200" dirty="0" err="1"/>
              <a:t>số</a:t>
            </a:r>
            <a:r>
              <a:rPr lang="en-US" sz="2200" dirty="0"/>
              <a:t> “</a:t>
            </a:r>
            <a:r>
              <a:rPr lang="en-US" sz="2200" b="1" dirty="0">
                <a:solidFill>
                  <a:srgbClr val="C00000"/>
                </a:solidFill>
              </a:rPr>
              <a:t>4</a:t>
            </a:r>
            <a:r>
              <a:rPr lang="en-US" sz="2200" dirty="0"/>
              <a:t>” </a:t>
            </a:r>
            <a:r>
              <a:rPr lang="en-US" sz="2200" dirty="0" err="1"/>
              <a:t>trong</a:t>
            </a:r>
            <a:r>
              <a:rPr lang="en-US" sz="2200" dirty="0"/>
              <a:t> </a:t>
            </a:r>
            <a:r>
              <a:rPr lang="en-US" sz="2200" dirty="0" err="1"/>
              <a:t>đoạn</a:t>
            </a:r>
            <a:r>
              <a:rPr lang="en-US" sz="2200" dirty="0"/>
              <a:t> code “</a:t>
            </a:r>
            <a:r>
              <a:rPr lang="en-US" sz="2200" b="1" dirty="0">
                <a:solidFill>
                  <a:srgbClr val="C00000"/>
                </a:solidFill>
              </a:rPr>
              <a:t>from=1 to=4 do</a:t>
            </a:r>
            <a:r>
              <a:rPr lang="en-US" sz="2200" dirty="0"/>
              <a:t>” </a:t>
            </a:r>
            <a:r>
              <a:rPr lang="en-US" sz="2200" dirty="0" err="1"/>
              <a:t>bằng</a:t>
            </a:r>
            <a:r>
              <a:rPr lang="en-US" sz="2200" dirty="0"/>
              <a:t> </a:t>
            </a:r>
            <a:r>
              <a:rPr lang="en-US" sz="2200" dirty="0" err="1"/>
              <a:t>số</a:t>
            </a:r>
            <a:r>
              <a:rPr lang="en-US" sz="2200" dirty="0"/>
              <a:t> </a:t>
            </a:r>
            <a:r>
              <a:rPr lang="en-US" sz="2200" dirty="0" err="1"/>
              <a:t>phiên</a:t>
            </a:r>
            <a:r>
              <a:rPr lang="en-US" sz="2200" dirty="0"/>
              <a:t> </a:t>
            </a:r>
            <a:r>
              <a:rPr lang="en-US" sz="2200" dirty="0" err="1"/>
              <a:t>PPPoE</a:t>
            </a:r>
            <a:r>
              <a:rPr lang="en-US" sz="2200" dirty="0"/>
              <a:t> </a:t>
            </a:r>
            <a:r>
              <a:rPr lang="en-US" sz="2200" dirty="0" err="1"/>
              <a:t>khách</a:t>
            </a:r>
            <a:r>
              <a:rPr lang="en-US" sz="2200" dirty="0"/>
              <a:t> </a:t>
            </a:r>
            <a:r>
              <a:rPr lang="en-US" sz="2200" dirty="0" err="1"/>
              <a:t>hàng</a:t>
            </a:r>
            <a:r>
              <a:rPr lang="en-US" sz="2200" dirty="0"/>
              <a:t> </a:t>
            </a:r>
            <a:r>
              <a:rPr lang="en-US" sz="2200" dirty="0" err="1"/>
              <a:t>đăng</a:t>
            </a:r>
            <a:r>
              <a:rPr lang="en-US" sz="2200" dirty="0"/>
              <a:t> </a:t>
            </a:r>
            <a:r>
              <a:rPr lang="en-US" sz="2200" dirty="0" err="1"/>
              <a:t>ký</a:t>
            </a:r>
            <a:r>
              <a:rPr lang="en-US" sz="2200" dirty="0"/>
              <a:t> (</a:t>
            </a:r>
            <a:r>
              <a:rPr lang="en-US" sz="2200" b="1" dirty="0">
                <a:solidFill>
                  <a:srgbClr val="C00000"/>
                </a:solidFill>
              </a:rPr>
              <a:t>4, 16, 32</a:t>
            </a:r>
            <a:r>
              <a:rPr lang="en-US" sz="2200" dirty="0"/>
              <a:t>) </a:t>
            </a:r>
            <a:r>
              <a:rPr lang="en-US" sz="2200" dirty="0" err="1"/>
              <a:t>hoặc</a:t>
            </a:r>
            <a:r>
              <a:rPr lang="en-US" sz="2200" dirty="0"/>
              <a:t> </a:t>
            </a:r>
            <a:r>
              <a:rPr lang="en-US" sz="2200" dirty="0" err="1"/>
              <a:t>số</a:t>
            </a:r>
            <a:r>
              <a:rPr lang="en-US" sz="2200" dirty="0"/>
              <a:t> </a:t>
            </a:r>
            <a:r>
              <a:rPr lang="en-US" sz="2200" dirty="0" err="1"/>
              <a:t>lượng</a:t>
            </a:r>
            <a:r>
              <a:rPr lang="en-US" sz="2200" dirty="0"/>
              <a:t> </a:t>
            </a:r>
            <a:r>
              <a:rPr lang="en-US" sz="2200" dirty="0" err="1"/>
              <a:t>phiên</a:t>
            </a:r>
            <a:r>
              <a:rPr lang="en-US" sz="2200" dirty="0"/>
              <a:t> KH </a:t>
            </a:r>
            <a:r>
              <a:rPr lang="en-US" sz="2200" dirty="0" err="1"/>
              <a:t>muốn</a:t>
            </a:r>
            <a:r>
              <a:rPr lang="en-US" sz="2200" dirty="0"/>
              <a:t> quay( &lt;= </a:t>
            </a:r>
            <a:r>
              <a:rPr lang="en-US" sz="2200" dirty="0" err="1"/>
              <a:t>số</a:t>
            </a:r>
            <a:r>
              <a:rPr lang="en-US" sz="2200" dirty="0"/>
              <a:t> </a:t>
            </a:r>
            <a:r>
              <a:rPr lang="en-US" sz="2200" dirty="0" err="1"/>
              <a:t>phiên</a:t>
            </a:r>
            <a:r>
              <a:rPr lang="en-US" sz="2200" dirty="0"/>
              <a:t> </a:t>
            </a:r>
            <a:r>
              <a:rPr lang="en-US" sz="2200" dirty="0" err="1"/>
              <a:t>gói</a:t>
            </a:r>
            <a:r>
              <a:rPr lang="en-US" sz="2200" dirty="0"/>
              <a:t> </a:t>
            </a:r>
            <a:r>
              <a:rPr lang="en-US" sz="2200" dirty="0" err="1"/>
              <a:t>cước</a:t>
            </a:r>
            <a:r>
              <a:rPr lang="en-US" sz="2200" dirty="0"/>
              <a:t>)</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Copy </a:t>
            </a:r>
            <a:r>
              <a:rPr lang="en-US" sz="2200" dirty="0" err="1"/>
              <a:t>toàn</a:t>
            </a:r>
            <a:r>
              <a:rPr lang="en-US" sz="2200" dirty="0"/>
              <a:t> </a:t>
            </a:r>
            <a:r>
              <a:rPr lang="en-US" sz="2200" dirty="0" err="1"/>
              <a:t>bộ</a:t>
            </a:r>
            <a:r>
              <a:rPr lang="en-US" sz="2200" dirty="0"/>
              <a:t> </a:t>
            </a:r>
            <a:r>
              <a:rPr lang="en-US" sz="2200" dirty="0" err="1"/>
              <a:t>đoạn</a:t>
            </a:r>
            <a:r>
              <a:rPr lang="en-US" sz="2200" dirty="0"/>
              <a:t> code </a:t>
            </a:r>
            <a:r>
              <a:rPr lang="en-US" sz="2200" dirty="0" err="1"/>
              <a:t>và</a:t>
            </a:r>
            <a:r>
              <a:rPr lang="en-US" sz="2200" dirty="0"/>
              <a:t> pate </a:t>
            </a:r>
            <a:r>
              <a:rPr lang="en-US" sz="2200" dirty="0" err="1"/>
              <a:t>vào</a:t>
            </a:r>
            <a:r>
              <a:rPr lang="en-US" sz="2200" dirty="0"/>
              <a:t> Terminal </a:t>
            </a:r>
            <a:r>
              <a:rPr lang="en-US" sz="2200" dirty="0" err="1"/>
              <a:t>và</a:t>
            </a:r>
            <a:r>
              <a:rPr lang="en-US" sz="2200" dirty="0"/>
              <a:t> Enter</a:t>
            </a:r>
          </a:p>
        </p:txBody>
      </p:sp>
      <p:pic>
        <p:nvPicPr>
          <p:cNvPr id="4" name="Picture 3">
            <a:extLst>
              <a:ext uri="{FF2B5EF4-FFF2-40B4-BE49-F238E27FC236}">
                <a16:creationId xmlns:a16="http://schemas.microsoft.com/office/drawing/2014/main" id="{8668E3FF-E4B0-2F15-B971-10D7555AC06E}"/>
              </a:ext>
            </a:extLst>
          </p:cNvPr>
          <p:cNvPicPr>
            <a:picLocks noChangeAspect="1"/>
          </p:cNvPicPr>
          <p:nvPr/>
        </p:nvPicPr>
        <p:blipFill>
          <a:blip r:embed="rId5"/>
          <a:stretch>
            <a:fillRect/>
          </a:stretch>
        </p:blipFill>
        <p:spPr>
          <a:xfrm>
            <a:off x="6048050" y="2669040"/>
            <a:ext cx="5458968" cy="3293426"/>
          </a:xfrm>
          <a:prstGeom prst="rect">
            <a:avLst/>
          </a:prstGeom>
        </p:spPr>
      </p:pic>
      <p:sp>
        <p:nvSpPr>
          <p:cNvPr id="3" name="TextBox 2">
            <a:extLst>
              <a:ext uri="{FF2B5EF4-FFF2-40B4-BE49-F238E27FC236}">
                <a16:creationId xmlns:a16="http://schemas.microsoft.com/office/drawing/2014/main" id="{982A553F-5B5E-00BB-79D4-B86713E26936}"/>
              </a:ext>
            </a:extLst>
          </p:cNvPr>
          <p:cNvSpPr txBox="1"/>
          <p:nvPr/>
        </p:nvSpPr>
        <p:spPr>
          <a:xfrm>
            <a:off x="6048050" y="1334520"/>
            <a:ext cx="5458968" cy="1184940"/>
          </a:xfrm>
          <a:prstGeom prst="rect">
            <a:avLst/>
          </a:prstGeom>
          <a:noFill/>
          <a:ln>
            <a:solidFill>
              <a:schemeClr val="accent2"/>
            </a:solidFill>
            <a:prstDash val="dash"/>
          </a:ln>
        </p:spPr>
        <p:txBody>
          <a:bodyPr wrap="square">
            <a:spAutoFit/>
          </a:bodyPr>
          <a:lstStyle/>
          <a:p>
            <a:pPr lvl="0">
              <a:lnSpc>
                <a:spcPct val="100000"/>
              </a:lnSpc>
            </a:pPr>
            <a:r>
              <a:rPr lang="en-US" sz="1200" i="1" dirty="0">
                <a:solidFill>
                  <a:schemeClr val="accent1">
                    <a:lumMod val="20000"/>
                    <a:lumOff val="80000"/>
                  </a:schemeClr>
                </a:solidFill>
                <a:latin typeface="Aptos Display" panose="020B0004020202020204" pitchFamily="34" charset="0"/>
              </a:rPr>
              <a:t>/interface list add name=WAN</a:t>
            </a:r>
          </a:p>
          <a:p>
            <a:pPr lvl="0">
              <a:lnSpc>
                <a:spcPct val="100000"/>
              </a:lnSpc>
            </a:pPr>
            <a:r>
              <a:rPr lang="en-US" sz="1200" i="1" dirty="0">
                <a:solidFill>
                  <a:schemeClr val="accent1">
                    <a:lumMod val="20000"/>
                    <a:lumOff val="80000"/>
                  </a:schemeClr>
                </a:solidFill>
                <a:latin typeface="Aptos Display" panose="020B0004020202020204" pitchFamily="34" charset="0"/>
              </a:rPr>
              <a:t>/interface list add name=LAN</a:t>
            </a:r>
          </a:p>
          <a:p>
            <a:pPr lvl="0">
              <a:lnSpc>
                <a:spcPct val="100000"/>
              </a:lnSpc>
            </a:pPr>
            <a:r>
              <a:rPr lang="en-US" sz="1200" i="1" dirty="0">
                <a:solidFill>
                  <a:schemeClr val="accent1">
                    <a:lumMod val="20000"/>
                    <a:lumOff val="80000"/>
                  </a:schemeClr>
                </a:solidFill>
                <a:latin typeface="Aptos Display" panose="020B0004020202020204" pitchFamily="34" charset="0"/>
              </a:rPr>
              <a:t>:for </a:t>
            </a:r>
            <a:r>
              <a:rPr lang="en-US" sz="1200" i="1" dirty="0" err="1">
                <a:solidFill>
                  <a:schemeClr val="accent1">
                    <a:lumMod val="20000"/>
                    <a:lumOff val="80000"/>
                  </a:schemeClr>
                </a:solidFill>
                <a:latin typeface="Aptos Display" panose="020B0004020202020204" pitchFamily="34" charset="0"/>
              </a:rPr>
              <a:t>i</a:t>
            </a:r>
            <a:r>
              <a:rPr lang="en-US" sz="1200" i="1" dirty="0">
                <a:solidFill>
                  <a:schemeClr val="accent1">
                    <a:lumMod val="20000"/>
                    <a:lumOff val="80000"/>
                  </a:schemeClr>
                </a:solidFill>
                <a:latin typeface="Aptos Display" panose="020B0004020202020204" pitchFamily="34" charset="0"/>
              </a:rPr>
              <a:t> from=</a:t>
            </a:r>
            <a:r>
              <a:rPr lang="en-US" sz="1200" b="1" i="1" dirty="0">
                <a:solidFill>
                  <a:srgbClr val="FF0000"/>
                </a:solidFill>
                <a:latin typeface="Aptos Display" panose="020B0004020202020204" pitchFamily="34" charset="0"/>
              </a:rPr>
              <a:t>1 </a:t>
            </a:r>
            <a:r>
              <a:rPr lang="en-US" sz="1200" i="1" dirty="0">
                <a:solidFill>
                  <a:schemeClr val="accent1">
                    <a:lumMod val="20000"/>
                    <a:lumOff val="80000"/>
                  </a:schemeClr>
                </a:solidFill>
                <a:latin typeface="Aptos Display" panose="020B0004020202020204" pitchFamily="34" charset="0"/>
              </a:rPr>
              <a:t>to=</a:t>
            </a:r>
            <a:r>
              <a:rPr lang="en-US" sz="1200" b="1" i="1" dirty="0">
                <a:solidFill>
                  <a:srgbClr val="FF0000"/>
                </a:solidFill>
                <a:latin typeface="Aptos Display" panose="020B0004020202020204" pitchFamily="34" charset="0"/>
              </a:rPr>
              <a:t>4 </a:t>
            </a:r>
            <a:r>
              <a:rPr lang="en-US" sz="1200" i="1" dirty="0">
                <a:solidFill>
                  <a:schemeClr val="accent1">
                    <a:lumMod val="20000"/>
                    <a:lumOff val="80000"/>
                  </a:schemeClr>
                </a:solidFill>
                <a:latin typeface="Aptos Display" panose="020B0004020202020204" pitchFamily="34" charset="0"/>
              </a:rPr>
              <a:t>do={</a:t>
            </a:r>
          </a:p>
          <a:p>
            <a:pPr lvl="0">
              <a:lnSpc>
                <a:spcPct val="100000"/>
              </a:lnSpc>
            </a:pPr>
            <a:r>
              <a:rPr lang="en-US" sz="1200" i="1" dirty="0">
                <a:solidFill>
                  <a:schemeClr val="accent1">
                    <a:lumMod val="20000"/>
                    <a:lumOff val="80000"/>
                  </a:schemeClr>
                </a:solidFill>
                <a:latin typeface="Aptos Display" panose="020B0004020202020204" pitchFamily="34" charset="0"/>
              </a:rPr>
              <a:t> /routing table add disable=no fib name="</a:t>
            </a:r>
            <a:r>
              <a:rPr lang="en-US" sz="1200" i="1" dirty="0" err="1">
                <a:solidFill>
                  <a:schemeClr val="accent1">
                    <a:lumMod val="20000"/>
                    <a:lumOff val="80000"/>
                  </a:schemeClr>
                </a:solidFill>
                <a:latin typeface="Aptos Display" panose="020B0004020202020204" pitchFamily="34" charset="0"/>
              </a:rPr>
              <a:t>WAN$i</a:t>
            </a:r>
            <a:r>
              <a:rPr lang="en-US" sz="1200" i="1" dirty="0">
                <a:solidFill>
                  <a:schemeClr val="accent1">
                    <a:lumMod val="20000"/>
                    <a:lumOff val="80000"/>
                  </a:schemeClr>
                </a:solidFill>
                <a:latin typeface="Aptos Display" panose="020B0004020202020204" pitchFamily="34" charset="0"/>
              </a:rPr>
              <a:t>"</a:t>
            </a:r>
          </a:p>
          <a:p>
            <a:pPr lvl="0">
              <a:lnSpc>
                <a:spcPct val="100000"/>
              </a:lnSpc>
            </a:pPr>
            <a:r>
              <a:rPr lang="en-US" sz="1200" i="1" dirty="0">
                <a:solidFill>
                  <a:schemeClr val="accent1">
                    <a:lumMod val="20000"/>
                    <a:lumOff val="80000"/>
                  </a:schemeClr>
                </a:solidFill>
                <a:latin typeface="Aptos Display" panose="020B0004020202020204" pitchFamily="34" charset="0"/>
              </a:rPr>
              <a:t>}</a:t>
            </a:r>
          </a:p>
          <a:p>
            <a:pPr lvl="0">
              <a:lnSpc>
                <a:spcPct val="100000"/>
              </a:lnSpc>
            </a:pPr>
            <a:endParaRPr lang="en-US" sz="1100" i="1" dirty="0">
              <a:latin typeface="Aptos Display" panose="020B0004020202020204" pitchFamily="34" charset="0"/>
            </a:endParaRPr>
          </a:p>
        </p:txBody>
      </p:sp>
      <p:sp>
        <p:nvSpPr>
          <p:cNvPr id="5" name="Rectangle 4" descr="Web Design">
            <a:extLst>
              <a:ext uri="{FF2B5EF4-FFF2-40B4-BE49-F238E27FC236}">
                <a16:creationId xmlns:a16="http://schemas.microsoft.com/office/drawing/2014/main" id="{55393BC1-574B-E6B4-60B4-C13E61B7438F}"/>
              </a:ext>
            </a:extLst>
          </p:cNvPr>
          <p:cNvSpPr/>
          <p:nvPr/>
        </p:nvSpPr>
        <p:spPr>
          <a:xfrm>
            <a:off x="5995766" y="884892"/>
            <a:ext cx="509362" cy="44962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a:lstStyle/>
          <a:p>
            <a:endParaRPr lang="en-US">
              <a:solidFill>
                <a:srgbClr val="00B050"/>
              </a:solidFill>
            </a:endParaRPr>
          </a:p>
        </p:txBody>
      </p:sp>
      <p:pic>
        <p:nvPicPr>
          <p:cNvPr id="6" name="Picture 2" descr="TRANG TIN NỘI BỘ | TINPNC">
            <a:extLst>
              <a:ext uri="{FF2B5EF4-FFF2-40B4-BE49-F238E27FC236}">
                <a16:creationId xmlns:a16="http://schemas.microsoft.com/office/drawing/2014/main" id="{DF659C08-A68F-AB15-0CBE-E758BC2FDF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8790" y="87782"/>
            <a:ext cx="1511808" cy="6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12928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3271</TotalTime>
  <Words>4962</Words>
  <Application>Microsoft Office PowerPoint</Application>
  <PresentationFormat>Widescreen</PresentationFormat>
  <Paragraphs>481</Paragraphs>
  <Slides>44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Aptos</vt:lpstr>
      <vt:lpstr>Aptos Display</vt:lpstr>
      <vt:lpstr>Arial</vt:lpstr>
      <vt:lpstr>Wingdings</vt:lpstr>
      <vt:lpstr>Office Theme</vt:lpstr>
      <vt:lpstr>PowerPoint Presentation</vt:lpstr>
      <vt:lpstr>I. GIỚI THIỆU GÓI ĐA PHIÊN</vt:lpstr>
      <vt:lpstr>II. CÁC GÓI ĐA PHIÊN FPT ĐANG CUNG CẤP</vt:lpstr>
      <vt:lpstr>III. CẤU HÌNH GÓI ĐA PHIÊN TRÊN MIKROTIK</vt:lpstr>
      <vt:lpstr>1. THIẾT BỊ MIKROTIK FPT CUNG CẤP</vt:lpstr>
      <vt:lpstr>BƯỚC 1. ĐĂNG NHẬP WINBOX</vt:lpstr>
      <vt:lpstr>BƯỚC 2.  MỞ TERMINAL</vt:lpstr>
      <vt:lpstr>BƯỚC 3. CẤU HÌNH PPPOE ONLINE</vt:lpstr>
      <vt:lpstr>BƯỚC 4. CẤU HÌNH INTERFACE LIST VÀ KHỞI TẠO BẢNG ROUTING</vt:lpstr>
      <vt:lpstr>BƯỚC 5. CẤU HÌNH CÁC PORT LAN VÀO BRIDGE-LAN</vt:lpstr>
      <vt:lpstr>BƯỚC 6. CẤU HÌNH LIST MEMBER CHO CÁC INTERFACE</vt:lpstr>
      <vt:lpstr>BƯỚC 7. CẤU HÌNH NAT ĐỂ RA INTERNET</vt:lpstr>
      <vt:lpstr>BƯỚC 8. CẤU HÌNH DEFAULT ROUTE CHO CÁC BẢNG ROUTING</vt:lpstr>
      <vt:lpstr>BƯỚC 9. CẤU HÌNH QUY TẮC ROUTING</vt:lpstr>
      <vt:lpstr>BƯỚC 9.1. CẤU HÌNH QUY TẮC ROUTING</vt:lpstr>
      <vt:lpstr>BƯỚC 9.2. CẤU HÌNH QUY TẮC ROUTING</vt:lpstr>
      <vt:lpstr>BƯỚC 9.2. CẤU HÌNH QUY TẮC ROUTING</vt:lpstr>
      <vt:lpstr>Tổng hợp lệnh cấu hình, KTV có thể thay đổi các thông số bôi đỏ cho phù hợp mô hình nhà KH, sau đó copy all và pate vào Terminal  và Enter để lệnh tự chạy hết</vt:lpstr>
      <vt:lpstr>2. THIẾT BỊ MIKROTIK KHÁCH HÀNG TỰ TRANG BỊ</vt:lpstr>
      <vt:lpstr>BƯỚC 1. ĐĂNG NHẬP WINBOX</vt:lpstr>
      <vt:lpstr>BƯỚC 2. RESET THIẾT BỊ VỀ CẤU HÌNH MẶC ĐỊNH</vt:lpstr>
      <vt:lpstr>BƯỚC 3. MỞ TERMINAL</vt:lpstr>
      <vt:lpstr>BƯỚC 4. CẤU HÌNH BRIGDE PORT</vt:lpstr>
      <vt:lpstr>BƯỚC 5. CẤU HÌNH IP ADDRESS VÀ DHCP SERVER</vt:lpstr>
      <vt:lpstr>BƯỚC 6. CẤU HÌNH CÁC PORT LAN VÀO BRIDGE-LAN</vt:lpstr>
      <vt:lpstr>7. CẤU HÌNH REBOOT THIẾT BỊ MIKROTIK</vt:lpstr>
      <vt:lpstr>8. CẤU HÌNH PPPOE ONLINE</vt:lpstr>
      <vt:lpstr>9. CẤU HÌNH INTERFACE LIST VÀ KHỞI TẠO BẢNG ROUTING</vt:lpstr>
      <vt:lpstr>10. CẤU HÌNH CÁC PORT LAN VÀO BRIGDE</vt:lpstr>
      <vt:lpstr>11. CẤU HÌNH MEMBER CHO CÁC INTERFACE</vt:lpstr>
      <vt:lpstr>12. CẤU HÌNH NAT ĐỂ RA INTERNET</vt:lpstr>
      <vt:lpstr>13. CẤU HÌNH DEFAULF ROUTE CHO CÁC BẢNG ROUTING</vt:lpstr>
      <vt:lpstr>BƯỚC 14. CẤU HÌNH QUY TẮC ROUTING</vt:lpstr>
      <vt:lpstr>14.1 CẤU HÌNH QUY TẮC ROUTING</vt:lpstr>
      <vt:lpstr>14.2 CẤU HÌNH QUY TẮC ROUTING</vt:lpstr>
      <vt:lpstr>14.2 CẤU HÌNH QUY TẮC ROUTING</vt:lpstr>
      <vt:lpstr>Tổng hợp lệnh cấu hình, KTV có thể thay đổi các thông số bôi đỏ cho phù hợp mô hình nhà KH, sau đó copy all và pate vào Terminal để lệnh tự chạy hết</vt:lpstr>
      <vt:lpstr>Tổng hợp lệnh cấu hình, KTV có thể thay đổi các thông số bôi đỏ cho phù hợp mô hình nhà KH, sau đó copy all và pate vào Terminal để lệnh tự chạy hết</vt:lpstr>
      <vt:lpstr>III. NGHIỆM THU GÓI ĐA PHIÊN TRÊN ROUTER MIKROTIK</vt:lpstr>
      <vt:lpstr>1. NGHIỆM THU SỐ PHIÊN PPPOE ĐÃ QUAY</vt:lpstr>
      <vt:lpstr>2. NGHIỆM THU SỐ IP PUBLIC ĐÃ NHẬN</vt:lpstr>
      <vt:lpstr>3. NGHIỆM THU BẢNG ROUTING ĐÃ TẠO</vt:lpstr>
      <vt:lpstr>4. NGHIỆM THU THỰC TẾ TRÊN MÁY TÍNH KHG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Trưởng Đặng Văn</dc:creator>
  <cp:lastModifiedBy>Nguyễn Hồng Minh</cp:lastModifiedBy>
  <cp:revision>2</cp:revision>
  <dcterms:created xsi:type="dcterms:W3CDTF">2025-01-21T03:35:49Z</dcterms:created>
  <dcterms:modified xsi:type="dcterms:W3CDTF">2025-02-18T04:00:18Z</dcterms:modified>
</cp:coreProperties>
</file>