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25" d="100"/>
          <a:sy n="125" d="100"/>
        </p:scale>
        <p:origin x="162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64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8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3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1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59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5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81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52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4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3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1B69-23CD-4B8A-B36E-78DA5E168A56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7A49-A958-4079-AAE1-313E44B3B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76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1379622" y="1862401"/>
            <a:ext cx="4904777" cy="1320441"/>
            <a:chOff x="1379622" y="1862401"/>
            <a:chExt cx="4904777" cy="1320441"/>
          </a:xfrm>
        </p:grpSpPr>
        <p:sp>
          <p:nvSpPr>
            <p:cNvPr id="4" name="正方形/長方形 3"/>
            <p:cNvSpPr/>
            <p:nvPr/>
          </p:nvSpPr>
          <p:spPr>
            <a:xfrm>
              <a:off x="1379622" y="1862401"/>
              <a:ext cx="576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08021" y="2606842"/>
              <a:ext cx="576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84021" y="2606842"/>
              <a:ext cx="576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260021" y="2606842"/>
              <a:ext cx="576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836021" y="2606842"/>
              <a:ext cx="576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412021" y="2606842"/>
              <a:ext cx="576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988021" y="2606842"/>
              <a:ext cx="576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708399" y="1862401"/>
              <a:ext cx="576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上向き折線 11"/>
            <p:cNvSpPr/>
            <p:nvPr/>
          </p:nvSpPr>
          <p:spPr>
            <a:xfrm rot="5400000">
              <a:off x="1583400" y="2558909"/>
              <a:ext cx="473242" cy="44077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上向き折線 12"/>
            <p:cNvSpPr/>
            <p:nvPr/>
          </p:nvSpPr>
          <p:spPr>
            <a:xfrm>
              <a:off x="5647389" y="2542676"/>
              <a:ext cx="473242" cy="44077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48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14393"/>
              </p:ext>
            </p:extLst>
          </p:nvPr>
        </p:nvGraphicFramePr>
        <p:xfrm>
          <a:off x="1524000" y="1397000"/>
          <a:ext cx="19571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52806133"/>
                    </a:ext>
                  </a:extLst>
                </a:gridCol>
                <a:gridCol w="280737">
                  <a:extLst>
                    <a:ext uri="{9D8B030D-6E8A-4147-A177-3AD203B41FA5}">
                      <a16:colId xmlns:a16="http://schemas.microsoft.com/office/drawing/2014/main" val="3625821332"/>
                    </a:ext>
                  </a:extLst>
                </a:gridCol>
                <a:gridCol w="810126">
                  <a:extLst>
                    <a:ext uri="{9D8B030D-6E8A-4147-A177-3AD203B41FA5}">
                      <a16:colId xmlns:a16="http://schemas.microsoft.com/office/drawing/2014/main" val="205685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clk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84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srst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99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385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err="1"/>
                        <a:t>dout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231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wr_en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err="1"/>
                        <a:t>rd_en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0576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full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empty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937215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1042737" y="1604211"/>
            <a:ext cx="2919663" cy="1828801"/>
            <a:chOff x="1042737" y="1604211"/>
            <a:chExt cx="2919663" cy="1828801"/>
          </a:xfrm>
        </p:grpSpPr>
        <p:cxnSp>
          <p:nvCxnSpPr>
            <p:cNvPr id="7" name="直線コネクタ 6"/>
            <p:cNvCxnSpPr>
              <a:cxnSpLocks/>
            </p:cNvCxnSpPr>
            <p:nvPr/>
          </p:nvCxnSpPr>
          <p:spPr>
            <a:xfrm flipH="1">
              <a:off x="1042737" y="1604211"/>
              <a:ext cx="481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cxnSpLocks/>
            </p:cNvCxnSpPr>
            <p:nvPr/>
          </p:nvCxnSpPr>
          <p:spPr>
            <a:xfrm flipH="1">
              <a:off x="1042737" y="1973180"/>
              <a:ext cx="481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cxnSpLocks/>
            </p:cNvCxnSpPr>
            <p:nvPr/>
          </p:nvCxnSpPr>
          <p:spPr>
            <a:xfrm flipH="1">
              <a:off x="1042737" y="2719138"/>
              <a:ext cx="48126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cxnSpLocks/>
            </p:cNvCxnSpPr>
            <p:nvPr/>
          </p:nvCxnSpPr>
          <p:spPr>
            <a:xfrm flipH="1">
              <a:off x="1042737" y="3076075"/>
              <a:ext cx="481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cxnSpLocks/>
            </p:cNvCxnSpPr>
            <p:nvPr/>
          </p:nvCxnSpPr>
          <p:spPr>
            <a:xfrm flipH="1">
              <a:off x="1042737" y="3433012"/>
              <a:ext cx="481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cxnSpLocks/>
            </p:cNvCxnSpPr>
            <p:nvPr/>
          </p:nvCxnSpPr>
          <p:spPr>
            <a:xfrm flipH="1">
              <a:off x="3481137" y="2719138"/>
              <a:ext cx="48126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cxnSpLocks/>
            </p:cNvCxnSpPr>
            <p:nvPr/>
          </p:nvCxnSpPr>
          <p:spPr>
            <a:xfrm flipH="1">
              <a:off x="3481137" y="3076075"/>
              <a:ext cx="481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cxnSpLocks/>
            </p:cNvCxnSpPr>
            <p:nvPr/>
          </p:nvCxnSpPr>
          <p:spPr>
            <a:xfrm flipH="1">
              <a:off x="3481137" y="3433012"/>
              <a:ext cx="481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5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75435"/>
              </p:ext>
            </p:extLst>
          </p:nvPr>
        </p:nvGraphicFramePr>
        <p:xfrm>
          <a:off x="1524000" y="1397000"/>
          <a:ext cx="19571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52806133"/>
                    </a:ext>
                  </a:extLst>
                </a:gridCol>
                <a:gridCol w="280737">
                  <a:extLst>
                    <a:ext uri="{9D8B030D-6E8A-4147-A177-3AD203B41FA5}">
                      <a16:colId xmlns:a16="http://schemas.microsoft.com/office/drawing/2014/main" val="3625821332"/>
                    </a:ext>
                  </a:extLst>
                </a:gridCol>
                <a:gridCol w="810126">
                  <a:extLst>
                    <a:ext uri="{9D8B030D-6E8A-4147-A177-3AD203B41FA5}">
                      <a16:colId xmlns:a16="http://schemas.microsoft.com/office/drawing/2014/main" val="205685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clk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84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srst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9931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FWFT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385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err="1"/>
                        <a:t>dout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231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wr_en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err="1"/>
                        <a:t>rd_en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0576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full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empty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937215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09035"/>
              </p:ext>
            </p:extLst>
          </p:nvPr>
        </p:nvGraphicFramePr>
        <p:xfrm>
          <a:off x="5622758" y="1397000"/>
          <a:ext cx="19571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52806133"/>
                    </a:ext>
                  </a:extLst>
                </a:gridCol>
                <a:gridCol w="280737">
                  <a:extLst>
                    <a:ext uri="{9D8B030D-6E8A-4147-A177-3AD203B41FA5}">
                      <a16:colId xmlns:a16="http://schemas.microsoft.com/office/drawing/2014/main" val="3625821332"/>
                    </a:ext>
                  </a:extLst>
                </a:gridCol>
                <a:gridCol w="810126">
                  <a:extLst>
                    <a:ext uri="{9D8B030D-6E8A-4147-A177-3AD203B41FA5}">
                      <a16:colId xmlns:a16="http://schemas.microsoft.com/office/drawing/2014/main" val="205685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clk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84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srst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9931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Standard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385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err="1"/>
                        <a:t>dout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231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wr_en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err="1"/>
                        <a:t>rd_en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0576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full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empty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937215"/>
                  </a:ext>
                </a:extLst>
              </a:tr>
            </a:tbl>
          </a:graphicData>
        </a:graphic>
      </p:graphicFrame>
      <p:grpSp>
        <p:nvGrpSpPr>
          <p:cNvPr id="88" name="グループ化 87"/>
          <p:cNvGrpSpPr/>
          <p:nvPr/>
        </p:nvGrpSpPr>
        <p:grpSpPr>
          <a:xfrm>
            <a:off x="721897" y="1082843"/>
            <a:ext cx="7339261" cy="2868687"/>
            <a:chOff x="721897" y="1082843"/>
            <a:chExt cx="7339261" cy="2868687"/>
          </a:xfrm>
        </p:grpSpPr>
        <p:cxnSp>
          <p:nvCxnSpPr>
            <p:cNvPr id="6" name="直線コネクタ 5"/>
            <p:cNvCxnSpPr>
              <a:cxnSpLocks/>
            </p:cNvCxnSpPr>
            <p:nvPr/>
          </p:nvCxnSpPr>
          <p:spPr>
            <a:xfrm flipH="1">
              <a:off x="1002631" y="1604211"/>
              <a:ext cx="5213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cxnSpLocks/>
            </p:cNvCxnSpPr>
            <p:nvPr/>
          </p:nvCxnSpPr>
          <p:spPr>
            <a:xfrm flipH="1">
              <a:off x="1155031" y="1973180"/>
              <a:ext cx="3689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>
              <a:cxnSpLocks/>
            </p:cNvCxnSpPr>
            <p:nvPr/>
          </p:nvCxnSpPr>
          <p:spPr>
            <a:xfrm flipH="1">
              <a:off x="721897" y="2719138"/>
              <a:ext cx="80210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cxnSpLocks/>
            </p:cNvCxnSpPr>
            <p:nvPr/>
          </p:nvCxnSpPr>
          <p:spPr>
            <a:xfrm flipH="1">
              <a:off x="721897" y="3076075"/>
              <a:ext cx="8021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cxnSpLocks/>
            </p:cNvCxnSpPr>
            <p:nvPr/>
          </p:nvCxnSpPr>
          <p:spPr>
            <a:xfrm flipH="1">
              <a:off x="721897" y="3433012"/>
              <a:ext cx="8021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cxnSpLocks/>
            </p:cNvCxnSpPr>
            <p:nvPr/>
          </p:nvCxnSpPr>
          <p:spPr>
            <a:xfrm flipH="1">
              <a:off x="3481139" y="2719138"/>
              <a:ext cx="2141619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cxnSpLocks/>
            </p:cNvCxnSpPr>
            <p:nvPr/>
          </p:nvCxnSpPr>
          <p:spPr>
            <a:xfrm flipH="1">
              <a:off x="3481138" y="3433012"/>
              <a:ext cx="3288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cxnSpLocks/>
            </p:cNvCxnSpPr>
            <p:nvPr/>
          </p:nvCxnSpPr>
          <p:spPr>
            <a:xfrm flipH="1">
              <a:off x="5141495" y="1604211"/>
              <a:ext cx="481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cxnSpLocks/>
            </p:cNvCxnSpPr>
            <p:nvPr/>
          </p:nvCxnSpPr>
          <p:spPr>
            <a:xfrm flipH="1">
              <a:off x="5013158" y="1969168"/>
              <a:ext cx="6096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cxnSpLocks/>
            </p:cNvCxnSpPr>
            <p:nvPr/>
          </p:nvCxnSpPr>
          <p:spPr>
            <a:xfrm flipH="1">
              <a:off x="3481137" y="3076075"/>
              <a:ext cx="214162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cxnSpLocks/>
            </p:cNvCxnSpPr>
            <p:nvPr/>
          </p:nvCxnSpPr>
          <p:spPr>
            <a:xfrm flipH="1">
              <a:off x="4002506" y="3433012"/>
              <a:ext cx="16202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cxnSpLocks/>
            </p:cNvCxnSpPr>
            <p:nvPr/>
          </p:nvCxnSpPr>
          <p:spPr>
            <a:xfrm flipH="1">
              <a:off x="7579895" y="2719138"/>
              <a:ext cx="48126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cxnSpLocks/>
            </p:cNvCxnSpPr>
            <p:nvPr/>
          </p:nvCxnSpPr>
          <p:spPr>
            <a:xfrm flipH="1">
              <a:off x="7579895" y="3076075"/>
              <a:ext cx="481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cxnSpLocks/>
            </p:cNvCxnSpPr>
            <p:nvPr/>
          </p:nvCxnSpPr>
          <p:spPr>
            <a:xfrm flipH="1">
              <a:off x="7579895" y="3433012"/>
              <a:ext cx="4812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グループ化 27"/>
            <p:cNvGrpSpPr/>
            <p:nvPr/>
          </p:nvGrpSpPr>
          <p:grpSpPr>
            <a:xfrm rot="10800000">
              <a:off x="4133559" y="3553511"/>
              <a:ext cx="727200" cy="398019"/>
              <a:chOff x="4135984" y="4286276"/>
              <a:chExt cx="1333187" cy="729694"/>
            </a:xfrm>
          </p:grpSpPr>
          <p:sp>
            <p:nvSpPr>
              <p:cNvPr id="24" name="月 3"/>
              <p:cNvSpPr/>
              <p:nvPr/>
            </p:nvSpPr>
            <p:spPr>
              <a:xfrm>
                <a:off x="4423984" y="4286276"/>
                <a:ext cx="1045187" cy="729694"/>
              </a:xfrm>
              <a:custGeom>
                <a:avLst/>
                <a:gdLst>
                  <a:gd name="connsiteX0" fmla="*/ 2087593 w 2087593"/>
                  <a:gd name="connsiteY0" fmla="*/ 1173192 h 1173192"/>
                  <a:gd name="connsiteX1" fmla="*/ 0 w 2087593"/>
                  <a:gd name="connsiteY1" fmla="*/ 586596 h 1173192"/>
                  <a:gd name="connsiteX2" fmla="*/ 2087593 w 2087593"/>
                  <a:gd name="connsiteY2" fmla="*/ 0 h 1173192"/>
                  <a:gd name="connsiteX3" fmla="*/ 2087591 w 2087593"/>
                  <a:gd name="connsiteY3" fmla="*/ 1173192 h 1173192"/>
                  <a:gd name="connsiteX4" fmla="*/ 2087593 w 2087593"/>
                  <a:gd name="connsiteY4" fmla="*/ 1173192 h 1173192"/>
                  <a:gd name="connsiteX0" fmla="*/ 2087593 w 2087593"/>
                  <a:gd name="connsiteY0" fmla="*/ 1173192 h 1173192"/>
                  <a:gd name="connsiteX1" fmla="*/ 0 w 2087593"/>
                  <a:gd name="connsiteY1" fmla="*/ 586596 h 1173192"/>
                  <a:gd name="connsiteX2" fmla="*/ 2087593 w 2087593"/>
                  <a:gd name="connsiteY2" fmla="*/ 0 h 1173192"/>
                  <a:gd name="connsiteX3" fmla="*/ 2087591 w 2087593"/>
                  <a:gd name="connsiteY3" fmla="*/ 1173192 h 1173192"/>
                  <a:gd name="connsiteX4" fmla="*/ 2087593 w 2087593"/>
                  <a:gd name="connsiteY4" fmla="*/ 1173192 h 1173192"/>
                  <a:gd name="connsiteX0" fmla="*/ 2087593 w 2087593"/>
                  <a:gd name="connsiteY0" fmla="*/ 1173192 h 1173192"/>
                  <a:gd name="connsiteX1" fmla="*/ 0 w 2087593"/>
                  <a:gd name="connsiteY1" fmla="*/ 586596 h 1173192"/>
                  <a:gd name="connsiteX2" fmla="*/ 2087593 w 2087593"/>
                  <a:gd name="connsiteY2" fmla="*/ 0 h 1173192"/>
                  <a:gd name="connsiteX3" fmla="*/ 2087591 w 2087593"/>
                  <a:gd name="connsiteY3" fmla="*/ 1173192 h 1173192"/>
                  <a:gd name="connsiteX4" fmla="*/ 2087593 w 2087593"/>
                  <a:gd name="connsiteY4" fmla="*/ 1173192 h 1173192"/>
                  <a:gd name="connsiteX0" fmla="*/ 2087593 w 2087593"/>
                  <a:gd name="connsiteY0" fmla="*/ 1173192 h 1173192"/>
                  <a:gd name="connsiteX1" fmla="*/ 0 w 2087593"/>
                  <a:gd name="connsiteY1" fmla="*/ 586596 h 1173192"/>
                  <a:gd name="connsiteX2" fmla="*/ 2087593 w 2087593"/>
                  <a:gd name="connsiteY2" fmla="*/ 0 h 1173192"/>
                  <a:gd name="connsiteX3" fmla="*/ 2087591 w 2087593"/>
                  <a:gd name="connsiteY3" fmla="*/ 1173192 h 1173192"/>
                  <a:gd name="connsiteX4" fmla="*/ 2087593 w 2087593"/>
                  <a:gd name="connsiteY4" fmla="*/ 1173192 h 1173192"/>
                  <a:gd name="connsiteX0" fmla="*/ 2087593 w 2087593"/>
                  <a:gd name="connsiteY0" fmla="*/ 1173192 h 1173192"/>
                  <a:gd name="connsiteX1" fmla="*/ 0 w 2087593"/>
                  <a:gd name="connsiteY1" fmla="*/ 586596 h 1173192"/>
                  <a:gd name="connsiteX2" fmla="*/ 2087593 w 2087593"/>
                  <a:gd name="connsiteY2" fmla="*/ 0 h 1173192"/>
                  <a:gd name="connsiteX3" fmla="*/ 2087591 w 2087593"/>
                  <a:gd name="connsiteY3" fmla="*/ 1173192 h 1173192"/>
                  <a:gd name="connsiteX4" fmla="*/ 2087593 w 2087593"/>
                  <a:gd name="connsiteY4" fmla="*/ 1173192 h 1173192"/>
                  <a:gd name="connsiteX0" fmla="*/ 2087593 w 2087593"/>
                  <a:gd name="connsiteY0" fmla="*/ 1173192 h 1173192"/>
                  <a:gd name="connsiteX1" fmla="*/ 0 w 2087593"/>
                  <a:gd name="connsiteY1" fmla="*/ 586596 h 1173192"/>
                  <a:gd name="connsiteX2" fmla="*/ 2087593 w 2087593"/>
                  <a:gd name="connsiteY2" fmla="*/ 0 h 1173192"/>
                  <a:gd name="connsiteX3" fmla="*/ 2087591 w 2087593"/>
                  <a:gd name="connsiteY3" fmla="*/ 1173192 h 1173192"/>
                  <a:gd name="connsiteX4" fmla="*/ 2087593 w 2087593"/>
                  <a:gd name="connsiteY4" fmla="*/ 1173192 h 1173192"/>
                  <a:gd name="connsiteX0" fmla="*/ 2087593 w 2087593"/>
                  <a:gd name="connsiteY0" fmla="*/ 1173192 h 1173192"/>
                  <a:gd name="connsiteX1" fmla="*/ 0 w 2087593"/>
                  <a:gd name="connsiteY1" fmla="*/ 586596 h 1173192"/>
                  <a:gd name="connsiteX2" fmla="*/ 2087593 w 2087593"/>
                  <a:gd name="connsiteY2" fmla="*/ 0 h 1173192"/>
                  <a:gd name="connsiteX3" fmla="*/ 2087591 w 2087593"/>
                  <a:gd name="connsiteY3" fmla="*/ 1173192 h 1173192"/>
                  <a:gd name="connsiteX4" fmla="*/ 2087593 w 2087593"/>
                  <a:gd name="connsiteY4" fmla="*/ 1173192 h 1173192"/>
                  <a:gd name="connsiteX0" fmla="*/ 2087593 w 2160348"/>
                  <a:gd name="connsiteY0" fmla="*/ 1173192 h 1173192"/>
                  <a:gd name="connsiteX1" fmla="*/ 0 w 2160348"/>
                  <a:gd name="connsiteY1" fmla="*/ 586596 h 1173192"/>
                  <a:gd name="connsiteX2" fmla="*/ 2087593 w 2160348"/>
                  <a:gd name="connsiteY2" fmla="*/ 0 h 1173192"/>
                  <a:gd name="connsiteX3" fmla="*/ 1720755 w 2160348"/>
                  <a:gd name="connsiteY3" fmla="*/ 869099 h 1173192"/>
                  <a:gd name="connsiteX4" fmla="*/ 2087591 w 2160348"/>
                  <a:gd name="connsiteY4" fmla="*/ 1173192 h 1173192"/>
                  <a:gd name="connsiteX5" fmla="*/ 2087593 w 2160348"/>
                  <a:gd name="connsiteY5" fmla="*/ 1173192 h 1173192"/>
                  <a:gd name="connsiteX0" fmla="*/ 2087593 w 2160348"/>
                  <a:gd name="connsiteY0" fmla="*/ 1173192 h 1173192"/>
                  <a:gd name="connsiteX1" fmla="*/ 0 w 2160348"/>
                  <a:gd name="connsiteY1" fmla="*/ 586596 h 1173192"/>
                  <a:gd name="connsiteX2" fmla="*/ 2087593 w 2160348"/>
                  <a:gd name="connsiteY2" fmla="*/ 0 h 1173192"/>
                  <a:gd name="connsiteX3" fmla="*/ 1720755 w 2160348"/>
                  <a:gd name="connsiteY3" fmla="*/ 869099 h 1173192"/>
                  <a:gd name="connsiteX4" fmla="*/ 2087591 w 2160348"/>
                  <a:gd name="connsiteY4" fmla="*/ 1173192 h 1173192"/>
                  <a:gd name="connsiteX5" fmla="*/ 2087593 w 2160348"/>
                  <a:gd name="connsiteY5" fmla="*/ 1173192 h 1173192"/>
                  <a:gd name="connsiteX0" fmla="*/ 2087593 w 2160348"/>
                  <a:gd name="connsiteY0" fmla="*/ 1173192 h 1173192"/>
                  <a:gd name="connsiteX1" fmla="*/ 0 w 2160348"/>
                  <a:gd name="connsiteY1" fmla="*/ 586596 h 1173192"/>
                  <a:gd name="connsiteX2" fmla="*/ 2087593 w 2160348"/>
                  <a:gd name="connsiteY2" fmla="*/ 0 h 1173192"/>
                  <a:gd name="connsiteX3" fmla="*/ 1720755 w 2160348"/>
                  <a:gd name="connsiteY3" fmla="*/ 869099 h 1173192"/>
                  <a:gd name="connsiteX4" fmla="*/ 2087591 w 2160348"/>
                  <a:gd name="connsiteY4" fmla="*/ 1173192 h 1173192"/>
                  <a:gd name="connsiteX5" fmla="*/ 2087593 w 2160348"/>
                  <a:gd name="connsiteY5" fmla="*/ 1173192 h 1173192"/>
                  <a:gd name="connsiteX0" fmla="*/ 2087593 w 2160348"/>
                  <a:gd name="connsiteY0" fmla="*/ 1173192 h 1173192"/>
                  <a:gd name="connsiteX1" fmla="*/ 0 w 2160348"/>
                  <a:gd name="connsiteY1" fmla="*/ 586596 h 1173192"/>
                  <a:gd name="connsiteX2" fmla="*/ 2087593 w 2160348"/>
                  <a:gd name="connsiteY2" fmla="*/ 0 h 1173192"/>
                  <a:gd name="connsiteX3" fmla="*/ 1720755 w 2160348"/>
                  <a:gd name="connsiteY3" fmla="*/ 869099 h 1173192"/>
                  <a:gd name="connsiteX4" fmla="*/ 2087591 w 2160348"/>
                  <a:gd name="connsiteY4" fmla="*/ 1173192 h 1173192"/>
                  <a:gd name="connsiteX5" fmla="*/ 2087593 w 2160348"/>
                  <a:gd name="connsiteY5" fmla="*/ 1173192 h 1173192"/>
                  <a:gd name="connsiteX0" fmla="*/ 2087593 w 2138251"/>
                  <a:gd name="connsiteY0" fmla="*/ 1173192 h 1173192"/>
                  <a:gd name="connsiteX1" fmla="*/ 0 w 2138251"/>
                  <a:gd name="connsiteY1" fmla="*/ 586596 h 1173192"/>
                  <a:gd name="connsiteX2" fmla="*/ 2087593 w 2138251"/>
                  <a:gd name="connsiteY2" fmla="*/ 0 h 1173192"/>
                  <a:gd name="connsiteX3" fmla="*/ 1720755 w 2138251"/>
                  <a:gd name="connsiteY3" fmla="*/ 869099 h 1173192"/>
                  <a:gd name="connsiteX4" fmla="*/ 2087591 w 2138251"/>
                  <a:gd name="connsiteY4" fmla="*/ 1173192 h 1173192"/>
                  <a:gd name="connsiteX5" fmla="*/ 2087593 w 2138251"/>
                  <a:gd name="connsiteY5" fmla="*/ 1173192 h 1173192"/>
                  <a:gd name="connsiteX0" fmla="*/ 2087593 w 2139088"/>
                  <a:gd name="connsiteY0" fmla="*/ 1173192 h 1173192"/>
                  <a:gd name="connsiteX1" fmla="*/ 0 w 2139088"/>
                  <a:gd name="connsiteY1" fmla="*/ 586596 h 1173192"/>
                  <a:gd name="connsiteX2" fmla="*/ 2087593 w 2139088"/>
                  <a:gd name="connsiteY2" fmla="*/ 0 h 1173192"/>
                  <a:gd name="connsiteX3" fmla="*/ 1720755 w 2139088"/>
                  <a:gd name="connsiteY3" fmla="*/ 869099 h 1173192"/>
                  <a:gd name="connsiteX4" fmla="*/ 2087591 w 2139088"/>
                  <a:gd name="connsiteY4" fmla="*/ 1173192 h 1173192"/>
                  <a:gd name="connsiteX5" fmla="*/ 2087593 w 2139088"/>
                  <a:gd name="connsiteY5" fmla="*/ 1173192 h 1173192"/>
                  <a:gd name="connsiteX0" fmla="*/ 2087593 w 2139208"/>
                  <a:gd name="connsiteY0" fmla="*/ 1173192 h 1173192"/>
                  <a:gd name="connsiteX1" fmla="*/ 0 w 2139208"/>
                  <a:gd name="connsiteY1" fmla="*/ 586596 h 1173192"/>
                  <a:gd name="connsiteX2" fmla="*/ 2087593 w 2139208"/>
                  <a:gd name="connsiteY2" fmla="*/ 0 h 1173192"/>
                  <a:gd name="connsiteX3" fmla="*/ 1720755 w 2139208"/>
                  <a:gd name="connsiteY3" fmla="*/ 869099 h 1173192"/>
                  <a:gd name="connsiteX4" fmla="*/ 2087591 w 2139208"/>
                  <a:gd name="connsiteY4" fmla="*/ 1173192 h 1173192"/>
                  <a:gd name="connsiteX5" fmla="*/ 2087593 w 2139208"/>
                  <a:gd name="connsiteY5" fmla="*/ 1173192 h 1173192"/>
                  <a:gd name="connsiteX0" fmla="*/ 2087593 w 2160373"/>
                  <a:gd name="connsiteY0" fmla="*/ 1173192 h 1173192"/>
                  <a:gd name="connsiteX1" fmla="*/ 0 w 2160373"/>
                  <a:gd name="connsiteY1" fmla="*/ 586596 h 1173192"/>
                  <a:gd name="connsiteX2" fmla="*/ 2087593 w 2160373"/>
                  <a:gd name="connsiteY2" fmla="*/ 0 h 1173192"/>
                  <a:gd name="connsiteX3" fmla="*/ 1720755 w 2160373"/>
                  <a:gd name="connsiteY3" fmla="*/ 869099 h 1173192"/>
                  <a:gd name="connsiteX4" fmla="*/ 2087591 w 2160373"/>
                  <a:gd name="connsiteY4" fmla="*/ 1173192 h 1173192"/>
                  <a:gd name="connsiteX5" fmla="*/ 2087593 w 2160373"/>
                  <a:gd name="connsiteY5" fmla="*/ 1173192 h 1173192"/>
                  <a:gd name="connsiteX0" fmla="*/ 2087593 w 2160373"/>
                  <a:gd name="connsiteY0" fmla="*/ 1173192 h 1173192"/>
                  <a:gd name="connsiteX1" fmla="*/ 0 w 2160373"/>
                  <a:gd name="connsiteY1" fmla="*/ 586596 h 1173192"/>
                  <a:gd name="connsiteX2" fmla="*/ 2087593 w 2160373"/>
                  <a:gd name="connsiteY2" fmla="*/ 0 h 1173192"/>
                  <a:gd name="connsiteX3" fmla="*/ 1720755 w 2160373"/>
                  <a:gd name="connsiteY3" fmla="*/ 861436 h 1173192"/>
                  <a:gd name="connsiteX4" fmla="*/ 2087591 w 2160373"/>
                  <a:gd name="connsiteY4" fmla="*/ 1173192 h 1173192"/>
                  <a:gd name="connsiteX5" fmla="*/ 2087593 w 2160373"/>
                  <a:gd name="connsiteY5" fmla="*/ 1173192 h 1173192"/>
                  <a:gd name="connsiteX0" fmla="*/ 2087593 w 2244269"/>
                  <a:gd name="connsiteY0" fmla="*/ 1175878 h 1175878"/>
                  <a:gd name="connsiteX1" fmla="*/ 0 w 2244269"/>
                  <a:gd name="connsiteY1" fmla="*/ 589282 h 1175878"/>
                  <a:gd name="connsiteX2" fmla="*/ 2087593 w 2244269"/>
                  <a:gd name="connsiteY2" fmla="*/ 2686 h 1175878"/>
                  <a:gd name="connsiteX3" fmla="*/ 2052799 w 2244269"/>
                  <a:gd name="connsiteY3" fmla="*/ 391597 h 1175878"/>
                  <a:gd name="connsiteX4" fmla="*/ 1720755 w 2244269"/>
                  <a:gd name="connsiteY4" fmla="*/ 864122 h 1175878"/>
                  <a:gd name="connsiteX5" fmla="*/ 2087591 w 2244269"/>
                  <a:gd name="connsiteY5" fmla="*/ 1175878 h 1175878"/>
                  <a:gd name="connsiteX6" fmla="*/ 2087593 w 2244269"/>
                  <a:gd name="connsiteY6" fmla="*/ 1175878 h 1175878"/>
                  <a:gd name="connsiteX0" fmla="*/ 2087593 w 2201713"/>
                  <a:gd name="connsiteY0" fmla="*/ 1175970 h 1175970"/>
                  <a:gd name="connsiteX1" fmla="*/ 0 w 2201713"/>
                  <a:gd name="connsiteY1" fmla="*/ 589374 h 1175970"/>
                  <a:gd name="connsiteX2" fmla="*/ 2087593 w 2201713"/>
                  <a:gd name="connsiteY2" fmla="*/ 2778 h 1175970"/>
                  <a:gd name="connsiteX3" fmla="*/ 1838247 w 2201713"/>
                  <a:gd name="connsiteY3" fmla="*/ 381472 h 1175970"/>
                  <a:gd name="connsiteX4" fmla="*/ 1720755 w 2201713"/>
                  <a:gd name="connsiteY4" fmla="*/ 864214 h 1175970"/>
                  <a:gd name="connsiteX5" fmla="*/ 2087591 w 2201713"/>
                  <a:gd name="connsiteY5" fmla="*/ 1175970 h 1175970"/>
                  <a:gd name="connsiteX6" fmla="*/ 2087593 w 2201713"/>
                  <a:gd name="connsiteY6" fmla="*/ 1175970 h 1175970"/>
                  <a:gd name="connsiteX0" fmla="*/ 2087593 w 2169319"/>
                  <a:gd name="connsiteY0" fmla="*/ 1175603 h 1175603"/>
                  <a:gd name="connsiteX1" fmla="*/ 0 w 2169319"/>
                  <a:gd name="connsiteY1" fmla="*/ 589007 h 1175603"/>
                  <a:gd name="connsiteX2" fmla="*/ 2087593 w 2169319"/>
                  <a:gd name="connsiteY2" fmla="*/ 2411 h 1175603"/>
                  <a:gd name="connsiteX3" fmla="*/ 1838247 w 2169319"/>
                  <a:gd name="connsiteY3" fmla="*/ 381105 h 1175603"/>
                  <a:gd name="connsiteX4" fmla="*/ 1720755 w 2169319"/>
                  <a:gd name="connsiteY4" fmla="*/ 863847 h 1175603"/>
                  <a:gd name="connsiteX5" fmla="*/ 2087591 w 2169319"/>
                  <a:gd name="connsiteY5" fmla="*/ 1175603 h 1175603"/>
                  <a:gd name="connsiteX6" fmla="*/ 2087593 w 2169319"/>
                  <a:gd name="connsiteY6" fmla="*/ 1175603 h 1175603"/>
                  <a:gd name="connsiteX0" fmla="*/ 2087593 w 2087601"/>
                  <a:gd name="connsiteY0" fmla="*/ 1173206 h 1173206"/>
                  <a:gd name="connsiteX1" fmla="*/ 0 w 2087601"/>
                  <a:gd name="connsiteY1" fmla="*/ 586610 h 1173206"/>
                  <a:gd name="connsiteX2" fmla="*/ 2087593 w 2087601"/>
                  <a:gd name="connsiteY2" fmla="*/ 14 h 1173206"/>
                  <a:gd name="connsiteX3" fmla="*/ 1838247 w 2087601"/>
                  <a:gd name="connsiteY3" fmla="*/ 378708 h 1173206"/>
                  <a:gd name="connsiteX4" fmla="*/ 1720755 w 2087601"/>
                  <a:gd name="connsiteY4" fmla="*/ 861450 h 1173206"/>
                  <a:gd name="connsiteX5" fmla="*/ 2087591 w 2087601"/>
                  <a:gd name="connsiteY5" fmla="*/ 1173206 h 1173206"/>
                  <a:gd name="connsiteX6" fmla="*/ 2087593 w 2087601"/>
                  <a:gd name="connsiteY6" fmla="*/ 1173206 h 1173206"/>
                  <a:gd name="connsiteX0" fmla="*/ 2087593 w 2087628"/>
                  <a:gd name="connsiteY0" fmla="*/ 1173213 h 1173213"/>
                  <a:gd name="connsiteX1" fmla="*/ 0 w 2087628"/>
                  <a:gd name="connsiteY1" fmla="*/ 586617 h 1173213"/>
                  <a:gd name="connsiteX2" fmla="*/ 2087593 w 2087628"/>
                  <a:gd name="connsiteY2" fmla="*/ 21 h 1173213"/>
                  <a:gd name="connsiteX3" fmla="*/ 1838247 w 2087628"/>
                  <a:gd name="connsiteY3" fmla="*/ 378715 h 1173213"/>
                  <a:gd name="connsiteX4" fmla="*/ 1720755 w 2087628"/>
                  <a:gd name="connsiteY4" fmla="*/ 861457 h 1173213"/>
                  <a:gd name="connsiteX5" fmla="*/ 2087591 w 2087628"/>
                  <a:gd name="connsiteY5" fmla="*/ 1173213 h 1173213"/>
                  <a:gd name="connsiteX6" fmla="*/ 2087593 w 2087628"/>
                  <a:gd name="connsiteY6" fmla="*/ 1173213 h 1173213"/>
                  <a:gd name="connsiteX0" fmla="*/ 2087593 w 2087620"/>
                  <a:gd name="connsiteY0" fmla="*/ 1173217 h 1173217"/>
                  <a:gd name="connsiteX1" fmla="*/ 0 w 2087620"/>
                  <a:gd name="connsiteY1" fmla="*/ 586621 h 1173217"/>
                  <a:gd name="connsiteX2" fmla="*/ 2087593 w 2087620"/>
                  <a:gd name="connsiteY2" fmla="*/ 25 h 1173217"/>
                  <a:gd name="connsiteX3" fmla="*/ 1802489 w 2087620"/>
                  <a:gd name="connsiteY3" fmla="*/ 353177 h 1173217"/>
                  <a:gd name="connsiteX4" fmla="*/ 1720755 w 2087620"/>
                  <a:gd name="connsiteY4" fmla="*/ 861461 h 1173217"/>
                  <a:gd name="connsiteX5" fmla="*/ 2087591 w 2087620"/>
                  <a:gd name="connsiteY5" fmla="*/ 1173217 h 1173217"/>
                  <a:gd name="connsiteX6" fmla="*/ 2087593 w 2087620"/>
                  <a:gd name="connsiteY6" fmla="*/ 1173217 h 1173217"/>
                  <a:gd name="connsiteX0" fmla="*/ 2087593 w 2087618"/>
                  <a:gd name="connsiteY0" fmla="*/ 1173225 h 1173225"/>
                  <a:gd name="connsiteX1" fmla="*/ 0 w 2087618"/>
                  <a:gd name="connsiteY1" fmla="*/ 586629 h 1173225"/>
                  <a:gd name="connsiteX2" fmla="*/ 2087593 w 2087618"/>
                  <a:gd name="connsiteY2" fmla="*/ 33 h 1173225"/>
                  <a:gd name="connsiteX3" fmla="*/ 1789718 w 2087618"/>
                  <a:gd name="connsiteY3" fmla="*/ 312318 h 1173225"/>
                  <a:gd name="connsiteX4" fmla="*/ 1720755 w 2087618"/>
                  <a:gd name="connsiteY4" fmla="*/ 861469 h 1173225"/>
                  <a:gd name="connsiteX5" fmla="*/ 2087591 w 2087618"/>
                  <a:gd name="connsiteY5" fmla="*/ 1173225 h 1173225"/>
                  <a:gd name="connsiteX6" fmla="*/ 2087593 w 2087618"/>
                  <a:gd name="connsiteY6" fmla="*/ 1173225 h 1173225"/>
                  <a:gd name="connsiteX0" fmla="*/ 2087593 w 2087618"/>
                  <a:gd name="connsiteY0" fmla="*/ 1173225 h 1173225"/>
                  <a:gd name="connsiteX1" fmla="*/ 0 w 2087618"/>
                  <a:gd name="connsiteY1" fmla="*/ 586629 h 1173225"/>
                  <a:gd name="connsiteX2" fmla="*/ 2087593 w 2087618"/>
                  <a:gd name="connsiteY2" fmla="*/ 33 h 1173225"/>
                  <a:gd name="connsiteX3" fmla="*/ 1789718 w 2087618"/>
                  <a:gd name="connsiteY3" fmla="*/ 312318 h 1173225"/>
                  <a:gd name="connsiteX4" fmla="*/ 1776947 w 2087618"/>
                  <a:gd name="connsiteY4" fmla="*/ 904890 h 1173225"/>
                  <a:gd name="connsiteX5" fmla="*/ 2087591 w 2087618"/>
                  <a:gd name="connsiteY5" fmla="*/ 1173225 h 1173225"/>
                  <a:gd name="connsiteX6" fmla="*/ 2087593 w 2087618"/>
                  <a:gd name="connsiteY6" fmla="*/ 1173225 h 1173225"/>
                  <a:gd name="connsiteX0" fmla="*/ 2087593 w 2087618"/>
                  <a:gd name="connsiteY0" fmla="*/ 1173225 h 1173225"/>
                  <a:gd name="connsiteX1" fmla="*/ 0 w 2087618"/>
                  <a:gd name="connsiteY1" fmla="*/ 586629 h 1173225"/>
                  <a:gd name="connsiteX2" fmla="*/ 2087593 w 2087618"/>
                  <a:gd name="connsiteY2" fmla="*/ 33 h 1173225"/>
                  <a:gd name="connsiteX3" fmla="*/ 1789718 w 2087618"/>
                  <a:gd name="connsiteY3" fmla="*/ 312318 h 1173225"/>
                  <a:gd name="connsiteX4" fmla="*/ 1766731 w 2087618"/>
                  <a:gd name="connsiteY4" fmla="*/ 884456 h 1173225"/>
                  <a:gd name="connsiteX5" fmla="*/ 2087591 w 2087618"/>
                  <a:gd name="connsiteY5" fmla="*/ 1173225 h 1173225"/>
                  <a:gd name="connsiteX6" fmla="*/ 2087593 w 2087618"/>
                  <a:gd name="connsiteY6" fmla="*/ 1173225 h 1173225"/>
                  <a:gd name="connsiteX0" fmla="*/ 2087593 w 2087618"/>
                  <a:gd name="connsiteY0" fmla="*/ 1173225 h 1173225"/>
                  <a:gd name="connsiteX1" fmla="*/ 0 w 2087618"/>
                  <a:gd name="connsiteY1" fmla="*/ 586629 h 1173225"/>
                  <a:gd name="connsiteX2" fmla="*/ 2087593 w 2087618"/>
                  <a:gd name="connsiteY2" fmla="*/ 33 h 1173225"/>
                  <a:gd name="connsiteX3" fmla="*/ 1789718 w 2087618"/>
                  <a:gd name="connsiteY3" fmla="*/ 312318 h 1173225"/>
                  <a:gd name="connsiteX4" fmla="*/ 1766731 w 2087618"/>
                  <a:gd name="connsiteY4" fmla="*/ 884456 h 1173225"/>
                  <a:gd name="connsiteX5" fmla="*/ 2087591 w 2087618"/>
                  <a:gd name="connsiteY5" fmla="*/ 1173225 h 1173225"/>
                  <a:gd name="connsiteX6" fmla="*/ 2087593 w 2087618"/>
                  <a:gd name="connsiteY6" fmla="*/ 1173225 h 1173225"/>
                  <a:gd name="connsiteX0" fmla="*/ 2087593 w 2087618"/>
                  <a:gd name="connsiteY0" fmla="*/ 1173225 h 1173225"/>
                  <a:gd name="connsiteX1" fmla="*/ 0 w 2087618"/>
                  <a:gd name="connsiteY1" fmla="*/ 586629 h 1173225"/>
                  <a:gd name="connsiteX2" fmla="*/ 2087593 w 2087618"/>
                  <a:gd name="connsiteY2" fmla="*/ 33 h 1173225"/>
                  <a:gd name="connsiteX3" fmla="*/ 1789718 w 2087618"/>
                  <a:gd name="connsiteY3" fmla="*/ 312318 h 1173225"/>
                  <a:gd name="connsiteX4" fmla="*/ 1766731 w 2087618"/>
                  <a:gd name="connsiteY4" fmla="*/ 884456 h 1173225"/>
                  <a:gd name="connsiteX5" fmla="*/ 2087591 w 2087618"/>
                  <a:gd name="connsiteY5" fmla="*/ 1173225 h 1173225"/>
                  <a:gd name="connsiteX6" fmla="*/ 2087593 w 2087618"/>
                  <a:gd name="connsiteY6" fmla="*/ 1173225 h 1173225"/>
                  <a:gd name="connsiteX0" fmla="*/ 2087593 w 2087618"/>
                  <a:gd name="connsiteY0" fmla="*/ 1173225 h 1173225"/>
                  <a:gd name="connsiteX1" fmla="*/ 0 w 2087618"/>
                  <a:gd name="connsiteY1" fmla="*/ 586629 h 1173225"/>
                  <a:gd name="connsiteX2" fmla="*/ 2087593 w 2087618"/>
                  <a:gd name="connsiteY2" fmla="*/ 33 h 1173225"/>
                  <a:gd name="connsiteX3" fmla="*/ 1789718 w 2087618"/>
                  <a:gd name="connsiteY3" fmla="*/ 312318 h 1173225"/>
                  <a:gd name="connsiteX4" fmla="*/ 1766731 w 2087618"/>
                  <a:gd name="connsiteY4" fmla="*/ 884456 h 1173225"/>
                  <a:gd name="connsiteX5" fmla="*/ 2087591 w 2087618"/>
                  <a:gd name="connsiteY5" fmla="*/ 1173225 h 1173225"/>
                  <a:gd name="connsiteX6" fmla="*/ 2087593 w 2087618"/>
                  <a:gd name="connsiteY6" fmla="*/ 1173225 h 1173225"/>
                  <a:gd name="connsiteX0" fmla="*/ 2087593 w 2087618"/>
                  <a:gd name="connsiteY0" fmla="*/ 1173225 h 1173225"/>
                  <a:gd name="connsiteX1" fmla="*/ 0 w 2087618"/>
                  <a:gd name="connsiteY1" fmla="*/ 586629 h 1173225"/>
                  <a:gd name="connsiteX2" fmla="*/ 2087593 w 2087618"/>
                  <a:gd name="connsiteY2" fmla="*/ 33 h 1173225"/>
                  <a:gd name="connsiteX3" fmla="*/ 1789718 w 2087618"/>
                  <a:gd name="connsiteY3" fmla="*/ 312318 h 1173225"/>
                  <a:gd name="connsiteX4" fmla="*/ 1766731 w 2087618"/>
                  <a:gd name="connsiteY4" fmla="*/ 884456 h 1173225"/>
                  <a:gd name="connsiteX5" fmla="*/ 2087591 w 2087618"/>
                  <a:gd name="connsiteY5" fmla="*/ 1173225 h 1173225"/>
                  <a:gd name="connsiteX6" fmla="*/ 2087593 w 2087618"/>
                  <a:gd name="connsiteY6" fmla="*/ 1173225 h 1173225"/>
                  <a:gd name="connsiteX0" fmla="*/ 2087593 w 2087618"/>
                  <a:gd name="connsiteY0" fmla="*/ 1173225 h 1173225"/>
                  <a:gd name="connsiteX1" fmla="*/ 0 w 2087618"/>
                  <a:gd name="connsiteY1" fmla="*/ 586629 h 1173225"/>
                  <a:gd name="connsiteX2" fmla="*/ 2087593 w 2087618"/>
                  <a:gd name="connsiteY2" fmla="*/ 33 h 1173225"/>
                  <a:gd name="connsiteX3" fmla="*/ 1789718 w 2087618"/>
                  <a:gd name="connsiteY3" fmla="*/ 312318 h 1173225"/>
                  <a:gd name="connsiteX4" fmla="*/ 1766731 w 2087618"/>
                  <a:gd name="connsiteY4" fmla="*/ 871685 h 1173225"/>
                  <a:gd name="connsiteX5" fmla="*/ 2087591 w 2087618"/>
                  <a:gd name="connsiteY5" fmla="*/ 1173225 h 1173225"/>
                  <a:gd name="connsiteX6" fmla="*/ 2087593 w 2087618"/>
                  <a:gd name="connsiteY6" fmla="*/ 1173225 h 1173225"/>
                  <a:gd name="connsiteX0" fmla="*/ 2087593 w 2087618"/>
                  <a:gd name="connsiteY0" fmla="*/ 1173225 h 1173225"/>
                  <a:gd name="connsiteX1" fmla="*/ 0 w 2087618"/>
                  <a:gd name="connsiteY1" fmla="*/ 586629 h 1173225"/>
                  <a:gd name="connsiteX2" fmla="*/ 2087593 w 2087618"/>
                  <a:gd name="connsiteY2" fmla="*/ 33 h 1173225"/>
                  <a:gd name="connsiteX3" fmla="*/ 1789718 w 2087618"/>
                  <a:gd name="connsiteY3" fmla="*/ 312318 h 1173225"/>
                  <a:gd name="connsiteX4" fmla="*/ 1766731 w 2087618"/>
                  <a:gd name="connsiteY4" fmla="*/ 871685 h 1173225"/>
                  <a:gd name="connsiteX5" fmla="*/ 2087591 w 2087618"/>
                  <a:gd name="connsiteY5" fmla="*/ 1173225 h 1173225"/>
                  <a:gd name="connsiteX6" fmla="*/ 2087593 w 2087618"/>
                  <a:gd name="connsiteY6" fmla="*/ 1173225 h 1173225"/>
                  <a:gd name="connsiteX0" fmla="*/ 2087593 w 2087611"/>
                  <a:gd name="connsiteY0" fmla="*/ 1173215 h 1173215"/>
                  <a:gd name="connsiteX1" fmla="*/ 0 w 2087611"/>
                  <a:gd name="connsiteY1" fmla="*/ 586619 h 1173215"/>
                  <a:gd name="connsiteX2" fmla="*/ 2087593 w 2087611"/>
                  <a:gd name="connsiteY2" fmla="*/ 23 h 1173215"/>
                  <a:gd name="connsiteX3" fmla="*/ 1789718 w 2087611"/>
                  <a:gd name="connsiteY3" fmla="*/ 312308 h 1173215"/>
                  <a:gd name="connsiteX4" fmla="*/ 1766731 w 2087611"/>
                  <a:gd name="connsiteY4" fmla="*/ 871675 h 1173215"/>
                  <a:gd name="connsiteX5" fmla="*/ 2087591 w 2087611"/>
                  <a:gd name="connsiteY5" fmla="*/ 1173215 h 1173215"/>
                  <a:gd name="connsiteX6" fmla="*/ 2087593 w 2087611"/>
                  <a:gd name="connsiteY6" fmla="*/ 1173215 h 1173215"/>
                  <a:gd name="connsiteX0" fmla="*/ 2087593 w 2087614"/>
                  <a:gd name="connsiteY0" fmla="*/ 1173215 h 1173215"/>
                  <a:gd name="connsiteX1" fmla="*/ 0 w 2087614"/>
                  <a:gd name="connsiteY1" fmla="*/ 586619 h 1173215"/>
                  <a:gd name="connsiteX2" fmla="*/ 2087593 w 2087614"/>
                  <a:gd name="connsiteY2" fmla="*/ 23 h 1173215"/>
                  <a:gd name="connsiteX3" fmla="*/ 1789718 w 2087614"/>
                  <a:gd name="connsiteY3" fmla="*/ 312308 h 1173215"/>
                  <a:gd name="connsiteX4" fmla="*/ 1766731 w 2087614"/>
                  <a:gd name="connsiteY4" fmla="*/ 871675 h 1173215"/>
                  <a:gd name="connsiteX5" fmla="*/ 2087591 w 2087614"/>
                  <a:gd name="connsiteY5" fmla="*/ 1173215 h 1173215"/>
                  <a:gd name="connsiteX6" fmla="*/ 2087593 w 2087614"/>
                  <a:gd name="connsiteY6" fmla="*/ 1173215 h 1173215"/>
                  <a:gd name="connsiteX0" fmla="*/ 2087593 w 2087613"/>
                  <a:gd name="connsiteY0" fmla="*/ 1173214 h 1173214"/>
                  <a:gd name="connsiteX1" fmla="*/ 0 w 2087613"/>
                  <a:gd name="connsiteY1" fmla="*/ 586618 h 1173214"/>
                  <a:gd name="connsiteX2" fmla="*/ 2087593 w 2087613"/>
                  <a:gd name="connsiteY2" fmla="*/ 22 h 1173214"/>
                  <a:gd name="connsiteX3" fmla="*/ 1779501 w 2087613"/>
                  <a:gd name="connsiteY3" fmla="*/ 322524 h 1173214"/>
                  <a:gd name="connsiteX4" fmla="*/ 1766731 w 2087613"/>
                  <a:gd name="connsiteY4" fmla="*/ 871674 h 1173214"/>
                  <a:gd name="connsiteX5" fmla="*/ 2087591 w 2087613"/>
                  <a:gd name="connsiteY5" fmla="*/ 1173214 h 1173214"/>
                  <a:gd name="connsiteX6" fmla="*/ 2087593 w 2087613"/>
                  <a:gd name="connsiteY6" fmla="*/ 1173214 h 1173214"/>
                  <a:gd name="connsiteX0" fmla="*/ 2087593 w 2087612"/>
                  <a:gd name="connsiteY0" fmla="*/ 1173212 h 1173212"/>
                  <a:gd name="connsiteX1" fmla="*/ 0 w 2087612"/>
                  <a:gd name="connsiteY1" fmla="*/ 586616 h 1173212"/>
                  <a:gd name="connsiteX2" fmla="*/ 2087593 w 2087612"/>
                  <a:gd name="connsiteY2" fmla="*/ 20 h 1173212"/>
                  <a:gd name="connsiteX3" fmla="*/ 1774393 w 2087612"/>
                  <a:gd name="connsiteY3" fmla="*/ 342955 h 1173212"/>
                  <a:gd name="connsiteX4" fmla="*/ 1766731 w 2087612"/>
                  <a:gd name="connsiteY4" fmla="*/ 871672 h 1173212"/>
                  <a:gd name="connsiteX5" fmla="*/ 2087591 w 2087612"/>
                  <a:gd name="connsiteY5" fmla="*/ 1173212 h 1173212"/>
                  <a:gd name="connsiteX6" fmla="*/ 2087593 w 2087612"/>
                  <a:gd name="connsiteY6" fmla="*/ 1173212 h 1173212"/>
                  <a:gd name="connsiteX0" fmla="*/ 2087593 w 2087620"/>
                  <a:gd name="connsiteY0" fmla="*/ 1173217 h 1173217"/>
                  <a:gd name="connsiteX1" fmla="*/ 0 w 2087620"/>
                  <a:gd name="connsiteY1" fmla="*/ 586621 h 1173217"/>
                  <a:gd name="connsiteX2" fmla="*/ 2087593 w 2087620"/>
                  <a:gd name="connsiteY2" fmla="*/ 25 h 1173217"/>
                  <a:gd name="connsiteX3" fmla="*/ 1774393 w 2087620"/>
                  <a:gd name="connsiteY3" fmla="*/ 342960 h 1173217"/>
                  <a:gd name="connsiteX4" fmla="*/ 1766731 w 2087620"/>
                  <a:gd name="connsiteY4" fmla="*/ 871677 h 1173217"/>
                  <a:gd name="connsiteX5" fmla="*/ 2087591 w 2087620"/>
                  <a:gd name="connsiteY5" fmla="*/ 1173217 h 1173217"/>
                  <a:gd name="connsiteX6" fmla="*/ 2087593 w 2087620"/>
                  <a:gd name="connsiteY6" fmla="*/ 1173217 h 1173217"/>
                  <a:gd name="connsiteX0" fmla="*/ 2087593 w 2087611"/>
                  <a:gd name="connsiteY0" fmla="*/ 1173223 h 1173223"/>
                  <a:gd name="connsiteX1" fmla="*/ 0 w 2087611"/>
                  <a:gd name="connsiteY1" fmla="*/ 586627 h 1173223"/>
                  <a:gd name="connsiteX2" fmla="*/ 2087593 w 2087611"/>
                  <a:gd name="connsiteY2" fmla="*/ 31 h 1173223"/>
                  <a:gd name="connsiteX3" fmla="*/ 1774393 w 2087611"/>
                  <a:gd name="connsiteY3" fmla="*/ 342966 h 1173223"/>
                  <a:gd name="connsiteX4" fmla="*/ 1766731 w 2087611"/>
                  <a:gd name="connsiteY4" fmla="*/ 871683 h 1173223"/>
                  <a:gd name="connsiteX5" fmla="*/ 2087591 w 2087611"/>
                  <a:gd name="connsiteY5" fmla="*/ 1173223 h 1173223"/>
                  <a:gd name="connsiteX6" fmla="*/ 2087593 w 2087611"/>
                  <a:gd name="connsiteY6" fmla="*/ 1173223 h 1173223"/>
                  <a:gd name="connsiteX0" fmla="*/ 2087593 w 2087611"/>
                  <a:gd name="connsiteY0" fmla="*/ 1173223 h 1173223"/>
                  <a:gd name="connsiteX1" fmla="*/ 0 w 2087611"/>
                  <a:gd name="connsiteY1" fmla="*/ 586627 h 1173223"/>
                  <a:gd name="connsiteX2" fmla="*/ 2087593 w 2087611"/>
                  <a:gd name="connsiteY2" fmla="*/ 31 h 1173223"/>
                  <a:gd name="connsiteX3" fmla="*/ 1774393 w 2087611"/>
                  <a:gd name="connsiteY3" fmla="*/ 342966 h 1173223"/>
                  <a:gd name="connsiteX4" fmla="*/ 1766731 w 2087611"/>
                  <a:gd name="connsiteY4" fmla="*/ 871683 h 1173223"/>
                  <a:gd name="connsiteX5" fmla="*/ 2087591 w 2087611"/>
                  <a:gd name="connsiteY5" fmla="*/ 1173223 h 1173223"/>
                  <a:gd name="connsiteX6" fmla="*/ 2087593 w 2087611"/>
                  <a:gd name="connsiteY6" fmla="*/ 1173223 h 1173223"/>
                  <a:gd name="connsiteX0" fmla="*/ 2087593 w 2087611"/>
                  <a:gd name="connsiteY0" fmla="*/ 1173223 h 1173223"/>
                  <a:gd name="connsiteX1" fmla="*/ 0 w 2087611"/>
                  <a:gd name="connsiteY1" fmla="*/ 586627 h 1173223"/>
                  <a:gd name="connsiteX2" fmla="*/ 2087593 w 2087611"/>
                  <a:gd name="connsiteY2" fmla="*/ 31 h 1173223"/>
                  <a:gd name="connsiteX3" fmla="*/ 1774393 w 2087611"/>
                  <a:gd name="connsiteY3" fmla="*/ 342966 h 1173223"/>
                  <a:gd name="connsiteX4" fmla="*/ 1766731 w 2087611"/>
                  <a:gd name="connsiteY4" fmla="*/ 871683 h 1173223"/>
                  <a:gd name="connsiteX5" fmla="*/ 2087591 w 2087611"/>
                  <a:gd name="connsiteY5" fmla="*/ 1173223 h 1173223"/>
                  <a:gd name="connsiteX6" fmla="*/ 2087593 w 2087611"/>
                  <a:gd name="connsiteY6" fmla="*/ 1173223 h 1173223"/>
                  <a:gd name="connsiteX0" fmla="*/ 2087593 w 2087611"/>
                  <a:gd name="connsiteY0" fmla="*/ 1173223 h 1173223"/>
                  <a:gd name="connsiteX1" fmla="*/ 0 w 2087611"/>
                  <a:gd name="connsiteY1" fmla="*/ 586627 h 1173223"/>
                  <a:gd name="connsiteX2" fmla="*/ 2087593 w 2087611"/>
                  <a:gd name="connsiteY2" fmla="*/ 31 h 1173223"/>
                  <a:gd name="connsiteX3" fmla="*/ 1774393 w 2087611"/>
                  <a:gd name="connsiteY3" fmla="*/ 342966 h 1173223"/>
                  <a:gd name="connsiteX4" fmla="*/ 1766731 w 2087611"/>
                  <a:gd name="connsiteY4" fmla="*/ 871683 h 1173223"/>
                  <a:gd name="connsiteX5" fmla="*/ 2087591 w 2087611"/>
                  <a:gd name="connsiteY5" fmla="*/ 1173223 h 1173223"/>
                  <a:gd name="connsiteX6" fmla="*/ 2087593 w 2087611"/>
                  <a:gd name="connsiteY6" fmla="*/ 1173223 h 1173223"/>
                  <a:gd name="connsiteX0" fmla="*/ 2087593 w 2087611"/>
                  <a:gd name="connsiteY0" fmla="*/ 1173223 h 1173223"/>
                  <a:gd name="connsiteX1" fmla="*/ 0 w 2087611"/>
                  <a:gd name="connsiteY1" fmla="*/ 586627 h 1173223"/>
                  <a:gd name="connsiteX2" fmla="*/ 2087593 w 2087611"/>
                  <a:gd name="connsiteY2" fmla="*/ 31 h 1173223"/>
                  <a:gd name="connsiteX3" fmla="*/ 1774393 w 2087611"/>
                  <a:gd name="connsiteY3" fmla="*/ 342966 h 1173223"/>
                  <a:gd name="connsiteX4" fmla="*/ 1766731 w 2087611"/>
                  <a:gd name="connsiteY4" fmla="*/ 871683 h 1173223"/>
                  <a:gd name="connsiteX5" fmla="*/ 2087591 w 2087611"/>
                  <a:gd name="connsiteY5" fmla="*/ 1173223 h 1173223"/>
                  <a:gd name="connsiteX6" fmla="*/ 2087593 w 2087611"/>
                  <a:gd name="connsiteY6" fmla="*/ 1173223 h 1173223"/>
                  <a:gd name="connsiteX0" fmla="*/ 2087593 w 2087611"/>
                  <a:gd name="connsiteY0" fmla="*/ 1173223 h 1173223"/>
                  <a:gd name="connsiteX1" fmla="*/ 0 w 2087611"/>
                  <a:gd name="connsiteY1" fmla="*/ 586627 h 1173223"/>
                  <a:gd name="connsiteX2" fmla="*/ 2087593 w 2087611"/>
                  <a:gd name="connsiteY2" fmla="*/ 31 h 1173223"/>
                  <a:gd name="connsiteX3" fmla="*/ 1774393 w 2087611"/>
                  <a:gd name="connsiteY3" fmla="*/ 342966 h 1173223"/>
                  <a:gd name="connsiteX4" fmla="*/ 1766731 w 2087611"/>
                  <a:gd name="connsiteY4" fmla="*/ 871683 h 1173223"/>
                  <a:gd name="connsiteX5" fmla="*/ 2087591 w 2087611"/>
                  <a:gd name="connsiteY5" fmla="*/ 1173223 h 1173223"/>
                  <a:gd name="connsiteX6" fmla="*/ 2087593 w 2087611"/>
                  <a:gd name="connsiteY6" fmla="*/ 1173223 h 1173223"/>
                  <a:gd name="connsiteX0" fmla="*/ 2141231 w 2141231"/>
                  <a:gd name="connsiteY0" fmla="*/ 1109368 h 1173223"/>
                  <a:gd name="connsiteX1" fmla="*/ 0 w 2141231"/>
                  <a:gd name="connsiteY1" fmla="*/ 586627 h 1173223"/>
                  <a:gd name="connsiteX2" fmla="*/ 2087593 w 2141231"/>
                  <a:gd name="connsiteY2" fmla="*/ 31 h 1173223"/>
                  <a:gd name="connsiteX3" fmla="*/ 1774393 w 2141231"/>
                  <a:gd name="connsiteY3" fmla="*/ 342966 h 1173223"/>
                  <a:gd name="connsiteX4" fmla="*/ 1766731 w 2141231"/>
                  <a:gd name="connsiteY4" fmla="*/ 871683 h 1173223"/>
                  <a:gd name="connsiteX5" fmla="*/ 2087591 w 2141231"/>
                  <a:gd name="connsiteY5" fmla="*/ 1173223 h 1173223"/>
                  <a:gd name="connsiteX6" fmla="*/ 2141231 w 2141231"/>
                  <a:gd name="connsiteY6" fmla="*/ 1109368 h 1173223"/>
                  <a:gd name="connsiteX0" fmla="*/ 2141231 w 2141231"/>
                  <a:gd name="connsiteY0" fmla="*/ 1109368 h 1180885"/>
                  <a:gd name="connsiteX1" fmla="*/ 0 w 2141231"/>
                  <a:gd name="connsiteY1" fmla="*/ 586627 h 1180885"/>
                  <a:gd name="connsiteX2" fmla="*/ 2087593 w 2141231"/>
                  <a:gd name="connsiteY2" fmla="*/ 31 h 1180885"/>
                  <a:gd name="connsiteX3" fmla="*/ 1774393 w 2141231"/>
                  <a:gd name="connsiteY3" fmla="*/ 342966 h 1180885"/>
                  <a:gd name="connsiteX4" fmla="*/ 1766731 w 2141231"/>
                  <a:gd name="connsiteY4" fmla="*/ 871683 h 1180885"/>
                  <a:gd name="connsiteX5" fmla="*/ 2085036 w 2141231"/>
                  <a:gd name="connsiteY5" fmla="*/ 1180885 h 1180885"/>
                  <a:gd name="connsiteX6" fmla="*/ 2141231 w 2141231"/>
                  <a:gd name="connsiteY6" fmla="*/ 1109368 h 1180885"/>
                  <a:gd name="connsiteX0" fmla="*/ 2141231 w 2221311"/>
                  <a:gd name="connsiteY0" fmla="*/ 1109368 h 1118034"/>
                  <a:gd name="connsiteX1" fmla="*/ 0 w 2221311"/>
                  <a:gd name="connsiteY1" fmla="*/ 586627 h 1118034"/>
                  <a:gd name="connsiteX2" fmla="*/ 2087593 w 2221311"/>
                  <a:gd name="connsiteY2" fmla="*/ 31 h 1118034"/>
                  <a:gd name="connsiteX3" fmla="*/ 1774393 w 2221311"/>
                  <a:gd name="connsiteY3" fmla="*/ 342966 h 1118034"/>
                  <a:gd name="connsiteX4" fmla="*/ 1766731 w 2221311"/>
                  <a:gd name="connsiteY4" fmla="*/ 871683 h 1118034"/>
                  <a:gd name="connsiteX5" fmla="*/ 2141231 w 2221311"/>
                  <a:gd name="connsiteY5" fmla="*/ 1109368 h 1118034"/>
                  <a:gd name="connsiteX0" fmla="*/ 2087593 w 2172354"/>
                  <a:gd name="connsiteY0" fmla="*/ 1119584 h 1127896"/>
                  <a:gd name="connsiteX1" fmla="*/ 0 w 2172354"/>
                  <a:gd name="connsiteY1" fmla="*/ 586627 h 1127896"/>
                  <a:gd name="connsiteX2" fmla="*/ 2087593 w 2172354"/>
                  <a:gd name="connsiteY2" fmla="*/ 31 h 1127896"/>
                  <a:gd name="connsiteX3" fmla="*/ 1774393 w 2172354"/>
                  <a:gd name="connsiteY3" fmla="*/ 342966 h 1127896"/>
                  <a:gd name="connsiteX4" fmla="*/ 1766731 w 2172354"/>
                  <a:gd name="connsiteY4" fmla="*/ 871683 h 1127896"/>
                  <a:gd name="connsiteX5" fmla="*/ 2087593 w 2172354"/>
                  <a:gd name="connsiteY5" fmla="*/ 1119584 h 1127896"/>
                  <a:gd name="connsiteX0" fmla="*/ 2087593 w 2087622"/>
                  <a:gd name="connsiteY0" fmla="*/ 1119584 h 1119683"/>
                  <a:gd name="connsiteX1" fmla="*/ 0 w 2087622"/>
                  <a:gd name="connsiteY1" fmla="*/ 586627 h 1119683"/>
                  <a:gd name="connsiteX2" fmla="*/ 2087593 w 2087622"/>
                  <a:gd name="connsiteY2" fmla="*/ 31 h 1119683"/>
                  <a:gd name="connsiteX3" fmla="*/ 1774393 w 2087622"/>
                  <a:gd name="connsiteY3" fmla="*/ 342966 h 1119683"/>
                  <a:gd name="connsiteX4" fmla="*/ 1766731 w 2087622"/>
                  <a:gd name="connsiteY4" fmla="*/ 871683 h 1119683"/>
                  <a:gd name="connsiteX5" fmla="*/ 2087593 w 2087622"/>
                  <a:gd name="connsiteY5" fmla="*/ 1119584 h 1119683"/>
                  <a:gd name="connsiteX0" fmla="*/ 2131015 w 2131040"/>
                  <a:gd name="connsiteY0" fmla="*/ 1157897 h 1157976"/>
                  <a:gd name="connsiteX1" fmla="*/ 0 w 2131040"/>
                  <a:gd name="connsiteY1" fmla="*/ 586627 h 1157976"/>
                  <a:gd name="connsiteX2" fmla="*/ 2087593 w 2131040"/>
                  <a:gd name="connsiteY2" fmla="*/ 31 h 1157976"/>
                  <a:gd name="connsiteX3" fmla="*/ 1774393 w 2131040"/>
                  <a:gd name="connsiteY3" fmla="*/ 342966 h 1157976"/>
                  <a:gd name="connsiteX4" fmla="*/ 1766731 w 2131040"/>
                  <a:gd name="connsiteY4" fmla="*/ 871683 h 1157976"/>
                  <a:gd name="connsiteX5" fmla="*/ 2131015 w 2131040"/>
                  <a:gd name="connsiteY5" fmla="*/ 1157897 h 1157976"/>
                  <a:gd name="connsiteX0" fmla="*/ 2102919 w 2102947"/>
                  <a:gd name="connsiteY0" fmla="*/ 1142572 h 1142658"/>
                  <a:gd name="connsiteX1" fmla="*/ 0 w 2102947"/>
                  <a:gd name="connsiteY1" fmla="*/ 586627 h 1142658"/>
                  <a:gd name="connsiteX2" fmla="*/ 2087593 w 2102947"/>
                  <a:gd name="connsiteY2" fmla="*/ 31 h 1142658"/>
                  <a:gd name="connsiteX3" fmla="*/ 1774393 w 2102947"/>
                  <a:gd name="connsiteY3" fmla="*/ 342966 h 1142658"/>
                  <a:gd name="connsiteX4" fmla="*/ 1766731 w 2102947"/>
                  <a:gd name="connsiteY4" fmla="*/ 871683 h 1142658"/>
                  <a:gd name="connsiteX5" fmla="*/ 2102919 w 2102947"/>
                  <a:gd name="connsiteY5" fmla="*/ 1142572 h 1142658"/>
                  <a:gd name="connsiteX0" fmla="*/ 2102919 w 2102946"/>
                  <a:gd name="connsiteY0" fmla="*/ 1142560 h 1142625"/>
                  <a:gd name="connsiteX1" fmla="*/ 0 w 2102946"/>
                  <a:gd name="connsiteY1" fmla="*/ 586615 h 1142625"/>
                  <a:gd name="connsiteX2" fmla="*/ 2087593 w 2102946"/>
                  <a:gd name="connsiteY2" fmla="*/ 19 h 1142625"/>
                  <a:gd name="connsiteX3" fmla="*/ 1774393 w 2102946"/>
                  <a:gd name="connsiteY3" fmla="*/ 342954 h 1142625"/>
                  <a:gd name="connsiteX4" fmla="*/ 1761623 w 2102946"/>
                  <a:gd name="connsiteY4" fmla="*/ 825695 h 1142625"/>
                  <a:gd name="connsiteX5" fmla="*/ 2102919 w 2102946"/>
                  <a:gd name="connsiteY5" fmla="*/ 1142560 h 1142625"/>
                  <a:gd name="connsiteX0" fmla="*/ 2102919 w 2102947"/>
                  <a:gd name="connsiteY0" fmla="*/ 1142560 h 1142632"/>
                  <a:gd name="connsiteX1" fmla="*/ 0 w 2102947"/>
                  <a:gd name="connsiteY1" fmla="*/ 586615 h 1142632"/>
                  <a:gd name="connsiteX2" fmla="*/ 2087593 w 2102947"/>
                  <a:gd name="connsiteY2" fmla="*/ 19 h 1142632"/>
                  <a:gd name="connsiteX3" fmla="*/ 1774393 w 2102947"/>
                  <a:gd name="connsiteY3" fmla="*/ 342954 h 1142632"/>
                  <a:gd name="connsiteX4" fmla="*/ 1774394 w 2102947"/>
                  <a:gd name="connsiteY4" fmla="*/ 843574 h 1142632"/>
                  <a:gd name="connsiteX5" fmla="*/ 2102919 w 2102947"/>
                  <a:gd name="connsiteY5" fmla="*/ 1142560 h 114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2947" h="1142632">
                    <a:moveTo>
                      <a:pt x="2102919" y="1142560"/>
                    </a:moveTo>
                    <a:cubicBezTo>
                      <a:pt x="949973" y="1142560"/>
                      <a:pt x="463994" y="1020393"/>
                      <a:pt x="0" y="586615"/>
                    </a:cubicBezTo>
                    <a:cubicBezTo>
                      <a:pt x="452092" y="114504"/>
                      <a:pt x="934647" y="19"/>
                      <a:pt x="2087593" y="19"/>
                    </a:cubicBezTo>
                    <a:cubicBezTo>
                      <a:pt x="2090018" y="-2279"/>
                      <a:pt x="1826593" y="202362"/>
                      <a:pt x="1774393" y="342954"/>
                    </a:cubicBezTo>
                    <a:cubicBezTo>
                      <a:pt x="1722193" y="483547"/>
                      <a:pt x="1719640" y="710306"/>
                      <a:pt x="1774394" y="843574"/>
                    </a:cubicBezTo>
                    <a:cubicBezTo>
                      <a:pt x="1829148" y="976842"/>
                      <a:pt x="2106197" y="1146648"/>
                      <a:pt x="2102919" y="114256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5" name="円/楕円 25"/>
              <p:cNvSpPr>
                <a:spLocks noChangeAspect="1"/>
              </p:cNvSpPr>
              <p:nvPr/>
            </p:nvSpPr>
            <p:spPr>
              <a:xfrm>
                <a:off x="4135984" y="4507123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0" dirty="0"/>
              </a:p>
            </p:txBody>
          </p:sp>
        </p:grpSp>
        <p:cxnSp>
          <p:nvCxnSpPr>
            <p:cNvPr id="31" name="直線コネクタ 30"/>
            <p:cNvCxnSpPr>
              <a:cxnSpLocks/>
            </p:cNvCxnSpPr>
            <p:nvPr/>
          </p:nvCxnSpPr>
          <p:spPr>
            <a:xfrm flipH="1">
              <a:off x="721897" y="1082843"/>
              <a:ext cx="441959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cxnSpLocks/>
            </p:cNvCxnSpPr>
            <p:nvPr/>
          </p:nvCxnSpPr>
          <p:spPr>
            <a:xfrm flipV="1">
              <a:off x="1002631" y="1082843"/>
              <a:ext cx="0" cy="529389"/>
            </a:xfrm>
            <a:prstGeom prst="line">
              <a:avLst/>
            </a:prstGeom>
            <a:ln>
              <a:tail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cxnSpLocks/>
            </p:cNvCxnSpPr>
            <p:nvPr/>
          </p:nvCxnSpPr>
          <p:spPr>
            <a:xfrm flipV="1">
              <a:off x="5141495" y="1082843"/>
              <a:ext cx="0" cy="5293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cxnSpLocks/>
            </p:cNvCxnSpPr>
            <p:nvPr/>
          </p:nvCxnSpPr>
          <p:spPr>
            <a:xfrm flipH="1">
              <a:off x="721897" y="1251285"/>
              <a:ext cx="42912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cxnSpLocks/>
            </p:cNvCxnSpPr>
            <p:nvPr/>
          </p:nvCxnSpPr>
          <p:spPr>
            <a:xfrm flipV="1">
              <a:off x="1155031" y="1251285"/>
              <a:ext cx="0" cy="717883"/>
            </a:xfrm>
            <a:prstGeom prst="line">
              <a:avLst/>
            </a:prstGeom>
            <a:ln>
              <a:tail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cxnSpLocks/>
            </p:cNvCxnSpPr>
            <p:nvPr/>
          </p:nvCxnSpPr>
          <p:spPr>
            <a:xfrm flipV="1">
              <a:off x="5013158" y="1243263"/>
              <a:ext cx="0" cy="7259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cxnSpLocks/>
            </p:cNvCxnSpPr>
            <p:nvPr/>
          </p:nvCxnSpPr>
          <p:spPr>
            <a:xfrm flipV="1">
              <a:off x="3810002" y="3433012"/>
              <a:ext cx="0" cy="3930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cxnSpLocks/>
              <a:endCxn id="24" idx="3"/>
            </p:cNvCxnSpPr>
            <p:nvPr/>
          </p:nvCxnSpPr>
          <p:spPr>
            <a:xfrm>
              <a:off x="3810001" y="3832067"/>
              <a:ext cx="4126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cxnSpLocks/>
              <a:endCxn id="24" idx="4"/>
            </p:cNvCxnSpPr>
            <p:nvPr/>
          </p:nvCxnSpPr>
          <p:spPr>
            <a:xfrm>
              <a:off x="4002506" y="3657683"/>
              <a:ext cx="2201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cxnSpLocks/>
            </p:cNvCxnSpPr>
            <p:nvPr/>
          </p:nvCxnSpPr>
          <p:spPr>
            <a:xfrm flipV="1">
              <a:off x="4002506" y="3433013"/>
              <a:ext cx="0" cy="224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cxnSpLocks/>
              <a:stCxn id="25" idx="2"/>
            </p:cNvCxnSpPr>
            <p:nvPr/>
          </p:nvCxnSpPr>
          <p:spPr>
            <a:xfrm>
              <a:off x="4860759" y="3752520"/>
              <a:ext cx="15239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cxnSpLocks/>
            </p:cNvCxnSpPr>
            <p:nvPr/>
          </p:nvCxnSpPr>
          <p:spPr>
            <a:xfrm>
              <a:off x="5013158" y="3076075"/>
              <a:ext cx="0" cy="676445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グループ化 85"/>
          <p:cNvGrpSpPr/>
          <p:nvPr/>
        </p:nvGrpSpPr>
        <p:grpSpPr>
          <a:xfrm>
            <a:off x="549954" y="1861516"/>
            <a:ext cx="6625547" cy="1838552"/>
            <a:chOff x="549954" y="1861516"/>
            <a:chExt cx="6625547" cy="1838552"/>
          </a:xfrm>
        </p:grpSpPr>
        <p:grpSp>
          <p:nvGrpSpPr>
            <p:cNvPr id="49" name="グループ化 48"/>
            <p:cNvGrpSpPr/>
            <p:nvPr/>
          </p:nvGrpSpPr>
          <p:grpSpPr>
            <a:xfrm>
              <a:off x="549954" y="1861516"/>
              <a:ext cx="1838552" cy="1838552"/>
              <a:chOff x="216568" y="1118937"/>
              <a:chExt cx="1440000" cy="1440000"/>
            </a:xfrm>
          </p:grpSpPr>
          <p:sp>
            <p:nvSpPr>
              <p:cNvPr id="33" name="正方形/長方形 32"/>
              <p:cNvSpPr/>
              <p:nvPr/>
            </p:nvSpPr>
            <p:spPr>
              <a:xfrm>
                <a:off x="216568" y="111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1</a:t>
                </a:r>
                <a:endParaRPr kumimoji="1" lang="ja-JP" altLang="en-US" sz="2400" dirty="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576568" y="111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2</a:t>
                </a:r>
                <a:endParaRPr kumimoji="1" lang="ja-JP" altLang="en-US" sz="2400" dirty="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936568" y="111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3</a:t>
                </a:r>
                <a:endParaRPr kumimoji="1" lang="ja-JP" altLang="en-US" sz="2400" dirty="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1296568" y="111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4</a:t>
                </a:r>
                <a:endParaRPr kumimoji="1" lang="ja-JP" altLang="en-US" sz="2400" dirty="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216568" y="147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5</a:t>
                </a:r>
                <a:endParaRPr kumimoji="1" lang="ja-JP" altLang="en-US" sz="2400" dirty="0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576568" y="147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6</a:t>
                </a:r>
                <a:endParaRPr kumimoji="1" lang="ja-JP" altLang="en-US" sz="2400" dirty="0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936568" y="147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7</a:t>
                </a:r>
                <a:endParaRPr kumimoji="1" lang="ja-JP" altLang="en-US" sz="2400" dirty="0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1296568" y="147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8</a:t>
                </a:r>
                <a:endParaRPr kumimoji="1" lang="ja-JP" altLang="en-US" sz="2400" dirty="0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216568" y="183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9</a:t>
                </a:r>
                <a:endParaRPr kumimoji="1" lang="ja-JP" altLang="en-US" sz="2400" dirty="0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76568" y="183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10</a:t>
                </a:r>
                <a:endParaRPr kumimoji="1" lang="ja-JP" altLang="en-US" sz="2400" dirty="0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936568" y="183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11</a:t>
                </a:r>
                <a:endParaRPr kumimoji="1" lang="ja-JP" altLang="en-US" sz="2400" dirty="0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1296568" y="183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12</a:t>
                </a:r>
                <a:endParaRPr kumimoji="1" lang="ja-JP" altLang="en-US" sz="2400" dirty="0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216568" y="219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13</a:t>
                </a:r>
                <a:endParaRPr kumimoji="1" lang="ja-JP" altLang="en-US" sz="2400" dirty="0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576568" y="219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14</a:t>
                </a:r>
                <a:endParaRPr kumimoji="1" lang="ja-JP" altLang="en-US" sz="2400" dirty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936568" y="219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15</a:t>
                </a:r>
                <a:endParaRPr kumimoji="1" lang="ja-JP" altLang="en-US" sz="2400" dirty="0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1296568" y="219893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2400" dirty="0"/>
                  <a:t>16</a:t>
                </a:r>
                <a:endParaRPr kumimoji="1" lang="ja-JP" altLang="en-US" sz="2400" dirty="0"/>
              </a:p>
            </p:txBody>
          </p:sp>
        </p:grpSp>
        <p:grpSp>
          <p:nvGrpSpPr>
            <p:cNvPr id="68" name="グループ化 67"/>
            <p:cNvGrpSpPr/>
            <p:nvPr/>
          </p:nvGrpSpPr>
          <p:grpSpPr>
            <a:xfrm>
              <a:off x="2538255" y="2441225"/>
              <a:ext cx="1619250" cy="422117"/>
              <a:chOff x="2538255" y="2441225"/>
              <a:chExt cx="1619250" cy="422117"/>
            </a:xfrm>
          </p:grpSpPr>
          <p:sp>
            <p:nvSpPr>
              <p:cNvPr id="27" name="矢印: 右 26"/>
              <p:cNvSpPr/>
              <p:nvPr/>
            </p:nvSpPr>
            <p:spPr>
              <a:xfrm>
                <a:off x="2538255" y="2698242"/>
                <a:ext cx="1619250" cy="1651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7" name="グループ化 66"/>
              <p:cNvGrpSpPr/>
              <p:nvPr/>
            </p:nvGrpSpPr>
            <p:grpSpPr>
              <a:xfrm>
                <a:off x="2614525" y="2441225"/>
                <a:ext cx="1466710" cy="211095"/>
                <a:chOff x="1477340" y="3690547"/>
                <a:chExt cx="2501323" cy="360000"/>
              </a:xfrm>
            </p:grpSpPr>
            <p:sp>
              <p:nvSpPr>
                <p:cNvPr id="51" name="正方形/長方形 50"/>
                <p:cNvSpPr/>
                <p:nvPr/>
              </p:nvSpPr>
              <p:spPr>
                <a:xfrm>
                  <a:off x="3618663" y="3690547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dirty="0"/>
                    <a:t>1</a:t>
                  </a:r>
                  <a:endParaRPr kumimoji="1" lang="ja-JP" altLang="en-US" dirty="0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3190400" y="3690547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dirty="0"/>
                    <a:t>2</a:t>
                  </a:r>
                  <a:endParaRPr kumimoji="1" lang="ja-JP" altLang="en-US" dirty="0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2762135" y="3690547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dirty="0"/>
                    <a:t>3</a:t>
                  </a:r>
                  <a:endParaRPr kumimoji="1" lang="ja-JP" altLang="en-US" dirty="0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2333870" y="3690547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dirty="0"/>
                    <a:t>4</a:t>
                  </a:r>
                  <a:endParaRPr kumimoji="1" lang="ja-JP" altLang="en-US" dirty="0"/>
                </a:p>
              </p:txBody>
            </p:sp>
            <p:sp>
              <p:nvSpPr>
                <p:cNvPr id="55" name="正方形/長方形 54"/>
                <p:cNvSpPr/>
                <p:nvPr/>
              </p:nvSpPr>
              <p:spPr>
                <a:xfrm>
                  <a:off x="1905605" y="3690547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dirty="0"/>
                    <a:t>5</a:t>
                  </a:r>
                  <a:endParaRPr kumimoji="1" lang="ja-JP" altLang="en-US" dirty="0"/>
                </a:p>
              </p:txBody>
            </p:sp>
            <p:sp>
              <p:nvSpPr>
                <p:cNvPr id="56" name="正方形/長方形 55"/>
                <p:cNvSpPr/>
                <p:nvPr/>
              </p:nvSpPr>
              <p:spPr>
                <a:xfrm>
                  <a:off x="1477340" y="3690547"/>
                  <a:ext cx="360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dirty="0"/>
                    <a:t>…</a:t>
                  </a:r>
                  <a:endParaRPr kumimoji="1" lang="ja-JP" altLang="en-US" dirty="0"/>
                </a:p>
              </p:txBody>
            </p:sp>
          </p:grpSp>
        </p:grpSp>
        <p:grpSp>
          <p:nvGrpSpPr>
            <p:cNvPr id="85" name="グループ化 84"/>
            <p:cNvGrpSpPr/>
            <p:nvPr/>
          </p:nvGrpSpPr>
          <p:grpSpPr>
            <a:xfrm>
              <a:off x="4197533" y="2015626"/>
              <a:ext cx="2977968" cy="1530332"/>
              <a:chOff x="4197533" y="1861516"/>
              <a:chExt cx="2977968" cy="1530332"/>
            </a:xfrm>
          </p:grpSpPr>
          <p:sp>
            <p:nvSpPr>
              <p:cNvPr id="29" name="四角形: 角を丸くする 28"/>
              <p:cNvSpPr/>
              <p:nvPr/>
            </p:nvSpPr>
            <p:spPr>
              <a:xfrm>
                <a:off x="4197533" y="1861516"/>
                <a:ext cx="2977968" cy="1530332"/>
              </a:xfrm>
              <a:prstGeom prst="roundRect">
                <a:avLst>
                  <a:gd name="adj" fmla="val 643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0" rtlCol="0" anchor="t"/>
              <a:lstStyle/>
              <a:p>
                <a:pPr algn="ctr"/>
                <a:r>
                  <a:rPr kumimoji="1" lang="en-US" altLang="ja-JP" sz="2800" dirty="0"/>
                  <a:t>FPGA</a:t>
                </a:r>
                <a:endParaRPr kumimoji="1" lang="ja-JP" altLang="en-US" sz="2800" dirty="0"/>
              </a:p>
            </p:txBody>
          </p:sp>
          <p:grpSp>
            <p:nvGrpSpPr>
              <p:cNvPr id="77" name="グループ化 76"/>
              <p:cNvGrpSpPr/>
              <p:nvPr/>
            </p:nvGrpSpPr>
            <p:grpSpPr>
              <a:xfrm>
                <a:off x="4327785" y="2333186"/>
                <a:ext cx="2717464" cy="914400"/>
                <a:chOff x="4292808" y="2321154"/>
                <a:chExt cx="2717464" cy="914400"/>
              </a:xfrm>
            </p:grpSpPr>
            <p:sp>
              <p:nvSpPr>
                <p:cNvPr id="71" name="正方形/長方形 70"/>
                <p:cNvSpPr/>
                <p:nvPr/>
              </p:nvSpPr>
              <p:spPr>
                <a:xfrm>
                  <a:off x="4292808" y="2321154"/>
                  <a:ext cx="1105865" cy="9144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3</a:t>
                  </a:r>
                  <a:r>
                    <a:rPr kumimoji="1" lang="ja-JP" altLang="en-US" dirty="0"/>
                    <a:t>ラインバッファ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正方形/長方形 71"/>
                    <p:cNvSpPr/>
                    <p:nvPr/>
                  </p:nvSpPr>
                  <p:spPr>
                    <a:xfrm>
                      <a:off x="5904407" y="2321154"/>
                      <a:ext cx="1105865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3×3</m:t>
                            </m:r>
                          </m:oMath>
                        </m:oMathPara>
                      </a14:m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フィルタ</a:t>
                      </a:r>
                    </a:p>
                  </p:txBody>
                </p:sp>
              </mc:Choice>
              <mc:Fallback>
                <p:sp>
                  <p:nvSpPr>
                    <p:cNvPr id="72" name="正方形/長方形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4407" y="2321154"/>
                      <a:ext cx="1105865" cy="914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804" r="-3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直線矢印コネクタ 73"/>
                <p:cNvCxnSpPr>
                  <a:cxnSpLocks/>
                </p:cNvCxnSpPr>
                <p:nvPr/>
              </p:nvCxnSpPr>
              <p:spPr>
                <a:xfrm>
                  <a:off x="5398673" y="2778354"/>
                  <a:ext cx="5057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矢印コネクタ 74"/>
                <p:cNvCxnSpPr/>
                <p:nvPr/>
              </p:nvCxnSpPr>
              <p:spPr>
                <a:xfrm>
                  <a:off x="5398673" y="2555749"/>
                  <a:ext cx="5057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矢印コネクタ 75"/>
                <p:cNvCxnSpPr/>
                <p:nvPr/>
              </p:nvCxnSpPr>
              <p:spPr>
                <a:xfrm>
                  <a:off x="5398673" y="3000960"/>
                  <a:ext cx="5057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6849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/>
          <p:cNvGrpSpPr/>
          <p:nvPr/>
        </p:nvGrpSpPr>
        <p:grpSpPr>
          <a:xfrm>
            <a:off x="2538255" y="2441225"/>
            <a:ext cx="1619250" cy="422117"/>
            <a:chOff x="2538255" y="2441225"/>
            <a:chExt cx="1619250" cy="422117"/>
          </a:xfrm>
        </p:grpSpPr>
        <p:sp>
          <p:nvSpPr>
            <p:cNvPr id="50" name="矢印: 右 49"/>
            <p:cNvSpPr/>
            <p:nvPr/>
          </p:nvSpPr>
          <p:spPr>
            <a:xfrm>
              <a:off x="2538255" y="2698242"/>
              <a:ext cx="1619250" cy="165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2614525" y="2441225"/>
              <a:ext cx="1466710" cy="211095"/>
              <a:chOff x="1477340" y="3690547"/>
              <a:chExt cx="2501323" cy="360000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3618663" y="369054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3190400" y="369054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2762135" y="369054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2333870" y="369054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1905605" y="369054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1477340" y="3690547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4197532" y="1861516"/>
            <a:ext cx="1365068" cy="183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ラインバッファ</a:t>
            </a:r>
          </a:p>
        </p:txBody>
      </p:sp>
      <p:grpSp>
        <p:nvGrpSpPr>
          <p:cNvPr id="121" name="グループ化 120"/>
          <p:cNvGrpSpPr/>
          <p:nvPr/>
        </p:nvGrpSpPr>
        <p:grpSpPr>
          <a:xfrm>
            <a:off x="5602627" y="2565585"/>
            <a:ext cx="1810998" cy="404231"/>
            <a:chOff x="5602627" y="2547350"/>
            <a:chExt cx="1810998" cy="404231"/>
          </a:xfrm>
        </p:grpSpPr>
        <p:sp>
          <p:nvSpPr>
            <p:cNvPr id="75" name="矢印: 右 74"/>
            <p:cNvSpPr/>
            <p:nvPr/>
          </p:nvSpPr>
          <p:spPr>
            <a:xfrm>
              <a:off x="5602627" y="2786481"/>
              <a:ext cx="1810998" cy="165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911277" y="2549158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5</a:t>
              </a:r>
              <a:endParaRPr kumimoji="1" lang="ja-JP" altLang="en-US" sz="16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639139" y="2549158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…</a:t>
              </a:r>
              <a:endParaRPr kumimoji="1" lang="ja-JP" altLang="en-US" sz="1600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6999830" y="2547350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1</a:t>
              </a:r>
              <a:endParaRPr kumimoji="1" lang="ja-JP" altLang="en-US" sz="16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6727693" y="2547350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2</a:t>
              </a:r>
              <a:endParaRPr kumimoji="1" lang="ja-JP" altLang="en-US" sz="1600" dirty="0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6455554" y="2547350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3</a:t>
              </a:r>
              <a:endParaRPr kumimoji="1" lang="ja-JP" altLang="en-US" sz="1600" dirty="0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6183416" y="2547350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4</a:t>
              </a:r>
              <a:endParaRPr kumimoji="1" lang="ja-JP" altLang="en-US" sz="1600" dirty="0"/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5602627" y="1990749"/>
            <a:ext cx="1810998" cy="405550"/>
            <a:chOff x="5602627" y="1990749"/>
            <a:chExt cx="1810998" cy="405550"/>
          </a:xfrm>
        </p:grpSpPr>
        <p:sp>
          <p:nvSpPr>
            <p:cNvPr id="76" name="正方形/長方形 75"/>
            <p:cNvSpPr/>
            <p:nvPr/>
          </p:nvSpPr>
          <p:spPr>
            <a:xfrm>
              <a:off x="5911277" y="1990749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1</a:t>
              </a:r>
              <a:endParaRPr kumimoji="1" lang="ja-JP" altLang="en-US" sz="16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639139" y="1990749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…</a:t>
              </a:r>
              <a:endParaRPr kumimoji="1" lang="ja-JP" altLang="en-US" sz="1600" dirty="0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6999830" y="1992557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0</a:t>
              </a:r>
              <a:endParaRPr kumimoji="1" lang="ja-JP" altLang="en-US" sz="1600" dirty="0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6727693" y="1992557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0</a:t>
              </a:r>
              <a:endParaRPr kumimoji="1" lang="ja-JP" altLang="en-US" sz="1600" dirty="0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6455554" y="1992557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0</a:t>
              </a:r>
              <a:endParaRPr kumimoji="1" lang="ja-JP" altLang="en-US" sz="1600" dirty="0"/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6183416" y="1992557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0</a:t>
              </a:r>
              <a:endParaRPr kumimoji="1" lang="ja-JP" altLang="en-US" sz="1600" dirty="0"/>
            </a:p>
          </p:txBody>
        </p:sp>
        <p:sp>
          <p:nvSpPr>
            <p:cNvPr id="118" name="矢印: 右 117"/>
            <p:cNvSpPr/>
            <p:nvPr/>
          </p:nvSpPr>
          <p:spPr>
            <a:xfrm>
              <a:off x="5602627" y="2231199"/>
              <a:ext cx="1810998" cy="165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5602627" y="3139101"/>
            <a:ext cx="1810998" cy="385370"/>
            <a:chOff x="5602627" y="3139101"/>
            <a:chExt cx="1810998" cy="385370"/>
          </a:xfrm>
        </p:grpSpPr>
        <p:sp>
          <p:nvSpPr>
            <p:cNvPr id="78" name="正方形/長方形 77"/>
            <p:cNvSpPr/>
            <p:nvPr/>
          </p:nvSpPr>
          <p:spPr>
            <a:xfrm>
              <a:off x="5911277" y="3140908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9</a:t>
              </a:r>
              <a:endParaRPr kumimoji="1" lang="ja-JP" altLang="en-US" sz="1600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639139" y="3140908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…</a:t>
              </a:r>
              <a:endParaRPr kumimoji="1" lang="ja-JP" altLang="en-US" sz="160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6999830" y="3139101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5</a:t>
              </a:r>
              <a:endParaRPr kumimoji="1" lang="ja-JP" altLang="en-US" sz="1600" dirty="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6727693" y="3139101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6</a:t>
              </a:r>
              <a:endParaRPr kumimoji="1" lang="ja-JP" altLang="en-US" sz="1600" dirty="0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6455554" y="3139101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7</a:t>
              </a:r>
              <a:endParaRPr kumimoji="1" lang="ja-JP" altLang="en-US" sz="1600" dirty="0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6183416" y="3139101"/>
              <a:ext cx="220270" cy="220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/>
                <a:t>8</a:t>
              </a:r>
              <a:endParaRPr kumimoji="1" lang="ja-JP" altLang="en-US" sz="1600" dirty="0"/>
            </a:p>
          </p:txBody>
        </p:sp>
        <p:sp>
          <p:nvSpPr>
            <p:cNvPr id="119" name="矢印: 右 118"/>
            <p:cNvSpPr/>
            <p:nvPr/>
          </p:nvSpPr>
          <p:spPr>
            <a:xfrm>
              <a:off x="5602627" y="3359371"/>
              <a:ext cx="1810998" cy="165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45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/>
          <p:cNvCxnSpPr/>
          <p:nvPr/>
        </p:nvCxnSpPr>
        <p:spPr>
          <a:xfrm>
            <a:off x="-2052690" y="2843743"/>
            <a:ext cx="0" cy="4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672280" y="1741200"/>
            <a:ext cx="3009383" cy="2197136"/>
            <a:chOff x="672280" y="1741200"/>
            <a:chExt cx="3009383" cy="2197136"/>
          </a:xfrm>
        </p:grpSpPr>
        <p:sp>
          <p:nvSpPr>
            <p:cNvPr id="4" name="正方形/長方形 3"/>
            <p:cNvSpPr/>
            <p:nvPr/>
          </p:nvSpPr>
          <p:spPr>
            <a:xfrm>
              <a:off x="1177606" y="1741200"/>
              <a:ext cx="1998731" cy="4726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FWFT FIFO</a:t>
              </a:r>
              <a:endParaRPr kumimoji="1" lang="ja-JP" altLang="en-US" dirty="0"/>
            </a:p>
          </p:txBody>
        </p:sp>
        <p:cxnSp>
          <p:nvCxnSpPr>
            <p:cNvPr id="8" name="直線矢印コネクタ 7"/>
            <p:cNvCxnSpPr>
              <a:cxnSpLocks/>
              <a:stCxn id="4" idx="3"/>
            </p:cNvCxnSpPr>
            <p:nvPr/>
          </p:nvCxnSpPr>
          <p:spPr>
            <a:xfrm>
              <a:off x="3176337" y="1977506"/>
              <a:ext cx="505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cxnSpLocks/>
              <a:endCxn id="4" idx="1"/>
            </p:cNvCxnSpPr>
            <p:nvPr/>
          </p:nvCxnSpPr>
          <p:spPr>
            <a:xfrm>
              <a:off x="672280" y="1977506"/>
              <a:ext cx="505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1177606" y="2603463"/>
              <a:ext cx="1998731" cy="4726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FWFT FIFO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>
              <a:cxnSpLocks/>
              <a:stCxn id="17" idx="3"/>
            </p:cNvCxnSpPr>
            <p:nvPr/>
          </p:nvCxnSpPr>
          <p:spPr>
            <a:xfrm>
              <a:off x="3176337" y="2839769"/>
              <a:ext cx="505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  <a:endCxn id="17" idx="1"/>
            </p:cNvCxnSpPr>
            <p:nvPr/>
          </p:nvCxnSpPr>
          <p:spPr>
            <a:xfrm>
              <a:off x="900880" y="2839769"/>
              <a:ext cx="276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1177606" y="3465725"/>
              <a:ext cx="1998731" cy="4726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FWFT FIFO</a:t>
              </a:r>
              <a:endParaRPr kumimoji="1" lang="ja-JP" altLang="en-US" dirty="0"/>
            </a:p>
          </p:txBody>
        </p:sp>
        <p:cxnSp>
          <p:nvCxnSpPr>
            <p:cNvPr id="21" name="直線矢印コネクタ 20"/>
            <p:cNvCxnSpPr>
              <a:cxnSpLocks/>
              <a:stCxn id="20" idx="3"/>
            </p:cNvCxnSpPr>
            <p:nvPr/>
          </p:nvCxnSpPr>
          <p:spPr>
            <a:xfrm>
              <a:off x="3176337" y="3702031"/>
              <a:ext cx="505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cxnSpLocks/>
              <a:endCxn id="20" idx="1"/>
            </p:cNvCxnSpPr>
            <p:nvPr/>
          </p:nvCxnSpPr>
          <p:spPr>
            <a:xfrm>
              <a:off x="900880" y="3702031"/>
              <a:ext cx="276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397250" y="1977506"/>
              <a:ext cx="0" cy="42914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3397250" y="2839769"/>
              <a:ext cx="0" cy="42914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900880" y="3272887"/>
              <a:ext cx="0" cy="429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900880" y="2410625"/>
              <a:ext cx="0" cy="429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cxnSpLocks/>
            </p:cNvCxnSpPr>
            <p:nvPr/>
          </p:nvCxnSpPr>
          <p:spPr>
            <a:xfrm>
              <a:off x="900880" y="3268913"/>
              <a:ext cx="24963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cxnSpLocks/>
            </p:cNvCxnSpPr>
            <p:nvPr/>
          </p:nvCxnSpPr>
          <p:spPr>
            <a:xfrm>
              <a:off x="900880" y="2406650"/>
              <a:ext cx="24963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89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97</Words>
  <Application>Microsoft Office PowerPoint</Application>
  <PresentationFormat>画面に合わせる (4:3)</PresentationFormat>
  <Paragraphs>80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小松弘人</dc:creator>
  <cp:lastModifiedBy>小松弘人</cp:lastModifiedBy>
  <cp:revision>19</cp:revision>
  <dcterms:created xsi:type="dcterms:W3CDTF">2017-06-11T12:46:20Z</dcterms:created>
  <dcterms:modified xsi:type="dcterms:W3CDTF">2017-06-11T17:57:09Z</dcterms:modified>
</cp:coreProperties>
</file>