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4" r:id="rId5"/>
    <p:sldId id="265" r:id="rId6"/>
    <p:sldId id="261" r:id="rId7"/>
    <p:sldId id="268" r:id="rId8"/>
    <p:sldId id="262" r:id="rId9"/>
    <p:sldId id="269" r:id="rId10"/>
    <p:sldId id="256" r:id="rId11"/>
    <p:sldId id="257" r:id="rId12"/>
    <p:sldId id="270" r:id="rId13"/>
    <p:sldId id="276" r:id="rId14"/>
    <p:sldId id="277" r:id="rId15"/>
    <p:sldId id="279" r:id="rId16"/>
    <p:sldId id="278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Nind (Staff)" initials="TN(" lastIdx="1" clrIdx="0">
    <p:extLst>
      <p:ext uri="{19B8F6BF-5375-455C-9EA6-DF929625EA0E}">
        <p15:presenceInfo xmlns:p15="http://schemas.microsoft.com/office/powerpoint/2012/main" userId="S::TZNind@dundee.ac.uk::82840783-357a-48b0-99e1-027a30ca57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6T13:53:11.35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6T13:53:11.35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C6F-BAEC-4669-B8A1-71C1B0C0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2327C-3D60-45A9-B66F-65F0883E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260A-BB41-484E-962B-299624C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50A0-BD33-4BCD-84B1-A93FEB97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CF2E-8721-471D-8979-94FB9741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1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F75C-C9D8-4696-9B01-68DDE394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3BFA-2F7D-4A6F-AF26-A0AF0BF4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8844-E6B8-4E0C-B509-C7EF48A9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45E4-E85C-4272-80CD-4A7CA85B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E3F5-789B-497C-A22B-57EE6B68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6391E-D580-4BBD-9477-A614A4DC9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B9FB7-0A27-401F-8F94-BC7B09C2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7537-6AD9-43C5-B8CF-0C158AEA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063A-BE9B-4276-B273-F523F47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88B6-EDD1-4462-8D0C-FB7EA9B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D7A3-525C-485F-BB0A-2793395C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1193-41CC-4374-BDE5-06FBD72F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754-2CBA-40D9-8E9C-E64BF63C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B3E8-DF3B-48E8-9978-82D32489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80E3-62D7-4D8C-B0F8-750FEDB1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7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72AE-B827-46BB-8A82-E3100610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D5B6-4AD9-459D-969D-0CCB4C93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7B0E-B746-431D-81F4-50A04AD9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3CF6-C8D1-431A-AFAF-0698813B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7689-71F2-495B-B9A1-5DDBD6CF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1C4-B372-40E8-8C78-FD433048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CD57-5CC6-471F-BF02-A3CF9F7D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FED5-BFCA-4A41-A588-DF67A974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8A556-835A-4369-8D5A-CA0D4309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FE96E-BB78-4319-A363-EC14CF85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A18E-1BBA-4C71-A15C-30E02AF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6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DE0D-1594-4B0D-BBE6-312F5B3B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6840-A8C4-4481-AD3A-E84DEE09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8D0CA-785E-4E9F-A0F7-3340B011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AA8A5-24D9-4F9D-965F-DB7A73AE7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6A345-B6B6-4265-B56A-99877B6C8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D5C77-036A-4F9A-8960-CC09515C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EED88-9D91-47BE-BD32-CBC3FC19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28170-3289-4F74-97EC-2C6C2EBC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C84-42B0-4679-AEA0-7D2B2B33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787F4-F1D4-42C2-961F-FB1F35F1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A70DC-27EE-4D32-8F89-46070411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EB0B6-CB06-45B2-92E4-989F585E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28B5-8AB9-4C28-A073-6A413C3F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4DA12-95E9-47EA-97EA-20CD1F7C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97F7-641F-42DB-97B9-DE14D7A1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CB4A-69D5-4858-9A5C-80EB66AC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3E34-C5B0-4D53-B662-BBF5F2EB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D31F-F169-4772-B886-478C6080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CC1C-4331-40CF-A20E-8546439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C991-BDBB-434E-B2A3-0F5B33C1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F78FE-0CE5-4869-A4FD-1E9EA43F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FBDC-3672-4D8C-9178-09BEAA20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E332E-1F32-4262-A7A5-F7B0C3F4E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0A1F6-FEDB-491A-B2FE-7330A171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A9893-EA6A-4C25-8112-8653A879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F70AA-7E31-42C5-A071-D85EC0B1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AE32-FF1F-4F16-9EFA-9F338619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6F52-EA61-4C71-9ADE-F49ACFB9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5923-4FB4-4522-8410-E6F8AA4A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5BB4-9491-454C-882C-50548A0A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3AE-AB11-404E-BB41-CA9E3181D408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FB18-E255-41E1-9873-07C8D052F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2F13-C3E5-4D63-B6D3-2BE23829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26CF-0190-4440-BEF3-6B151D17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6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38F660-4B92-4975-A52A-4306934A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77" y="3335795"/>
            <a:ext cx="1580936" cy="111530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78307C5-3C9C-418E-8E46-994E510A2A55}"/>
              </a:ext>
            </a:extLst>
          </p:cNvPr>
          <p:cNvSpPr/>
          <p:nvPr/>
        </p:nvSpPr>
        <p:spPr>
          <a:xfrm>
            <a:off x="9197645" y="1278031"/>
            <a:ext cx="906369" cy="90636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416 L -0.003 -0.00416 C -0.00235 0.00139 -0.00209 0.00718 -0.00091 0.0125 C -0.00039 0.01528 0.00117 0.01713 0.00221 0.01991 C 0.00468 0.02709 0.00338 0.02663 0.00638 0.03288 C 0.00729 0.03473 0.00846 0.03635 0.0095 0.03843 C 0.01159 0.04306 0.01328 0.04885 0.01575 0.05325 C 0.025 0.06968 0.01862 0.05973 0.02513 0.06806 C 0.02643 0.06968 0.02773 0.07223 0.02929 0.07362 C 0.03125 0.07524 0.03372 0.075 0.03554 0.07732 C 0.03659 0.07848 0.0375 0.0801 0.03867 0.08102 C 0.04062 0.08241 0.04284 0.08334 0.04492 0.08473 C 0.04596 0.08519 0.04713 0.08542 0.04804 0.08658 C 0.06328 0.10463 0.04713 0.08612 0.05846 0.09769 C 0.0595 0.09862 0.06041 0.10024 0.06159 0.10139 C 0.0625 0.10209 0.06367 0.10232 0.06471 0.10325 C 0.06575 0.10417 0.06666 0.10579 0.06784 0.10695 C 0.06914 0.10811 0.07057 0.10903 0.072 0.11065 C 0.07409 0.11274 0.07617 0.11551 0.07825 0.11806 C 0.07929 0.11922 0.0802 0.12061 0.08138 0.12176 C 0.08346 0.12362 0.08567 0.125 0.08763 0.12732 C 0.09544 0.13635 0.08645 0.1301 0.09388 0.13473 C 0.10468 0.15394 0.08997 0.12848 0.10013 0.14399 C 0.10898 0.15741 0.10026 0.14653 0.10742 0.1551 L 0.11367 0.17176 L 0.11575 0.17732 L 0.11784 0.18288 C 0.1207 0.20301 0.11627 0.17778 0.122 0.19584 C 0.12304 0.19908 0.12278 0.20348 0.12409 0.20695 C 0.12474 0.2088 0.12565 0.21042 0.12617 0.2125 C 0.12695 0.21598 0.12747 0.21991 0.12825 0.22362 C 0.12851 0.22547 0.12877 0.22732 0.12929 0.22917 C 0.12994 0.23149 0.13073 0.2338 0.13138 0.23658 C 0.13177 0.23889 0.1319 0.24144 0.13242 0.24399 C 0.13294 0.24653 0.13385 0.24862 0.1345 0.25139 C 0.13528 0.25487 0.13554 0.2588 0.13659 0.2625 C 0.13724 0.26482 0.13802 0.26713 0.13867 0.26991 C 0.13945 0.27362 0.14023 0.28288 0.14075 0.28658 C 0.14101 0.28843 0.1414 0.29028 0.14179 0.29213 C 0.14205 0.297 0.14231 0.30186 0.14284 0.30695 C 0.14297 0.3088 0.14375 0.31042 0.14388 0.3125 C 0.14414 0.31737 0.14388 0.32223 0.14388 0.3273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007350-7B3D-4B0A-9807-B43D435366BF}"/>
              </a:ext>
            </a:extLst>
          </p:cNvPr>
          <p:cNvGrpSpPr/>
          <p:nvPr/>
        </p:nvGrpSpPr>
        <p:grpSpPr>
          <a:xfrm>
            <a:off x="-12696423" y="-11242705"/>
            <a:ext cx="35519200" cy="27567383"/>
            <a:chOff x="-12696423" y="-11242705"/>
            <a:chExt cx="35519200" cy="275673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CC4EDB-EBD6-4D98-83A3-A85D4A2BBBD6}"/>
                </a:ext>
              </a:extLst>
            </p:cNvPr>
            <p:cNvGrpSpPr/>
            <p:nvPr/>
          </p:nvGrpSpPr>
          <p:grpSpPr>
            <a:xfrm>
              <a:off x="-12696423" y="-11242705"/>
              <a:ext cx="27208835" cy="26464802"/>
              <a:chOff x="-12696423" y="-11242705"/>
              <a:chExt cx="27208835" cy="2646480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AC45AD-388A-4D40-9A37-06CB29C0D890}"/>
                  </a:ext>
                </a:extLst>
              </p:cNvPr>
              <p:cNvGrpSpPr/>
              <p:nvPr/>
            </p:nvGrpSpPr>
            <p:grpSpPr>
              <a:xfrm>
                <a:off x="-12696423" y="-11242705"/>
                <a:ext cx="27208835" cy="26464802"/>
                <a:chOff x="-4614305" y="-4281302"/>
                <a:chExt cx="14168465" cy="137810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6721C2B-55CC-4DC3-991E-B44CE787942A}"/>
                    </a:ext>
                  </a:extLst>
                </p:cNvPr>
                <p:cNvSpPr/>
                <p:nvPr/>
              </p:nvSpPr>
              <p:spPr>
                <a:xfrm>
                  <a:off x="2617364" y="33891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985BD1-8D8E-44B1-B927-2FF88A5550D2}"/>
                    </a:ext>
                  </a:extLst>
                </p:cNvPr>
                <p:cNvSpPr/>
                <p:nvPr/>
              </p:nvSpPr>
              <p:spPr>
                <a:xfrm rot="17309149">
                  <a:off x="2228238" y="337733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Biochemistry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8A231-89C4-4D6E-9D3A-EA603403FC5B}"/>
                    </a:ext>
                  </a:extLst>
                </p:cNvPr>
                <p:cNvSpPr/>
                <p:nvPr/>
              </p:nvSpPr>
              <p:spPr>
                <a:xfrm>
                  <a:off x="3967992" y="1837188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F1B99C-E236-4C4A-8789-863283CEAE9A}"/>
                    </a:ext>
                  </a:extLst>
                </p:cNvPr>
                <p:cNvSpPr/>
                <p:nvPr/>
              </p:nvSpPr>
              <p:spPr>
                <a:xfrm rot="12611698">
                  <a:off x="3805369" y="172382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Haematology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B3E0EF-155E-4964-A5AA-15AEF6A6C889}"/>
                    </a:ext>
                  </a:extLst>
                </p:cNvPr>
                <p:cNvSpPr/>
                <p:nvPr/>
              </p:nvSpPr>
              <p:spPr>
                <a:xfrm>
                  <a:off x="1870743" y="73094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469639-646B-452B-9CF6-184036D0DA43}"/>
                    </a:ext>
                  </a:extLst>
                </p:cNvPr>
                <p:cNvSpPr/>
                <p:nvPr/>
              </p:nvSpPr>
              <p:spPr>
                <a:xfrm rot="18737639">
                  <a:off x="1354370" y="66148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08905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Hospital Admissions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F7ACC03-68B4-4BFA-8A63-00C11AB89501}"/>
                    </a:ext>
                  </a:extLst>
                </p:cNvPr>
                <p:cNvSpPr/>
                <p:nvPr/>
              </p:nvSpPr>
              <p:spPr>
                <a:xfrm>
                  <a:off x="773915" y="-1385509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4F81A40-35C5-4AB1-AD23-7B3EA6AE40FC}"/>
                    </a:ext>
                  </a:extLst>
                </p:cNvPr>
                <p:cNvSpPr/>
                <p:nvPr/>
              </p:nvSpPr>
              <p:spPr>
                <a:xfrm rot="12611698">
                  <a:off x="611292" y="-1498877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Stroke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0341F50-7BA2-4EE2-9D44-736E034E72F9}"/>
                    </a:ext>
                  </a:extLst>
                </p:cNvPr>
                <p:cNvSpPr/>
                <p:nvPr/>
              </p:nvSpPr>
              <p:spPr>
                <a:xfrm>
                  <a:off x="-2597935" y="32432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0AEAD0-BAC7-4214-9D35-9F5672FBC7C1}"/>
                    </a:ext>
                  </a:extLst>
                </p:cNvPr>
                <p:cNvSpPr/>
                <p:nvPr/>
              </p:nvSpPr>
              <p:spPr>
                <a:xfrm rot="12611698">
                  <a:off x="-2760558" y="21095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GRO_Deaths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9CDEF8-E235-4BB1-AD2C-67E72BE69F1D}"/>
                    </a:ext>
                  </a:extLst>
                </p:cNvPr>
                <p:cNvSpPr/>
                <p:nvPr/>
              </p:nvSpPr>
              <p:spPr>
                <a:xfrm>
                  <a:off x="-413392" y="144267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7A050E-7E14-481B-B961-51E3211FA319}"/>
                    </a:ext>
                  </a:extLst>
                </p:cNvPr>
                <p:cNvSpPr/>
                <p:nvPr/>
              </p:nvSpPr>
              <p:spPr>
                <a:xfrm rot="12611698">
                  <a:off x="-576015" y="132930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Demography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CE77AA-1A16-4B32-8F55-E0EB29C2D5B8}"/>
                    </a:ext>
                  </a:extLst>
                </p:cNvPr>
                <p:cNvSpPr/>
                <p:nvPr/>
              </p:nvSpPr>
              <p:spPr>
                <a:xfrm>
                  <a:off x="3208916" y="-167638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CF7742-379C-47B1-A3D4-F83718677050}"/>
                    </a:ext>
                  </a:extLst>
                </p:cNvPr>
                <p:cNvSpPr/>
                <p:nvPr/>
              </p:nvSpPr>
              <p:spPr>
                <a:xfrm rot="12611698">
                  <a:off x="3046293" y="-1789754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Drugs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DEE5E7C-7BB4-47BA-B9B2-FBBB10646E2D}"/>
                    </a:ext>
                  </a:extLst>
                </p:cNvPr>
                <p:cNvSpPr/>
                <p:nvPr/>
              </p:nvSpPr>
              <p:spPr>
                <a:xfrm>
                  <a:off x="-2164130" y="-3424947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831B8-CA76-4E0B-A631-DED449373AC8}"/>
                    </a:ext>
                  </a:extLst>
                </p:cNvPr>
                <p:cNvSpPr/>
                <p:nvPr/>
              </p:nvSpPr>
              <p:spPr>
                <a:xfrm rot="12611698">
                  <a:off x="-2326753" y="-353831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Diagnosis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25B08EF-D1FF-48A6-A0AB-DE4A21038CA0}"/>
                    </a:ext>
                  </a:extLst>
                </p:cNvPr>
                <p:cNvSpPr/>
                <p:nvPr/>
              </p:nvSpPr>
              <p:spPr>
                <a:xfrm>
                  <a:off x="1405941" y="-4167934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169D71-B7B4-41A1-A438-DA4DC06CB5AB}"/>
                    </a:ext>
                  </a:extLst>
                </p:cNvPr>
                <p:cNvSpPr/>
                <p:nvPr/>
              </p:nvSpPr>
              <p:spPr>
                <a:xfrm rot="12611698">
                  <a:off x="1243318" y="-428130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TARDIS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C780B11-E2EC-4501-B950-D213116E7FEC}"/>
                    </a:ext>
                  </a:extLst>
                </p:cNvPr>
                <p:cNvSpPr/>
                <p:nvPr/>
              </p:nvSpPr>
              <p:spPr>
                <a:xfrm>
                  <a:off x="-4451682" y="29324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BC6A874-0C26-42FE-ACF9-8F4F49CB62ED}"/>
                    </a:ext>
                  </a:extLst>
                </p:cNvPr>
                <p:cNvSpPr/>
                <p:nvPr/>
              </p:nvSpPr>
              <p:spPr>
                <a:xfrm rot="12611698">
                  <a:off x="-4614305" y="281908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</a:t>
                  </a:r>
                  <a:r>
                    <a:rPr lang="en-GB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ard Data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A1C2058-A617-472E-9966-19E6643F6782}"/>
                    </a:ext>
                  </a:extLst>
                </p:cNvPr>
                <p:cNvSpPr/>
                <p:nvPr/>
              </p:nvSpPr>
              <p:spPr>
                <a:xfrm>
                  <a:off x="-2164130" y="6891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D7BEA4-EF58-47F5-A7DE-3E691178A4C0}"/>
                    </a:ext>
                  </a:extLst>
                </p:cNvPr>
                <p:cNvSpPr/>
                <p:nvPr/>
              </p:nvSpPr>
              <p:spPr>
                <a:xfrm rot="12611698">
                  <a:off x="-2326753" y="6778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SCIDiabetes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CE878F-A8A8-4B3E-902C-20A75D721FAB}"/>
                    </a:ext>
                  </a:extLst>
                </p:cNvPr>
                <p:cNvSpPr/>
                <p:nvPr/>
              </p:nvSpPr>
              <p:spPr>
                <a:xfrm>
                  <a:off x="2887607" y="8415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75D7CB-7E25-4EA6-930A-A515F7295DC2}"/>
                    </a:ext>
                  </a:extLst>
                </p:cNvPr>
                <p:cNvSpPr/>
                <p:nvPr/>
              </p:nvSpPr>
              <p:spPr>
                <a:xfrm rot="12611698">
                  <a:off x="2724984" y="8302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Radiology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C00292-0AA0-4565-852B-D7F25B781B78}"/>
                    </a:ext>
                  </a:extLst>
                </p:cNvPr>
                <p:cNvSpPr/>
                <p:nvPr/>
              </p:nvSpPr>
              <p:spPr>
                <a:xfrm>
                  <a:off x="-1531347" y="387634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372A85-F070-4278-8149-166A42831672}"/>
                    </a:ext>
                  </a:extLst>
                </p:cNvPr>
                <p:cNvSpPr/>
                <p:nvPr/>
              </p:nvSpPr>
              <p:spPr>
                <a:xfrm rot="12611698">
                  <a:off x="-1693970" y="376297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Immunology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0E8722E-B34C-4F19-8314-F4AF3ED2DA25}"/>
                    </a:ext>
                  </a:extLst>
                </p:cNvPr>
                <p:cNvSpPr/>
                <p:nvPr/>
              </p:nvSpPr>
              <p:spPr>
                <a:xfrm>
                  <a:off x="802361" y="524133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2203ACD-7C9D-4245-82F1-1131DAB15219}"/>
                    </a:ext>
                  </a:extLst>
                </p:cNvPr>
                <p:cNvSpPr/>
                <p:nvPr/>
              </p:nvSpPr>
              <p:spPr>
                <a:xfrm rot="12611698">
                  <a:off x="639738" y="512796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Diabetes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CA5C6A3-7AAE-40C4-9325-44C64D28E5FB}"/>
                    </a:ext>
                  </a:extLst>
                </p:cNvPr>
                <p:cNvSpPr/>
                <p:nvPr/>
              </p:nvSpPr>
              <p:spPr>
                <a:xfrm>
                  <a:off x="5917491" y="376246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0577CD-CD67-41E4-A61E-73B9B36ACB3E}"/>
                    </a:ext>
                  </a:extLst>
                </p:cNvPr>
                <p:cNvSpPr/>
                <p:nvPr/>
              </p:nvSpPr>
              <p:spPr>
                <a:xfrm rot="12611698">
                  <a:off x="5754868" y="364909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Cohort 1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5478FF-1F67-4688-AA8C-87E21BA28CCD}"/>
                    </a:ext>
                  </a:extLst>
                </p:cNvPr>
                <p:cNvSpPr/>
                <p:nvPr/>
              </p:nvSpPr>
              <p:spPr>
                <a:xfrm>
                  <a:off x="4620896" y="588925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6853FEF-BBAD-4ACA-80F7-45FB39777844}"/>
                    </a:ext>
                  </a:extLst>
                </p:cNvPr>
                <p:cNvSpPr/>
                <p:nvPr/>
              </p:nvSpPr>
              <p:spPr>
                <a:xfrm rot="12611698">
                  <a:off x="4458273" y="5775889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1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1F4D4F8-27E3-43A1-99C1-5B2A1D4233FB}"/>
                    </a:ext>
                  </a:extLst>
                </p:cNvPr>
                <p:cNvSpPr/>
                <p:nvPr/>
              </p:nvSpPr>
              <p:spPr>
                <a:xfrm>
                  <a:off x="8149227" y="536047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15B266-06E6-4892-9179-07D98E867946}"/>
                    </a:ext>
                  </a:extLst>
                </p:cNvPr>
                <p:cNvSpPr/>
                <p:nvPr/>
              </p:nvSpPr>
              <p:spPr>
                <a:xfrm rot="16200000">
                  <a:off x="7815154" y="531678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For Fiona SHARE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149D656-72AF-4087-ADDB-CB8569A28999}"/>
                    </a:ext>
                  </a:extLst>
                </p:cNvPr>
                <p:cNvSpPr/>
                <p:nvPr/>
              </p:nvSpPr>
              <p:spPr>
                <a:xfrm>
                  <a:off x="6667561" y="2079906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95E679C-8DB2-4E84-8C6B-BCF5B0ECB91F}"/>
                    </a:ext>
                  </a:extLst>
                </p:cNvPr>
                <p:cNvSpPr/>
                <p:nvPr/>
              </p:nvSpPr>
              <p:spPr>
                <a:xfrm rot="12611698">
                  <a:off x="6504938" y="196653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Project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EBB9E01-90B3-4F10-9BFD-545E3C35418D}"/>
                    </a:ext>
                  </a:extLst>
                </p:cNvPr>
                <p:cNvSpPr/>
                <p:nvPr/>
              </p:nvSpPr>
              <p:spPr>
                <a:xfrm>
                  <a:off x="6341063" y="710077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7D32F8-71ED-4AD6-A39A-2828034638FC}"/>
                    </a:ext>
                  </a:extLst>
                </p:cNvPr>
                <p:cNvSpPr/>
                <p:nvPr/>
              </p:nvSpPr>
              <p:spPr>
                <a:xfrm rot="18549103">
                  <a:off x="5930427" y="703919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</a:t>
                  </a:r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3073BF-FC60-432F-9307-630ECDD0208D}"/>
                    </a:ext>
                  </a:extLst>
                </p:cNvPr>
                <p:cNvSpPr/>
                <p:nvPr/>
              </p:nvSpPr>
              <p:spPr>
                <a:xfrm>
                  <a:off x="8627887" y="46520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6096DE-5010-43A8-B9AC-03E5E7907619}"/>
                    </a:ext>
                  </a:extLst>
                </p:cNvPr>
                <p:cNvSpPr/>
                <p:nvPr/>
              </p:nvSpPr>
              <p:spPr>
                <a:xfrm rot="16536892">
                  <a:off x="8235063" y="47934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SCI Diabetes RCT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118D921-224B-42CF-B49F-3DC8A421308E}"/>
                    </a:ext>
                  </a:extLst>
                </p:cNvPr>
                <p:cNvSpPr/>
                <p:nvPr/>
              </p:nvSpPr>
              <p:spPr>
                <a:xfrm>
                  <a:off x="6127409" y="-99099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0BC9AB5-AE67-4357-9617-F6A8C4E62E5D}"/>
                    </a:ext>
                  </a:extLst>
                </p:cNvPr>
                <p:cNvSpPr/>
                <p:nvPr/>
              </p:nvSpPr>
              <p:spPr>
                <a:xfrm rot="12611698">
                  <a:off x="5964786" y="-110436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</a:t>
                  </a:r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HARE</a:t>
                  </a: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0F5D60-3C1D-47DD-A06D-14B4876066F9}"/>
                  </a:ext>
                </a:extLst>
              </p:cNvPr>
              <p:cNvSpPr/>
              <p:nvPr/>
            </p:nvSpPr>
            <p:spPr>
              <a:xfrm>
                <a:off x="641152" y="26270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170BF5-A26A-4BDC-A5EB-254C952E3768}"/>
                  </a:ext>
                </a:extLst>
              </p:cNvPr>
              <p:cNvSpPr/>
              <p:nvPr/>
            </p:nvSpPr>
            <p:spPr>
              <a:xfrm>
                <a:off x="1603988" y="23858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C956092-250A-4E82-A724-BC56D43645E5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9993B5-5DAE-44B0-90CF-66EF2C77DA99}"/>
                  </a:ext>
                </a:extLst>
              </p:cNvPr>
              <p:cNvSpPr/>
              <p:nvPr/>
            </p:nvSpPr>
            <p:spPr>
              <a:xfrm>
                <a:off x="5320198" y="21561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B9113D-336A-4A7A-A287-D32E4B08DFB8}"/>
                  </a:ext>
                </a:extLst>
              </p:cNvPr>
              <p:cNvSpPr/>
              <p:nvPr/>
            </p:nvSpPr>
            <p:spPr>
              <a:xfrm>
                <a:off x="-929009" y="-20130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6849AA-A2AD-4819-8CC3-84211C401E42}"/>
                  </a:ext>
                </a:extLst>
              </p:cNvPr>
              <p:cNvSpPr/>
              <p:nvPr/>
            </p:nvSpPr>
            <p:spPr>
              <a:xfrm>
                <a:off x="-1015545" y="-1095988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F43B663-2B4D-415D-9695-AF6FCD7299EF}"/>
                  </a:ext>
                </a:extLst>
              </p:cNvPr>
              <p:cNvSpPr/>
              <p:nvPr/>
            </p:nvSpPr>
            <p:spPr>
              <a:xfrm>
                <a:off x="-594386" y="-33620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13AC06B-F0A6-4780-8A05-B1F971BD727A}"/>
                  </a:ext>
                </a:extLst>
              </p:cNvPr>
              <p:cNvSpPr/>
              <p:nvPr/>
            </p:nvSpPr>
            <p:spPr>
              <a:xfrm>
                <a:off x="-360562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CBCAA1-D0D6-4F3A-8768-3945AE903B9A}"/>
                  </a:ext>
                </a:extLst>
              </p:cNvPr>
              <p:cNvSpPr/>
              <p:nvPr/>
            </p:nvSpPr>
            <p:spPr>
              <a:xfrm>
                <a:off x="-3089914" y="-854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07D06C-A5E9-40D0-A02E-1AC3C0370A27}"/>
                  </a:ext>
                </a:extLst>
              </p:cNvPr>
              <p:cNvSpPr/>
              <p:nvPr/>
            </p:nvSpPr>
            <p:spPr>
              <a:xfrm>
                <a:off x="-2389815" y="-420595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0BA347A-F56C-4F68-A4B6-7139BE60F044}"/>
                  </a:ext>
                </a:extLst>
              </p:cNvPr>
              <p:cNvSpPr/>
              <p:nvPr/>
            </p:nvSpPr>
            <p:spPr>
              <a:xfrm>
                <a:off x="-1204920" y="-43049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478A34-8AA5-44C0-9123-6FAD1A06A1B6}"/>
                  </a:ext>
                </a:extLst>
              </p:cNvPr>
              <p:cNvSpPr/>
              <p:nvPr/>
            </p:nvSpPr>
            <p:spPr>
              <a:xfrm>
                <a:off x="2472429" y="-46734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EAA0AC6-1B3F-497E-B2F4-65473AC97005}"/>
                  </a:ext>
                </a:extLst>
              </p:cNvPr>
              <p:cNvSpPr/>
              <p:nvPr/>
            </p:nvSpPr>
            <p:spPr>
              <a:xfrm>
                <a:off x="7884033" y="-352021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8BFA294-2463-4AC8-B9CB-8EC7D40E596A}"/>
                  </a:ext>
                </a:extLst>
              </p:cNvPr>
              <p:cNvSpPr/>
              <p:nvPr/>
            </p:nvSpPr>
            <p:spPr>
              <a:xfrm>
                <a:off x="9330571" y="-36836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406F30A-B095-4962-A1D5-99445708046B}"/>
                  </a:ext>
                </a:extLst>
              </p:cNvPr>
              <p:cNvSpPr/>
              <p:nvPr/>
            </p:nvSpPr>
            <p:spPr>
              <a:xfrm>
                <a:off x="9480991" y="-454404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048A7B-B02F-4D54-A77F-73F1065E5E83}"/>
                  </a:ext>
                </a:extLst>
              </p:cNvPr>
              <p:cNvSpPr/>
              <p:nvPr/>
            </p:nvSpPr>
            <p:spPr>
              <a:xfrm>
                <a:off x="12087518" y="-168662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1439D6B-A592-40F0-A9CA-ECA2E94AB467}"/>
                  </a:ext>
                </a:extLst>
              </p:cNvPr>
              <p:cNvSpPr/>
              <p:nvPr/>
            </p:nvSpPr>
            <p:spPr>
              <a:xfrm>
                <a:off x="-5697616" y="376832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5CA4CE-13A7-4837-9DB6-8B3EDF482922}"/>
                  </a:ext>
                </a:extLst>
              </p:cNvPr>
              <p:cNvSpPr/>
              <p:nvPr/>
            </p:nvSpPr>
            <p:spPr>
              <a:xfrm>
                <a:off x="-5124736" y="492127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81F76D3-844C-43D2-92B8-DDF7C83C35B1}"/>
                  </a:ext>
                </a:extLst>
              </p:cNvPr>
              <p:cNvSpPr/>
              <p:nvPr/>
            </p:nvSpPr>
            <p:spPr>
              <a:xfrm>
                <a:off x="-518578" y="787867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AEDEF95-6912-413B-B2D6-FF62F5C9B0D8}"/>
                  </a:ext>
                </a:extLst>
              </p:cNvPr>
              <p:cNvSpPr/>
              <p:nvPr/>
            </p:nvSpPr>
            <p:spPr>
              <a:xfrm>
                <a:off x="-11226240" y="3871245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55FC99-377B-4BD3-92AE-E4B21AEEDC68}"/>
                  </a:ext>
                </a:extLst>
              </p:cNvPr>
              <p:cNvSpPr/>
              <p:nvPr/>
            </p:nvSpPr>
            <p:spPr>
              <a:xfrm>
                <a:off x="-778109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0D5DB0-8CC2-4EEC-8AD5-3AEFF4602125}"/>
                </a:ext>
              </a:extLst>
            </p:cNvPr>
            <p:cNvSpPr/>
            <p:nvPr/>
          </p:nvSpPr>
          <p:spPr>
            <a:xfrm>
              <a:off x="6706685" y="13857599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1431FD-DE8A-45F7-8361-9133300D6BA1}"/>
                </a:ext>
              </a:extLst>
            </p:cNvPr>
            <p:cNvSpPr/>
            <p:nvPr/>
          </p:nvSpPr>
          <p:spPr>
            <a:xfrm rot="12611698">
              <a:off x="6394387" y="13639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DOAC Angus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2C0D0E-98A4-4B9C-98E7-00B6D5DE8972}"/>
                </a:ext>
              </a:extLst>
            </p:cNvPr>
            <p:cNvSpPr/>
            <p:nvPr/>
          </p:nvSpPr>
          <p:spPr>
            <a:xfrm>
              <a:off x="14352073" y="12320056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F3366-22A3-4780-9CE8-CA2F09DB408D}"/>
                </a:ext>
              </a:extLst>
            </p:cNvPr>
            <p:cNvSpPr/>
            <p:nvPr/>
          </p:nvSpPr>
          <p:spPr>
            <a:xfrm rot="12611698">
              <a:off x="14039775" y="1210234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E10391-ED57-48E3-97A7-EB9B1B056007}"/>
                </a:ext>
              </a:extLst>
            </p:cNvPr>
            <p:cNvSpPr/>
            <p:nvPr/>
          </p:nvSpPr>
          <p:spPr>
            <a:xfrm>
              <a:off x="10860666" y="14243282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058827-1781-48FD-99DA-6F25D4EDDF5B}"/>
                </a:ext>
              </a:extLst>
            </p:cNvPr>
            <p:cNvSpPr/>
            <p:nvPr/>
          </p:nvSpPr>
          <p:spPr>
            <a:xfrm rot="12611698">
              <a:off x="10548368" y="1402557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Collorectal Cancer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1A12C41-187B-4F38-B702-4C7CE5486F7D}"/>
                </a:ext>
              </a:extLst>
            </p:cNvPr>
            <p:cNvSpPr/>
            <p:nvPr/>
          </p:nvSpPr>
          <p:spPr>
            <a:xfrm>
              <a:off x="16014101" y="7761270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63944C-07C0-40A4-A5EB-F6651871ABD0}"/>
                </a:ext>
              </a:extLst>
            </p:cNvPr>
            <p:cNvSpPr/>
            <p:nvPr/>
          </p:nvSpPr>
          <p:spPr>
            <a:xfrm rot="12611698">
              <a:off x="15701803" y="7543560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Cohort 2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0366A7-B255-403C-A850-269373BBF682}"/>
                </a:ext>
              </a:extLst>
            </p:cNvPr>
            <p:cNvSpPr/>
            <p:nvPr/>
          </p:nvSpPr>
          <p:spPr>
            <a:xfrm>
              <a:off x="20367846" y="10128641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4684FD-A583-4E80-AD5E-61844EC8B1BC}"/>
                </a:ext>
              </a:extLst>
            </p:cNvPr>
            <p:cNvSpPr/>
            <p:nvPr/>
          </p:nvSpPr>
          <p:spPr>
            <a:xfrm rot="12611698">
              <a:off x="20055548" y="991093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Diabetic Retinopathy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286849-209F-40C0-B536-6B085B81964F}"/>
                </a:ext>
              </a:extLst>
            </p:cNvPr>
            <p:cNvSpPr/>
            <p:nvPr/>
          </p:nvSpPr>
          <p:spPr>
            <a:xfrm>
              <a:off x="17126582" y="14041934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0FC9C2-9A70-4759-B380-D7712F5EA78B}"/>
                </a:ext>
              </a:extLst>
            </p:cNvPr>
            <p:cNvSpPr/>
            <p:nvPr/>
          </p:nvSpPr>
          <p:spPr>
            <a:xfrm rot="12611698">
              <a:off x="16814284" y="1382422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OOH Feasibility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38B3685-5F10-4D27-9813-0FE69FD290AB}"/>
                </a:ext>
              </a:extLst>
            </p:cNvPr>
            <p:cNvSpPr/>
            <p:nvPr/>
          </p:nvSpPr>
          <p:spPr>
            <a:xfrm>
              <a:off x="13516784" y="1606723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2A9CF1-6D34-466C-AF71-009DE4D7CF81}"/>
                </a:ext>
              </a:extLst>
            </p:cNvPr>
            <p:cNvSpPr/>
            <p:nvPr/>
          </p:nvSpPr>
          <p:spPr>
            <a:xfrm rot="12611698">
              <a:off x="13204486" y="138901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Share Custom Extract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41B62-4171-4897-9071-BA974734A965}"/>
                </a:ext>
              </a:extLst>
            </p:cNvPr>
            <p:cNvSpPr/>
            <p:nvPr/>
          </p:nvSpPr>
          <p:spPr>
            <a:xfrm>
              <a:off x="9708848" y="-704428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32F90C-E914-4429-8121-6557E93F736A}"/>
                </a:ext>
              </a:extLst>
            </p:cNvPr>
            <p:cNvSpPr/>
            <p:nvPr/>
          </p:nvSpPr>
          <p:spPr>
            <a:xfrm rot="12611698">
              <a:off x="9396550" y="-726199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 Edris Proj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D9C5AE-BADC-444F-BAF3-04C279CB1E9B}"/>
                </a:ext>
              </a:extLst>
            </p:cNvPr>
            <p:cNvSpPr/>
            <p:nvPr/>
          </p:nvSpPr>
          <p:spPr>
            <a:xfrm>
              <a:off x="15535017" y="-7761180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EA0842-4C39-4E6B-9C46-3A5B09BAD73F}"/>
                </a:ext>
              </a:extLst>
            </p:cNvPr>
            <p:cNvSpPr/>
            <p:nvPr/>
          </p:nvSpPr>
          <p:spPr>
            <a:xfrm rot="12611698">
              <a:off x="15222719" y="-7978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Thenmalar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A73F3E-395F-4280-8DF3-D4C5102FE7DB}"/>
                </a:ext>
              </a:extLst>
            </p:cNvPr>
            <p:cNvSpPr/>
            <p:nvPr/>
          </p:nvSpPr>
          <p:spPr>
            <a:xfrm>
              <a:off x="16988423" y="-2507917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33F8F5-90C3-4D63-BA65-02BCD3D29EF5}"/>
                </a:ext>
              </a:extLst>
            </p:cNvPr>
            <p:cNvSpPr/>
            <p:nvPr/>
          </p:nvSpPr>
          <p:spPr>
            <a:xfrm rot="12611698">
              <a:off x="16676125" y="-272562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Project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1F825E-B65B-4B7D-A24B-77526063ED59}"/>
                </a:ext>
              </a:extLst>
            </p:cNvPr>
            <p:cNvSpPr/>
            <p:nvPr/>
          </p:nvSpPr>
          <p:spPr>
            <a:xfrm>
              <a:off x="16574916" y="223165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CC877-9F3B-4102-A81E-6ADE5D9B3C10}"/>
                </a:ext>
              </a:extLst>
            </p:cNvPr>
            <p:cNvSpPr/>
            <p:nvPr/>
          </p:nvSpPr>
          <p:spPr>
            <a:xfrm rot="12611698">
              <a:off x="16262618" y="2013943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Retinopathy Study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1B086C0-82B8-4300-B508-FBD64BA3C145}"/>
                </a:ext>
              </a:extLst>
            </p:cNvPr>
            <p:cNvSpPr/>
            <p:nvPr/>
          </p:nvSpPr>
          <p:spPr>
            <a:xfrm>
              <a:off x="7280378" y="-2454946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8F4188-DB8C-4078-988D-F892F9A932D9}"/>
                </a:ext>
              </a:extLst>
            </p:cNvPr>
            <p:cNvSpPr/>
            <p:nvPr/>
          </p:nvSpPr>
          <p:spPr>
            <a:xfrm rot="12611698">
              <a:off x="6968080" y="-2672655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Genomics Db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4685A9-EFF7-4515-AD55-58209AD91BDC}"/>
                </a:ext>
              </a:extLst>
            </p:cNvPr>
            <p:cNvSpPr/>
            <p:nvPr/>
          </p:nvSpPr>
          <p:spPr>
            <a:xfrm>
              <a:off x="12310891" y="-5538795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C24722-5173-4479-BCFF-C2788FF73FE3}"/>
                </a:ext>
              </a:extLst>
            </p:cNvPr>
            <p:cNvSpPr/>
            <p:nvPr/>
          </p:nvSpPr>
          <p:spPr>
            <a:xfrm rot="12611698">
              <a:off x="11998593" y="-575650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 2017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007350-7B3D-4B0A-9807-B43D435366BF}"/>
              </a:ext>
            </a:extLst>
          </p:cNvPr>
          <p:cNvGrpSpPr/>
          <p:nvPr/>
        </p:nvGrpSpPr>
        <p:grpSpPr>
          <a:xfrm>
            <a:off x="-362180" y="-1772908"/>
            <a:ext cx="10655760" cy="8270215"/>
            <a:chOff x="-12696423" y="-11242705"/>
            <a:chExt cx="35519200" cy="275673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CC4EDB-EBD6-4D98-83A3-A85D4A2BBBD6}"/>
                </a:ext>
              </a:extLst>
            </p:cNvPr>
            <p:cNvGrpSpPr/>
            <p:nvPr/>
          </p:nvGrpSpPr>
          <p:grpSpPr>
            <a:xfrm>
              <a:off x="-12696423" y="-11242705"/>
              <a:ext cx="27208835" cy="26464802"/>
              <a:chOff x="-12696423" y="-11242705"/>
              <a:chExt cx="27208835" cy="2646480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AC45AD-388A-4D40-9A37-06CB29C0D890}"/>
                  </a:ext>
                </a:extLst>
              </p:cNvPr>
              <p:cNvGrpSpPr/>
              <p:nvPr/>
            </p:nvGrpSpPr>
            <p:grpSpPr>
              <a:xfrm>
                <a:off x="-12696423" y="-11242705"/>
                <a:ext cx="27208835" cy="26464802"/>
                <a:chOff x="-4614305" y="-4281302"/>
                <a:chExt cx="14168465" cy="137810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6721C2B-55CC-4DC3-991E-B44CE787942A}"/>
                    </a:ext>
                  </a:extLst>
                </p:cNvPr>
                <p:cNvSpPr/>
                <p:nvPr/>
              </p:nvSpPr>
              <p:spPr>
                <a:xfrm>
                  <a:off x="2617364" y="33891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985BD1-8D8E-44B1-B927-2FF88A5550D2}"/>
                    </a:ext>
                  </a:extLst>
                </p:cNvPr>
                <p:cNvSpPr/>
                <p:nvPr/>
              </p:nvSpPr>
              <p:spPr>
                <a:xfrm rot="17309149">
                  <a:off x="2228238" y="337733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Biochemistry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8A231-89C4-4D6E-9D3A-EA603403FC5B}"/>
                    </a:ext>
                  </a:extLst>
                </p:cNvPr>
                <p:cNvSpPr/>
                <p:nvPr/>
              </p:nvSpPr>
              <p:spPr>
                <a:xfrm>
                  <a:off x="3967992" y="1837188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F1B99C-E236-4C4A-8789-863283CEAE9A}"/>
                    </a:ext>
                  </a:extLst>
                </p:cNvPr>
                <p:cNvSpPr/>
                <p:nvPr/>
              </p:nvSpPr>
              <p:spPr>
                <a:xfrm rot="12611698">
                  <a:off x="3805369" y="172382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Haematology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9B3E0EF-155E-4964-A5AA-15AEF6A6C889}"/>
                    </a:ext>
                  </a:extLst>
                </p:cNvPr>
                <p:cNvSpPr/>
                <p:nvPr/>
              </p:nvSpPr>
              <p:spPr>
                <a:xfrm>
                  <a:off x="1870743" y="73094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469639-646B-452B-9CF6-184036D0DA43}"/>
                    </a:ext>
                  </a:extLst>
                </p:cNvPr>
                <p:cNvSpPr/>
                <p:nvPr/>
              </p:nvSpPr>
              <p:spPr>
                <a:xfrm rot="18737639">
                  <a:off x="1354370" y="66148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08905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Hospital Admissions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F7ACC03-68B4-4BFA-8A63-00C11AB89501}"/>
                    </a:ext>
                  </a:extLst>
                </p:cNvPr>
                <p:cNvSpPr/>
                <p:nvPr/>
              </p:nvSpPr>
              <p:spPr>
                <a:xfrm>
                  <a:off x="773915" y="-1385509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4F81A40-35C5-4AB1-AD23-7B3EA6AE40FC}"/>
                    </a:ext>
                  </a:extLst>
                </p:cNvPr>
                <p:cNvSpPr/>
                <p:nvPr/>
              </p:nvSpPr>
              <p:spPr>
                <a:xfrm rot="12611698">
                  <a:off x="611292" y="-1498877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Stroke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0341F50-7BA2-4EE2-9D44-736E034E72F9}"/>
                    </a:ext>
                  </a:extLst>
                </p:cNvPr>
                <p:cNvSpPr/>
                <p:nvPr/>
              </p:nvSpPr>
              <p:spPr>
                <a:xfrm>
                  <a:off x="-2597935" y="32432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0AEAD0-BAC7-4214-9D35-9F5672FBC7C1}"/>
                    </a:ext>
                  </a:extLst>
                </p:cNvPr>
                <p:cNvSpPr/>
                <p:nvPr/>
              </p:nvSpPr>
              <p:spPr>
                <a:xfrm rot="12611698">
                  <a:off x="-2760558" y="21095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GRO_Deaths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9CDEF8-E235-4BB1-AD2C-67E72BE69F1D}"/>
                    </a:ext>
                  </a:extLst>
                </p:cNvPr>
                <p:cNvSpPr/>
                <p:nvPr/>
              </p:nvSpPr>
              <p:spPr>
                <a:xfrm>
                  <a:off x="-413392" y="144267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7A050E-7E14-481B-B961-51E3211FA319}"/>
                    </a:ext>
                  </a:extLst>
                </p:cNvPr>
                <p:cNvSpPr/>
                <p:nvPr/>
              </p:nvSpPr>
              <p:spPr>
                <a:xfrm rot="12611698">
                  <a:off x="-576015" y="132930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Demography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CE77AA-1A16-4B32-8F55-E0EB29C2D5B8}"/>
                    </a:ext>
                  </a:extLst>
                </p:cNvPr>
                <p:cNvSpPr/>
                <p:nvPr/>
              </p:nvSpPr>
              <p:spPr>
                <a:xfrm>
                  <a:off x="3208916" y="-167638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CF7742-379C-47B1-A3D4-F83718677050}"/>
                    </a:ext>
                  </a:extLst>
                </p:cNvPr>
                <p:cNvSpPr/>
                <p:nvPr/>
              </p:nvSpPr>
              <p:spPr>
                <a:xfrm rot="12611698">
                  <a:off x="3046293" y="-1789754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Drugs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DEE5E7C-7BB4-47BA-B9B2-FBBB10646E2D}"/>
                    </a:ext>
                  </a:extLst>
                </p:cNvPr>
                <p:cNvSpPr/>
                <p:nvPr/>
              </p:nvSpPr>
              <p:spPr>
                <a:xfrm>
                  <a:off x="-2164130" y="-3424947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25831B8-CA76-4E0B-A631-DED449373AC8}"/>
                    </a:ext>
                  </a:extLst>
                </p:cNvPr>
                <p:cNvSpPr/>
                <p:nvPr/>
              </p:nvSpPr>
              <p:spPr>
                <a:xfrm rot="12611698">
                  <a:off x="-2326753" y="-353831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A&amp;E Diagnosis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25B08EF-D1FF-48A6-A0AB-DE4A21038CA0}"/>
                    </a:ext>
                  </a:extLst>
                </p:cNvPr>
                <p:cNvSpPr/>
                <p:nvPr/>
              </p:nvSpPr>
              <p:spPr>
                <a:xfrm>
                  <a:off x="1405941" y="-4167934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F169D71-B7B4-41A1-A438-DA4DC06CB5AB}"/>
                    </a:ext>
                  </a:extLst>
                </p:cNvPr>
                <p:cNvSpPr/>
                <p:nvPr/>
              </p:nvSpPr>
              <p:spPr>
                <a:xfrm rot="12611698">
                  <a:off x="1243318" y="-428130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TARDIS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C780B11-E2EC-4501-B950-D213116E7FEC}"/>
                    </a:ext>
                  </a:extLst>
                </p:cNvPr>
                <p:cNvSpPr/>
                <p:nvPr/>
              </p:nvSpPr>
              <p:spPr>
                <a:xfrm>
                  <a:off x="-4451682" y="2932451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BC6A874-0C26-42FE-ACF9-8F4F49CB62ED}"/>
                    </a:ext>
                  </a:extLst>
                </p:cNvPr>
                <p:cNvSpPr/>
                <p:nvPr/>
              </p:nvSpPr>
              <p:spPr>
                <a:xfrm rot="12611698">
                  <a:off x="-4614305" y="281908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</a:t>
                  </a:r>
                  <a:r>
                    <a:rPr lang="en-GB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ard Data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A1C2058-A617-472E-9966-19E6643F6782}"/>
                    </a:ext>
                  </a:extLst>
                </p:cNvPr>
                <p:cNvSpPr/>
                <p:nvPr/>
              </p:nvSpPr>
              <p:spPr>
                <a:xfrm>
                  <a:off x="-2164130" y="6891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D7BEA4-EF58-47F5-A7DE-3E691178A4C0}"/>
                    </a:ext>
                  </a:extLst>
                </p:cNvPr>
                <p:cNvSpPr/>
                <p:nvPr/>
              </p:nvSpPr>
              <p:spPr>
                <a:xfrm rot="12611698">
                  <a:off x="-2326753" y="6778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SCIDiabetes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CE878F-A8A8-4B3E-902C-20A75D721FAB}"/>
                    </a:ext>
                  </a:extLst>
                </p:cNvPr>
                <p:cNvSpPr/>
                <p:nvPr/>
              </p:nvSpPr>
              <p:spPr>
                <a:xfrm>
                  <a:off x="2887607" y="8415876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75D7CB-7E25-4EA6-930A-A515F7295DC2}"/>
                    </a:ext>
                  </a:extLst>
                </p:cNvPr>
                <p:cNvSpPr/>
                <p:nvPr/>
              </p:nvSpPr>
              <p:spPr>
                <a:xfrm rot="12611698">
                  <a:off x="2724984" y="830250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400"/>
                    <a:t>Radiology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C00292-0AA0-4565-852B-D7F25B781B78}"/>
                    </a:ext>
                  </a:extLst>
                </p:cNvPr>
                <p:cNvSpPr/>
                <p:nvPr/>
              </p:nvSpPr>
              <p:spPr>
                <a:xfrm>
                  <a:off x="-1531347" y="3876340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372A85-F070-4278-8149-166A42831672}"/>
                    </a:ext>
                  </a:extLst>
                </p:cNvPr>
                <p:cNvSpPr/>
                <p:nvPr/>
              </p:nvSpPr>
              <p:spPr>
                <a:xfrm rot="12611698">
                  <a:off x="-1693970" y="376297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Immunology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0E8722E-B34C-4F19-8314-F4AF3ED2DA25}"/>
                    </a:ext>
                  </a:extLst>
                </p:cNvPr>
                <p:cNvSpPr/>
                <p:nvPr/>
              </p:nvSpPr>
              <p:spPr>
                <a:xfrm>
                  <a:off x="802361" y="5241333"/>
                  <a:ext cx="746621" cy="746621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2203ACD-7C9D-4245-82F1-1131DAB15219}"/>
                    </a:ext>
                  </a:extLst>
                </p:cNvPr>
                <p:cNvSpPr/>
                <p:nvPr/>
              </p:nvSpPr>
              <p:spPr>
                <a:xfrm rot="12611698">
                  <a:off x="639738" y="5127965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Diabetes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CA5C6A3-7AAE-40C4-9325-44C64D28E5FB}"/>
                    </a:ext>
                  </a:extLst>
                </p:cNvPr>
                <p:cNvSpPr/>
                <p:nvPr/>
              </p:nvSpPr>
              <p:spPr>
                <a:xfrm>
                  <a:off x="5917491" y="376246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0577CD-CD67-41E4-A61E-73B9B36ACB3E}"/>
                    </a:ext>
                  </a:extLst>
                </p:cNvPr>
                <p:cNvSpPr/>
                <p:nvPr/>
              </p:nvSpPr>
              <p:spPr>
                <a:xfrm rot="12611698">
                  <a:off x="5754868" y="3649093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Cohort 1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5478FF-1F67-4688-AA8C-87E21BA28CCD}"/>
                    </a:ext>
                  </a:extLst>
                </p:cNvPr>
                <p:cNvSpPr/>
                <p:nvPr/>
              </p:nvSpPr>
              <p:spPr>
                <a:xfrm>
                  <a:off x="4620896" y="588925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6853FEF-BBAD-4ACA-80F7-45FB39777844}"/>
                    </a:ext>
                  </a:extLst>
                </p:cNvPr>
                <p:cNvSpPr/>
                <p:nvPr/>
              </p:nvSpPr>
              <p:spPr>
                <a:xfrm rot="12611698">
                  <a:off x="4458273" y="5775889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1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1F4D4F8-27E3-43A1-99C1-5B2A1D4233FB}"/>
                    </a:ext>
                  </a:extLst>
                </p:cNvPr>
                <p:cNvSpPr/>
                <p:nvPr/>
              </p:nvSpPr>
              <p:spPr>
                <a:xfrm>
                  <a:off x="8149227" y="5360477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15B266-06E6-4892-9179-07D98E867946}"/>
                    </a:ext>
                  </a:extLst>
                </p:cNvPr>
                <p:cNvSpPr/>
                <p:nvPr/>
              </p:nvSpPr>
              <p:spPr>
                <a:xfrm rot="16200000">
                  <a:off x="7815154" y="531678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For Fiona SHARE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149D656-72AF-4087-ADDB-CB8569A28999}"/>
                    </a:ext>
                  </a:extLst>
                </p:cNvPr>
                <p:cNvSpPr/>
                <p:nvPr/>
              </p:nvSpPr>
              <p:spPr>
                <a:xfrm>
                  <a:off x="6667561" y="2079906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95E679C-8DB2-4E84-8C6B-BCF5B0ECB91F}"/>
                    </a:ext>
                  </a:extLst>
                </p:cNvPr>
                <p:cNvSpPr/>
                <p:nvPr/>
              </p:nvSpPr>
              <p:spPr>
                <a:xfrm rot="12611698">
                  <a:off x="6504938" y="196653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ECLS Project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EBB9E01-90B3-4F10-9BFD-545E3C35418D}"/>
                    </a:ext>
                  </a:extLst>
                </p:cNvPr>
                <p:cNvSpPr/>
                <p:nvPr/>
              </p:nvSpPr>
              <p:spPr>
                <a:xfrm>
                  <a:off x="6341063" y="7100771"/>
                  <a:ext cx="746621" cy="7466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7D32F8-71ED-4AD6-A39A-2828034638FC}"/>
                    </a:ext>
                  </a:extLst>
                </p:cNvPr>
                <p:cNvSpPr/>
                <p:nvPr/>
              </p:nvSpPr>
              <p:spPr>
                <a:xfrm rot="18549103">
                  <a:off x="5930427" y="7039198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EPAD Batch </a:t>
                  </a:r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63073BF-FC60-432F-9307-630ECDD0208D}"/>
                    </a:ext>
                  </a:extLst>
                </p:cNvPr>
                <p:cNvSpPr/>
                <p:nvPr/>
              </p:nvSpPr>
              <p:spPr>
                <a:xfrm>
                  <a:off x="8627887" y="46520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6096DE-5010-43A8-B9AC-03E5E7907619}"/>
                    </a:ext>
                  </a:extLst>
                </p:cNvPr>
                <p:cNvSpPr/>
                <p:nvPr/>
              </p:nvSpPr>
              <p:spPr>
                <a:xfrm rot="16536892">
                  <a:off x="8235063" y="479340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SCI Diabetes RCT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118D921-224B-42CF-B49F-3DC8A421308E}"/>
                    </a:ext>
                  </a:extLst>
                </p:cNvPr>
                <p:cNvSpPr/>
                <p:nvPr/>
              </p:nvSpPr>
              <p:spPr>
                <a:xfrm>
                  <a:off x="6127409" y="-990994"/>
                  <a:ext cx="746621" cy="74662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0BC9AB5-AE67-4357-9617-F6A8C4E62E5D}"/>
                    </a:ext>
                  </a:extLst>
                </p:cNvPr>
                <p:cNvSpPr/>
                <p:nvPr/>
              </p:nvSpPr>
              <p:spPr>
                <a:xfrm rot="12611698">
                  <a:off x="5964786" y="-1104362"/>
                  <a:ext cx="1440980" cy="11972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Circle">
                    <a:avLst>
                      <a:gd name="adj" fmla="val 1878506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</a:t>
                  </a:r>
                  <a:r>
                    <a:rPr lang="en-US" sz="54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HARE</a:t>
                  </a: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0F5D60-3C1D-47DD-A06D-14B4876066F9}"/>
                  </a:ext>
                </a:extLst>
              </p:cNvPr>
              <p:cNvSpPr/>
              <p:nvPr/>
            </p:nvSpPr>
            <p:spPr>
              <a:xfrm>
                <a:off x="641152" y="26270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170BF5-A26A-4BDC-A5EB-254C952E3768}"/>
                  </a:ext>
                </a:extLst>
              </p:cNvPr>
              <p:cNvSpPr/>
              <p:nvPr/>
            </p:nvSpPr>
            <p:spPr>
              <a:xfrm>
                <a:off x="1603988" y="23858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C956092-250A-4E82-A724-BC56D43645E5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9993B5-5DAE-44B0-90CF-66EF2C77DA99}"/>
                  </a:ext>
                </a:extLst>
              </p:cNvPr>
              <p:cNvSpPr/>
              <p:nvPr/>
            </p:nvSpPr>
            <p:spPr>
              <a:xfrm>
                <a:off x="5320198" y="21561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B9113D-336A-4A7A-A287-D32E4B08DFB8}"/>
                  </a:ext>
                </a:extLst>
              </p:cNvPr>
              <p:cNvSpPr/>
              <p:nvPr/>
            </p:nvSpPr>
            <p:spPr>
              <a:xfrm>
                <a:off x="-929009" y="-201300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6849AA-A2AD-4819-8CC3-84211C401E42}"/>
                  </a:ext>
                </a:extLst>
              </p:cNvPr>
              <p:cNvSpPr/>
              <p:nvPr/>
            </p:nvSpPr>
            <p:spPr>
              <a:xfrm>
                <a:off x="-1015545" y="-1095988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F43B663-2B4D-415D-9695-AF6FCD7299EF}"/>
                  </a:ext>
                </a:extLst>
              </p:cNvPr>
              <p:cNvSpPr/>
              <p:nvPr/>
            </p:nvSpPr>
            <p:spPr>
              <a:xfrm>
                <a:off x="-594386" y="-33620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13AC06B-F0A6-4780-8A05-B1F971BD727A}"/>
                  </a:ext>
                </a:extLst>
              </p:cNvPr>
              <p:cNvSpPr/>
              <p:nvPr/>
            </p:nvSpPr>
            <p:spPr>
              <a:xfrm>
                <a:off x="-360562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CBCAA1-D0D6-4F3A-8768-3945AE903B9A}"/>
                  </a:ext>
                </a:extLst>
              </p:cNvPr>
              <p:cNvSpPr/>
              <p:nvPr/>
            </p:nvSpPr>
            <p:spPr>
              <a:xfrm>
                <a:off x="-3089914" y="-854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07D06C-A5E9-40D0-A02E-1AC3C0370A27}"/>
                  </a:ext>
                </a:extLst>
              </p:cNvPr>
              <p:cNvSpPr/>
              <p:nvPr/>
            </p:nvSpPr>
            <p:spPr>
              <a:xfrm>
                <a:off x="-2389815" y="-420595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0BA347A-F56C-4F68-A4B6-7139BE60F044}"/>
                  </a:ext>
                </a:extLst>
              </p:cNvPr>
              <p:cNvSpPr/>
              <p:nvPr/>
            </p:nvSpPr>
            <p:spPr>
              <a:xfrm>
                <a:off x="-1204920" y="-43049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478A34-8AA5-44C0-9123-6FAD1A06A1B6}"/>
                  </a:ext>
                </a:extLst>
              </p:cNvPr>
              <p:cNvSpPr/>
              <p:nvPr/>
            </p:nvSpPr>
            <p:spPr>
              <a:xfrm>
                <a:off x="2472429" y="-467341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EAA0AC6-1B3F-497E-B2F4-65473AC97005}"/>
                  </a:ext>
                </a:extLst>
              </p:cNvPr>
              <p:cNvSpPr/>
              <p:nvPr/>
            </p:nvSpPr>
            <p:spPr>
              <a:xfrm>
                <a:off x="7884033" y="-352021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8BFA294-2463-4AC8-B9CB-8EC7D40E596A}"/>
                  </a:ext>
                </a:extLst>
              </p:cNvPr>
              <p:cNvSpPr/>
              <p:nvPr/>
            </p:nvSpPr>
            <p:spPr>
              <a:xfrm>
                <a:off x="9330571" y="-368362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406F30A-B095-4962-A1D5-99445708046B}"/>
                  </a:ext>
                </a:extLst>
              </p:cNvPr>
              <p:cNvSpPr/>
              <p:nvPr/>
            </p:nvSpPr>
            <p:spPr>
              <a:xfrm>
                <a:off x="9480991" y="-4544042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C048A7B-B02F-4D54-A77F-73F1065E5E83}"/>
                  </a:ext>
                </a:extLst>
              </p:cNvPr>
              <p:cNvSpPr/>
              <p:nvPr/>
            </p:nvSpPr>
            <p:spPr>
              <a:xfrm>
                <a:off x="12087518" y="-168662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1439D6B-A592-40F0-A9CA-ECA2E94AB467}"/>
                  </a:ext>
                </a:extLst>
              </p:cNvPr>
              <p:cNvSpPr/>
              <p:nvPr/>
            </p:nvSpPr>
            <p:spPr>
              <a:xfrm>
                <a:off x="-5697616" y="3768327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5CA4CE-13A7-4837-9DB6-8B3EDF482922}"/>
                  </a:ext>
                </a:extLst>
              </p:cNvPr>
              <p:cNvSpPr/>
              <p:nvPr/>
            </p:nvSpPr>
            <p:spPr>
              <a:xfrm>
                <a:off x="-5124736" y="4921274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81F76D3-844C-43D2-92B8-DDF7C83C35B1}"/>
                  </a:ext>
                </a:extLst>
              </p:cNvPr>
              <p:cNvSpPr/>
              <p:nvPr/>
            </p:nvSpPr>
            <p:spPr>
              <a:xfrm>
                <a:off x="-518578" y="7878671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AEDEF95-6912-413B-B2D6-FF62F5C9B0D8}"/>
                  </a:ext>
                </a:extLst>
              </p:cNvPr>
              <p:cNvSpPr/>
              <p:nvPr/>
            </p:nvSpPr>
            <p:spPr>
              <a:xfrm>
                <a:off x="-11226240" y="3871245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55FC99-377B-4BD3-92AE-E4B21AEEDC68}"/>
                  </a:ext>
                </a:extLst>
              </p:cNvPr>
              <p:cNvSpPr/>
              <p:nvPr/>
            </p:nvSpPr>
            <p:spPr>
              <a:xfrm>
                <a:off x="-7781099" y="-872129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0D5DB0-8CC2-4EEC-8AD5-3AEFF4602125}"/>
                </a:ext>
              </a:extLst>
            </p:cNvPr>
            <p:cNvSpPr/>
            <p:nvPr/>
          </p:nvSpPr>
          <p:spPr>
            <a:xfrm>
              <a:off x="6706685" y="13857599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1431FD-DE8A-45F7-8361-9133300D6BA1}"/>
                </a:ext>
              </a:extLst>
            </p:cNvPr>
            <p:cNvSpPr/>
            <p:nvPr/>
          </p:nvSpPr>
          <p:spPr>
            <a:xfrm rot="12611698">
              <a:off x="6394387" y="13639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DOAC Angus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2C0D0E-98A4-4B9C-98E7-00B6D5DE8972}"/>
                </a:ext>
              </a:extLst>
            </p:cNvPr>
            <p:cNvSpPr/>
            <p:nvPr/>
          </p:nvSpPr>
          <p:spPr>
            <a:xfrm>
              <a:off x="14352073" y="12320056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67F3366-22A3-4780-9CE8-CA2F09DB408D}"/>
                </a:ext>
              </a:extLst>
            </p:cNvPr>
            <p:cNvSpPr/>
            <p:nvPr/>
          </p:nvSpPr>
          <p:spPr>
            <a:xfrm rot="12611698">
              <a:off x="14039775" y="1210234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6E10391-ED57-48E3-97A7-EB9B1B056007}"/>
                </a:ext>
              </a:extLst>
            </p:cNvPr>
            <p:cNvSpPr/>
            <p:nvPr/>
          </p:nvSpPr>
          <p:spPr>
            <a:xfrm>
              <a:off x="10860666" y="14243282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058827-1781-48FD-99DA-6F25D4EDDF5B}"/>
                </a:ext>
              </a:extLst>
            </p:cNvPr>
            <p:cNvSpPr/>
            <p:nvPr/>
          </p:nvSpPr>
          <p:spPr>
            <a:xfrm rot="12611698">
              <a:off x="10548368" y="1402557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Collorectal Cancer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1A12C41-187B-4F38-B702-4C7CE5486F7D}"/>
                </a:ext>
              </a:extLst>
            </p:cNvPr>
            <p:cNvSpPr/>
            <p:nvPr/>
          </p:nvSpPr>
          <p:spPr>
            <a:xfrm>
              <a:off x="16014101" y="7761270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63944C-07C0-40A4-A5EB-F6651871ABD0}"/>
                </a:ext>
              </a:extLst>
            </p:cNvPr>
            <p:cNvSpPr/>
            <p:nvPr/>
          </p:nvSpPr>
          <p:spPr>
            <a:xfrm rot="12611698">
              <a:off x="15701803" y="7543560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Cohort 2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0366A7-B255-403C-A850-269373BBF682}"/>
                </a:ext>
              </a:extLst>
            </p:cNvPr>
            <p:cNvSpPr/>
            <p:nvPr/>
          </p:nvSpPr>
          <p:spPr>
            <a:xfrm>
              <a:off x="20367846" y="10128641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4684FD-A583-4E80-AD5E-61844EC8B1BC}"/>
                </a:ext>
              </a:extLst>
            </p:cNvPr>
            <p:cNvSpPr/>
            <p:nvPr/>
          </p:nvSpPr>
          <p:spPr>
            <a:xfrm rot="12611698">
              <a:off x="20055548" y="991093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Diabetic Retinopathy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286849-209F-40C0-B536-6B085B81964F}"/>
                </a:ext>
              </a:extLst>
            </p:cNvPr>
            <p:cNvSpPr/>
            <p:nvPr/>
          </p:nvSpPr>
          <p:spPr>
            <a:xfrm>
              <a:off x="17126582" y="14041934"/>
              <a:ext cx="1433796" cy="1433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0FC9C2-9A70-4759-B380-D7712F5EA78B}"/>
                </a:ext>
              </a:extLst>
            </p:cNvPr>
            <p:cNvSpPr/>
            <p:nvPr/>
          </p:nvSpPr>
          <p:spPr>
            <a:xfrm rot="12611698">
              <a:off x="16814284" y="1382422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OOH Feasibility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38B3685-5F10-4D27-9813-0FE69FD290AB}"/>
                </a:ext>
              </a:extLst>
            </p:cNvPr>
            <p:cNvSpPr/>
            <p:nvPr/>
          </p:nvSpPr>
          <p:spPr>
            <a:xfrm>
              <a:off x="13516784" y="1606723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2A9CF1-6D34-466C-AF71-009DE4D7CF81}"/>
                </a:ext>
              </a:extLst>
            </p:cNvPr>
            <p:cNvSpPr/>
            <p:nvPr/>
          </p:nvSpPr>
          <p:spPr>
            <a:xfrm rot="12611698">
              <a:off x="13204486" y="138901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Share Custom Extract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41B62-4171-4897-9071-BA974734A965}"/>
                </a:ext>
              </a:extLst>
            </p:cNvPr>
            <p:cNvSpPr/>
            <p:nvPr/>
          </p:nvSpPr>
          <p:spPr>
            <a:xfrm>
              <a:off x="9708848" y="-704428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32F90C-E914-4429-8121-6557E93F736A}"/>
                </a:ext>
              </a:extLst>
            </p:cNvPr>
            <p:cNvSpPr/>
            <p:nvPr/>
          </p:nvSpPr>
          <p:spPr>
            <a:xfrm rot="12611698">
              <a:off x="9396550" y="-7261991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 Edris Proj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D9C5AE-BADC-444F-BAF3-04C279CB1E9B}"/>
                </a:ext>
              </a:extLst>
            </p:cNvPr>
            <p:cNvSpPr/>
            <p:nvPr/>
          </p:nvSpPr>
          <p:spPr>
            <a:xfrm>
              <a:off x="15535017" y="-7761180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EA0842-4C39-4E6B-9C46-3A5B09BAD73F}"/>
                </a:ext>
              </a:extLst>
            </p:cNvPr>
            <p:cNvSpPr/>
            <p:nvPr/>
          </p:nvSpPr>
          <p:spPr>
            <a:xfrm rot="12611698">
              <a:off x="15222719" y="-7978889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Thenmalar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A73F3E-395F-4280-8DF3-D4C5102FE7DB}"/>
                </a:ext>
              </a:extLst>
            </p:cNvPr>
            <p:cNvSpPr/>
            <p:nvPr/>
          </p:nvSpPr>
          <p:spPr>
            <a:xfrm>
              <a:off x="16988423" y="-2507917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33F8F5-90C3-4D63-BA65-02BCD3D29EF5}"/>
                </a:ext>
              </a:extLst>
            </p:cNvPr>
            <p:cNvSpPr/>
            <p:nvPr/>
          </p:nvSpPr>
          <p:spPr>
            <a:xfrm rot="12611698">
              <a:off x="16676125" y="-2725626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ECLS Project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41F825E-B65B-4B7D-A24B-77526063ED59}"/>
                </a:ext>
              </a:extLst>
            </p:cNvPr>
            <p:cNvSpPr/>
            <p:nvPr/>
          </p:nvSpPr>
          <p:spPr>
            <a:xfrm>
              <a:off x="16574916" y="2231652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CC877-9F3B-4102-A81E-6ADE5D9B3C10}"/>
                </a:ext>
              </a:extLst>
            </p:cNvPr>
            <p:cNvSpPr/>
            <p:nvPr/>
          </p:nvSpPr>
          <p:spPr>
            <a:xfrm rot="12611698">
              <a:off x="16262618" y="2013943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Retinopathy Study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1B086C0-82B8-4300-B508-FBD64BA3C145}"/>
                </a:ext>
              </a:extLst>
            </p:cNvPr>
            <p:cNvSpPr/>
            <p:nvPr/>
          </p:nvSpPr>
          <p:spPr>
            <a:xfrm>
              <a:off x="7280378" y="-2454946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8F4188-DB8C-4078-988D-F892F9A932D9}"/>
                </a:ext>
              </a:extLst>
            </p:cNvPr>
            <p:cNvSpPr/>
            <p:nvPr/>
          </p:nvSpPr>
          <p:spPr>
            <a:xfrm rot="12611698">
              <a:off x="6968080" y="-2672655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Genomics Db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4685A9-EFF7-4515-AD55-58209AD91BDC}"/>
                </a:ext>
              </a:extLst>
            </p:cNvPr>
            <p:cNvSpPr/>
            <p:nvPr/>
          </p:nvSpPr>
          <p:spPr>
            <a:xfrm>
              <a:off x="12310891" y="-5538795"/>
              <a:ext cx="1433796" cy="14337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C24722-5173-4479-BCFF-C2788FF73FE3}"/>
                </a:ext>
              </a:extLst>
            </p:cNvPr>
            <p:cNvSpPr/>
            <p:nvPr/>
          </p:nvSpPr>
          <p:spPr>
            <a:xfrm rot="12611698">
              <a:off x="11998593" y="-5756504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DQUIP 2017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254E61-51EF-4592-848F-00347C390D12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1568B1-B390-4C30-B81E-B2CAFE8193FC}"/>
              </a:ext>
            </a:extLst>
          </p:cNvPr>
          <p:cNvSpPr/>
          <p:nvPr/>
        </p:nvSpPr>
        <p:spPr>
          <a:xfrm>
            <a:off x="2775641" y="2695499"/>
            <a:ext cx="20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2893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GRO_Deaths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Demography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SCIDiabetes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Radiology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3CA57-0187-45A3-BB67-C7A8712E1A40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DBA88-A229-42C6-9208-D33284A6B8FC}"/>
              </a:ext>
            </a:extLst>
          </p:cNvPr>
          <p:cNvSpPr/>
          <p:nvPr/>
        </p:nvSpPr>
        <p:spPr>
          <a:xfrm>
            <a:off x="2756308" y="2695499"/>
            <a:ext cx="210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HBA1C</a:t>
            </a:r>
          </a:p>
        </p:txBody>
      </p:sp>
    </p:spTree>
    <p:extLst>
      <p:ext uri="{BB962C8B-B14F-4D97-AF65-F5344CB8AC3E}">
        <p14:creationId xmlns:p14="http://schemas.microsoft.com/office/powerpoint/2010/main" val="30857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37" grpId="0" animBg="1"/>
      <p:bldP spid="45" grpId="0" animBg="1"/>
      <p:bldP spid="69" grpId="0" animBg="1"/>
      <p:bldP spid="73" grpId="0" animBg="1"/>
      <p:bldP spid="80" grpId="0" animBg="1"/>
      <p:bldP spid="92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GRO_Deaths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Demography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SCIDiabetes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Radiology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E3CA57-0187-45A3-BB67-C7A8712E1A40}"/>
              </a:ext>
            </a:extLst>
          </p:cNvPr>
          <p:cNvSpPr/>
          <p:nvPr/>
        </p:nvSpPr>
        <p:spPr>
          <a:xfrm>
            <a:off x="2780938" y="2893963"/>
            <a:ext cx="5355628" cy="57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DDBA88-A229-42C6-9208-D33284A6B8FC}"/>
              </a:ext>
            </a:extLst>
          </p:cNvPr>
          <p:cNvSpPr/>
          <p:nvPr/>
        </p:nvSpPr>
        <p:spPr>
          <a:xfrm>
            <a:off x="2702493" y="2694632"/>
            <a:ext cx="2646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5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3804086" y="264614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3579905" y="263933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8A231-89C4-4D6E-9D3A-EA603403FC5B}"/>
              </a:ext>
            </a:extLst>
          </p:cNvPr>
          <p:cNvSpPr/>
          <p:nvPr/>
        </p:nvSpPr>
        <p:spPr>
          <a:xfrm>
            <a:off x="4582201" y="175204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1B99C-E236-4C4A-8789-863283CEAE9A}"/>
              </a:ext>
            </a:extLst>
          </p:cNvPr>
          <p:cNvSpPr/>
          <p:nvPr/>
        </p:nvSpPr>
        <p:spPr>
          <a:xfrm rot="12611698">
            <a:off x="4488512" y="168672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B3E0EF-155E-4964-A5AA-15AEF6A6C889}"/>
              </a:ext>
            </a:extLst>
          </p:cNvPr>
          <p:cNvSpPr/>
          <p:nvPr/>
        </p:nvSpPr>
        <p:spPr>
          <a:xfrm>
            <a:off x="3373947" y="1114717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69639-646B-452B-9CF6-184036D0DA43}"/>
              </a:ext>
            </a:extLst>
          </p:cNvPr>
          <p:cNvSpPr/>
          <p:nvPr/>
        </p:nvSpPr>
        <p:spPr>
          <a:xfrm rot="18737639">
            <a:off x="3076457" y="10747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08905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 Admissions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7ACC03-68B4-4BFA-8A63-00C11AB89501}"/>
              </a:ext>
            </a:extLst>
          </p:cNvPr>
          <p:cNvSpPr/>
          <p:nvPr/>
        </p:nvSpPr>
        <p:spPr>
          <a:xfrm>
            <a:off x="2742049" y="-104601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1A40-35C5-4AB1-AD23-7B3EA6AE40FC}"/>
              </a:ext>
            </a:extLst>
          </p:cNvPr>
          <p:cNvSpPr/>
          <p:nvPr/>
        </p:nvSpPr>
        <p:spPr>
          <a:xfrm rot="12611698">
            <a:off x="2648360" y="-16991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41F50-7BA2-4EE2-9D44-736E034E72F9}"/>
              </a:ext>
            </a:extLst>
          </p:cNvPr>
          <p:cNvSpPr/>
          <p:nvPr/>
        </p:nvSpPr>
        <p:spPr>
          <a:xfrm>
            <a:off x="799479" y="88045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AEAD0-BAC7-4214-9D35-9F5672FBC7C1}"/>
              </a:ext>
            </a:extLst>
          </p:cNvPr>
          <p:cNvSpPr/>
          <p:nvPr/>
        </p:nvSpPr>
        <p:spPr>
          <a:xfrm rot="12611698">
            <a:off x="705790" y="81514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GRO_Deaths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CDEF8-E235-4BB1-AD2C-67E72BE69F1D}"/>
              </a:ext>
            </a:extLst>
          </p:cNvPr>
          <p:cNvSpPr/>
          <p:nvPr/>
        </p:nvSpPr>
        <p:spPr>
          <a:xfrm>
            <a:off x="2058025" y="152475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050E-7E14-481B-B961-51E3211FA319}"/>
              </a:ext>
            </a:extLst>
          </p:cNvPr>
          <p:cNvSpPr/>
          <p:nvPr/>
        </p:nvSpPr>
        <p:spPr>
          <a:xfrm rot="12611698">
            <a:off x="1964335" y="145944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Demography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CE77AA-1A16-4B32-8F55-E0EB29C2D5B8}"/>
              </a:ext>
            </a:extLst>
          </p:cNvPr>
          <p:cNvSpPr/>
          <p:nvPr/>
        </p:nvSpPr>
        <p:spPr>
          <a:xfrm>
            <a:off x="4144887" y="-272179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7742-379C-47B1-A3D4-F83718677050}"/>
              </a:ext>
            </a:extLst>
          </p:cNvPr>
          <p:cNvSpPr/>
          <p:nvPr/>
        </p:nvSpPr>
        <p:spPr>
          <a:xfrm rot="12611698">
            <a:off x="4051198" y="-33749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Drugs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EE5E7C-7BB4-47BA-B9B2-FBBB10646E2D}"/>
              </a:ext>
            </a:extLst>
          </p:cNvPr>
          <p:cNvSpPr/>
          <p:nvPr/>
        </p:nvSpPr>
        <p:spPr>
          <a:xfrm>
            <a:off x="1049400" y="-1279550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831B8-CA76-4E0B-A631-DED449373AC8}"/>
              </a:ext>
            </a:extLst>
          </p:cNvPr>
          <p:cNvSpPr/>
          <p:nvPr/>
        </p:nvSpPr>
        <p:spPr>
          <a:xfrm rot="12611698">
            <a:off x="955711" y="-13448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A&amp;E Diagnosis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5B08EF-D1FF-48A6-A0AB-DE4A21038CA0}"/>
              </a:ext>
            </a:extLst>
          </p:cNvPr>
          <p:cNvSpPr/>
          <p:nvPr/>
        </p:nvSpPr>
        <p:spPr>
          <a:xfrm>
            <a:off x="3106168" y="-170759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69D71-B7B4-41A1-A438-DA4DC06CB5AB}"/>
              </a:ext>
            </a:extLst>
          </p:cNvPr>
          <p:cNvSpPr/>
          <p:nvPr/>
        </p:nvSpPr>
        <p:spPr>
          <a:xfrm rot="12611698">
            <a:off x="3012479" y="-17729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TARDIS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80B11-E2EC-4501-B950-D213116E7FEC}"/>
              </a:ext>
            </a:extLst>
          </p:cNvPr>
          <p:cNvSpPr/>
          <p:nvPr/>
        </p:nvSpPr>
        <p:spPr>
          <a:xfrm>
            <a:off x="-268491" y="238303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A874-0C26-42FE-ACF9-8F4F49CB62ED}"/>
              </a:ext>
            </a:extLst>
          </p:cNvPr>
          <p:cNvSpPr/>
          <p:nvPr/>
        </p:nvSpPr>
        <p:spPr>
          <a:xfrm rot="12611698">
            <a:off x="-362180" y="231772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 Data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1C2058-A617-472E-9966-19E6643F6782}"/>
              </a:ext>
            </a:extLst>
          </p:cNvPr>
          <p:cNvSpPr/>
          <p:nvPr/>
        </p:nvSpPr>
        <p:spPr>
          <a:xfrm>
            <a:off x="1049400" y="4664116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7BEA4-EF58-47F5-A7DE-3E691178A4C0}"/>
              </a:ext>
            </a:extLst>
          </p:cNvPr>
          <p:cNvSpPr/>
          <p:nvPr/>
        </p:nvSpPr>
        <p:spPr>
          <a:xfrm rot="12611698">
            <a:off x="955711" y="45988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SCIDiabetes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CE878F-A8A8-4B3E-902C-20A75D721FAB}"/>
              </a:ext>
            </a:extLst>
          </p:cNvPr>
          <p:cNvSpPr/>
          <p:nvPr/>
        </p:nvSpPr>
        <p:spPr>
          <a:xfrm>
            <a:off x="3959777" y="554211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5D7CB-7E25-4EA6-930A-A515F7295DC2}"/>
              </a:ext>
            </a:extLst>
          </p:cNvPr>
          <p:cNvSpPr/>
          <p:nvPr/>
        </p:nvSpPr>
        <p:spPr>
          <a:xfrm rot="12611698">
            <a:off x="3866087" y="547680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GB" sz="5400"/>
              <a:t>Radiology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00292-0AA0-4565-852B-D7F25B781B78}"/>
              </a:ext>
            </a:extLst>
          </p:cNvPr>
          <p:cNvSpPr/>
          <p:nvPr/>
        </p:nvSpPr>
        <p:spPr>
          <a:xfrm>
            <a:off x="1413955" y="2926824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72A85-F070-4278-8149-166A42831672}"/>
              </a:ext>
            </a:extLst>
          </p:cNvPr>
          <p:cNvSpPr/>
          <p:nvPr/>
        </p:nvSpPr>
        <p:spPr>
          <a:xfrm rot="12611698">
            <a:off x="1320266" y="286151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Immunology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E8722E-B34C-4F19-8314-F4AF3ED2DA25}"/>
              </a:ext>
            </a:extLst>
          </p:cNvPr>
          <p:cNvSpPr/>
          <p:nvPr/>
        </p:nvSpPr>
        <p:spPr>
          <a:xfrm>
            <a:off x="2758437" y="3713215"/>
            <a:ext cx="430139" cy="43013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203ACD-7C9D-4245-82F1-1131DAB15219}"/>
              </a:ext>
            </a:extLst>
          </p:cNvPr>
          <p:cNvSpPr/>
          <p:nvPr/>
        </p:nvSpPr>
        <p:spPr>
          <a:xfrm rot="12611698">
            <a:off x="2664748" y="364790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5705335" y="2861217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5611646" y="279590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5478FF-1F67-4688-AA8C-87E21BA28CCD}"/>
              </a:ext>
            </a:extLst>
          </p:cNvPr>
          <p:cNvSpPr/>
          <p:nvPr/>
        </p:nvSpPr>
        <p:spPr>
          <a:xfrm>
            <a:off x="4958349" y="408649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53FEF-BBAD-4ACA-80F7-45FB39777844}"/>
              </a:ext>
            </a:extLst>
          </p:cNvPr>
          <p:cNvSpPr/>
          <p:nvPr/>
        </p:nvSpPr>
        <p:spPr>
          <a:xfrm rot="12611698">
            <a:off x="4864659" y="402118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F4D4F8-27E3-43A1-99C1-5B2A1D4233FB}"/>
              </a:ext>
            </a:extLst>
          </p:cNvPr>
          <p:cNvSpPr/>
          <p:nvPr/>
        </p:nvSpPr>
        <p:spPr>
          <a:xfrm>
            <a:off x="6991069" y="378185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5B266-06E6-4892-9179-07D98E867946}"/>
              </a:ext>
            </a:extLst>
          </p:cNvPr>
          <p:cNvSpPr/>
          <p:nvPr/>
        </p:nvSpPr>
        <p:spPr>
          <a:xfrm rot="16200000">
            <a:off x="6798605" y="375668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Fiona SHARE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6137461" y="1891873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6043772" y="182656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BB9E01-90B3-4F10-9BFD-545E3C35418D}"/>
              </a:ext>
            </a:extLst>
          </p:cNvPr>
          <p:cNvSpPr/>
          <p:nvPr/>
        </p:nvSpPr>
        <p:spPr>
          <a:xfrm>
            <a:off x="5949361" y="478446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D32F8-71ED-4AD6-A39A-2828034638FC}"/>
              </a:ext>
            </a:extLst>
          </p:cNvPr>
          <p:cNvSpPr/>
          <p:nvPr/>
        </p:nvSpPr>
        <p:spPr>
          <a:xfrm rot="18549103">
            <a:off x="5712788" y="474899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EPAD Batch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073BF-FC60-432F-9307-630ECDD0208D}"/>
              </a:ext>
            </a:extLst>
          </p:cNvPr>
          <p:cNvSpPr/>
          <p:nvPr/>
        </p:nvSpPr>
        <p:spPr>
          <a:xfrm>
            <a:off x="7266832" y="96162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6096DE-5010-43A8-B9AC-03E5E7907619}"/>
              </a:ext>
            </a:extLst>
          </p:cNvPr>
          <p:cNvSpPr/>
          <p:nvPr/>
        </p:nvSpPr>
        <p:spPr>
          <a:xfrm rot="16536892">
            <a:off x="7040521" y="96976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 Diabetes RCT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18D921-224B-42CF-B49F-3DC8A421308E}"/>
              </a:ext>
            </a:extLst>
          </p:cNvPr>
          <p:cNvSpPr/>
          <p:nvPr/>
        </p:nvSpPr>
        <p:spPr>
          <a:xfrm>
            <a:off x="5826272" y="12268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C9AB5-AE67-4357-9617-F6A8C4E62E5D}"/>
              </a:ext>
            </a:extLst>
          </p:cNvPr>
          <p:cNvSpPr/>
          <p:nvPr/>
        </p:nvSpPr>
        <p:spPr>
          <a:xfrm rot="12611698">
            <a:off x="5732582" y="573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0F5D60-3C1D-47DD-A06D-14B4876066F9}"/>
              </a:ext>
            </a:extLst>
          </p:cNvPr>
          <p:cNvSpPr/>
          <p:nvPr/>
        </p:nvSpPr>
        <p:spPr>
          <a:xfrm>
            <a:off x="3639093" y="238800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170BF5-A26A-4BDC-A5EB-254C952E3768}"/>
              </a:ext>
            </a:extLst>
          </p:cNvPr>
          <p:cNvSpPr/>
          <p:nvPr/>
        </p:nvSpPr>
        <p:spPr>
          <a:xfrm>
            <a:off x="3927944" y="2315644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56092-250A-4E82-A724-BC56D43645E5}"/>
              </a:ext>
            </a:extLst>
          </p:cNvPr>
          <p:cNvSpPr/>
          <p:nvPr/>
        </p:nvSpPr>
        <p:spPr>
          <a:xfrm>
            <a:off x="4271249" y="243509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993B5-5DAE-44B0-90CF-66EF2C77DA99}"/>
              </a:ext>
            </a:extLst>
          </p:cNvPr>
          <p:cNvSpPr/>
          <p:nvPr/>
        </p:nvSpPr>
        <p:spPr>
          <a:xfrm>
            <a:off x="5042807" y="166458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B9113D-336A-4A7A-A287-D32E4B08DFB8}"/>
              </a:ext>
            </a:extLst>
          </p:cNvPr>
          <p:cNvSpPr/>
          <p:nvPr/>
        </p:nvSpPr>
        <p:spPr>
          <a:xfrm>
            <a:off x="3168044" y="99600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6849AA-A2AD-4819-8CC3-84211C401E42}"/>
              </a:ext>
            </a:extLst>
          </p:cNvPr>
          <p:cNvSpPr/>
          <p:nvPr/>
        </p:nvSpPr>
        <p:spPr>
          <a:xfrm>
            <a:off x="3142084" y="127110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43B663-2B4D-415D-9695-AF6FCD7299EF}"/>
              </a:ext>
            </a:extLst>
          </p:cNvPr>
          <p:cNvSpPr/>
          <p:nvPr/>
        </p:nvSpPr>
        <p:spPr>
          <a:xfrm>
            <a:off x="3268431" y="149904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3AC06B-F0A6-4780-8A05-B1F971BD727A}"/>
              </a:ext>
            </a:extLst>
          </p:cNvPr>
          <p:cNvSpPr/>
          <p:nvPr/>
        </p:nvSpPr>
        <p:spPr>
          <a:xfrm>
            <a:off x="2365058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BCAA1-D0D6-4F3A-8768-3945AE903B9A}"/>
              </a:ext>
            </a:extLst>
          </p:cNvPr>
          <p:cNvSpPr/>
          <p:nvPr/>
        </p:nvSpPr>
        <p:spPr>
          <a:xfrm>
            <a:off x="2519773" y="1574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07D06C-A5E9-40D0-A02E-1AC3C0370A27}"/>
              </a:ext>
            </a:extLst>
          </p:cNvPr>
          <p:cNvSpPr/>
          <p:nvPr/>
        </p:nvSpPr>
        <p:spPr>
          <a:xfrm>
            <a:off x="2729803" y="3381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BA347A-F56C-4F68-A4B6-7139BE60F044}"/>
              </a:ext>
            </a:extLst>
          </p:cNvPr>
          <p:cNvSpPr/>
          <p:nvPr/>
        </p:nvSpPr>
        <p:spPr>
          <a:xfrm>
            <a:off x="3085271" y="308433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478A34-8AA5-44C0-9123-6FAD1A06A1B6}"/>
              </a:ext>
            </a:extLst>
          </p:cNvPr>
          <p:cNvSpPr/>
          <p:nvPr/>
        </p:nvSpPr>
        <p:spPr>
          <a:xfrm>
            <a:off x="4188476" y="197878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AA0AC6-1B3F-497E-B2F4-65473AC97005}"/>
              </a:ext>
            </a:extLst>
          </p:cNvPr>
          <p:cNvSpPr/>
          <p:nvPr/>
        </p:nvSpPr>
        <p:spPr>
          <a:xfrm>
            <a:off x="5811957" y="543839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8BFA294-2463-4AC8-B9CB-8EC7D40E596A}"/>
              </a:ext>
            </a:extLst>
          </p:cNvPr>
          <p:cNvSpPr/>
          <p:nvPr/>
        </p:nvSpPr>
        <p:spPr>
          <a:xfrm>
            <a:off x="6245919" y="4948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06F30A-B095-4962-A1D5-99445708046B}"/>
              </a:ext>
            </a:extLst>
          </p:cNvPr>
          <p:cNvSpPr/>
          <p:nvPr/>
        </p:nvSpPr>
        <p:spPr>
          <a:xfrm>
            <a:off x="6291045" y="236691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C048A7B-B02F-4D54-A77F-73F1065E5E83}"/>
              </a:ext>
            </a:extLst>
          </p:cNvPr>
          <p:cNvSpPr/>
          <p:nvPr/>
        </p:nvSpPr>
        <p:spPr>
          <a:xfrm>
            <a:off x="7073003" y="109391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439D6B-A592-40F0-A9CA-ECA2E94AB467}"/>
              </a:ext>
            </a:extLst>
          </p:cNvPr>
          <p:cNvSpPr/>
          <p:nvPr/>
        </p:nvSpPr>
        <p:spPr>
          <a:xfrm>
            <a:off x="1737462" y="2730402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5CA4CE-13A7-4837-9DB6-8B3EDF482922}"/>
              </a:ext>
            </a:extLst>
          </p:cNvPr>
          <p:cNvSpPr/>
          <p:nvPr/>
        </p:nvSpPr>
        <p:spPr>
          <a:xfrm>
            <a:off x="1909326" y="3076286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1F76D3-844C-43D2-92B8-DDF7C83C35B1}"/>
              </a:ext>
            </a:extLst>
          </p:cNvPr>
          <p:cNvSpPr/>
          <p:nvPr/>
        </p:nvSpPr>
        <p:spPr>
          <a:xfrm>
            <a:off x="3291174" y="396350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EDEF95-6912-413B-B2D6-FF62F5C9B0D8}"/>
              </a:ext>
            </a:extLst>
          </p:cNvPr>
          <p:cNvSpPr/>
          <p:nvPr/>
        </p:nvSpPr>
        <p:spPr>
          <a:xfrm>
            <a:off x="78875" y="2761277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55FC99-377B-4BD3-92AE-E4B21AEEDC68}"/>
              </a:ext>
            </a:extLst>
          </p:cNvPr>
          <p:cNvSpPr/>
          <p:nvPr/>
        </p:nvSpPr>
        <p:spPr>
          <a:xfrm>
            <a:off x="1112417" y="1338265"/>
            <a:ext cx="165547" cy="16554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0D5DB0-8CC2-4EEC-8AD5-3AEFF4602125}"/>
              </a:ext>
            </a:extLst>
          </p:cNvPr>
          <p:cNvSpPr/>
          <p:nvPr/>
        </p:nvSpPr>
        <p:spPr>
          <a:xfrm>
            <a:off x="5458752" y="5757183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31FD-DE8A-45F7-8361-9133300D6BA1}"/>
              </a:ext>
            </a:extLst>
          </p:cNvPr>
          <p:cNvSpPr/>
          <p:nvPr/>
        </p:nvSpPr>
        <p:spPr>
          <a:xfrm rot="12611698">
            <a:off x="5365063" y="5691870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DOAC Angus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2C0D0E-98A4-4B9C-98E7-00B6D5DE8972}"/>
              </a:ext>
            </a:extLst>
          </p:cNvPr>
          <p:cNvSpPr/>
          <p:nvPr/>
        </p:nvSpPr>
        <p:spPr>
          <a:xfrm>
            <a:off x="7752369" y="5295920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3366-22A3-4780-9CE8-CA2F09DB408D}"/>
              </a:ext>
            </a:extLst>
          </p:cNvPr>
          <p:cNvSpPr/>
          <p:nvPr/>
        </p:nvSpPr>
        <p:spPr>
          <a:xfrm rot="12611698">
            <a:off x="7658679" y="52306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E10391-ED57-48E3-97A7-EB9B1B056007}"/>
              </a:ext>
            </a:extLst>
          </p:cNvPr>
          <p:cNvSpPr/>
          <p:nvPr/>
        </p:nvSpPr>
        <p:spPr>
          <a:xfrm>
            <a:off x="6704947" y="5872888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58827-1781-48FD-99DA-6F25D4EDDF5B}"/>
              </a:ext>
            </a:extLst>
          </p:cNvPr>
          <p:cNvSpPr/>
          <p:nvPr/>
        </p:nvSpPr>
        <p:spPr>
          <a:xfrm rot="12611698">
            <a:off x="6611257" y="5807575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Collorectal Cancer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A12C41-187B-4F38-B702-4C7CE5486F7D}"/>
              </a:ext>
            </a:extLst>
          </p:cNvPr>
          <p:cNvSpPr/>
          <p:nvPr/>
        </p:nvSpPr>
        <p:spPr>
          <a:xfrm>
            <a:off x="8250977" y="3928285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944C-07C0-40A4-A5EB-F6651871ABD0}"/>
              </a:ext>
            </a:extLst>
          </p:cNvPr>
          <p:cNvSpPr/>
          <p:nvPr/>
        </p:nvSpPr>
        <p:spPr>
          <a:xfrm rot="12611698">
            <a:off x="8157288" y="3862972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2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0366A7-B255-403C-A850-269373BBF682}"/>
              </a:ext>
            </a:extLst>
          </p:cNvPr>
          <p:cNvSpPr/>
          <p:nvPr/>
        </p:nvSpPr>
        <p:spPr>
          <a:xfrm>
            <a:off x="9557101" y="4638496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4684FD-A583-4E80-AD5E-61844EC8B1BC}"/>
              </a:ext>
            </a:extLst>
          </p:cNvPr>
          <p:cNvSpPr/>
          <p:nvPr/>
        </p:nvSpPr>
        <p:spPr>
          <a:xfrm rot="12611698">
            <a:off x="9463411" y="457318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Diabetic Retinopathy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D286849-209F-40C0-B536-6B085B81964F}"/>
              </a:ext>
            </a:extLst>
          </p:cNvPr>
          <p:cNvSpPr/>
          <p:nvPr/>
        </p:nvSpPr>
        <p:spPr>
          <a:xfrm>
            <a:off x="8584722" y="5812484"/>
            <a:ext cx="430139" cy="430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0FC9C2-9A70-4759-B380-D7712F5EA78B}"/>
              </a:ext>
            </a:extLst>
          </p:cNvPr>
          <p:cNvSpPr/>
          <p:nvPr/>
        </p:nvSpPr>
        <p:spPr>
          <a:xfrm rot="12611698">
            <a:off x="8491032" y="5747171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OOH Feasibility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B3685-5F10-4D27-9813-0FE69FD290AB}"/>
              </a:ext>
            </a:extLst>
          </p:cNvPr>
          <p:cNvSpPr/>
          <p:nvPr/>
        </p:nvSpPr>
        <p:spPr>
          <a:xfrm>
            <a:off x="7501782" y="20819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2A9CF1-6D34-466C-AF71-009DE4D7CF81}"/>
              </a:ext>
            </a:extLst>
          </p:cNvPr>
          <p:cNvSpPr/>
          <p:nvPr/>
        </p:nvSpPr>
        <p:spPr>
          <a:xfrm rot="12611698">
            <a:off x="7408093" y="201660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Custom Extract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A41B62-4171-4897-9071-BA974734A965}"/>
              </a:ext>
            </a:extLst>
          </p:cNvPr>
          <p:cNvSpPr/>
          <p:nvPr/>
        </p:nvSpPr>
        <p:spPr>
          <a:xfrm>
            <a:off x="6359401" y="-513381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32F90C-E914-4429-8121-6557E93F736A}"/>
              </a:ext>
            </a:extLst>
          </p:cNvPr>
          <p:cNvSpPr/>
          <p:nvPr/>
        </p:nvSpPr>
        <p:spPr>
          <a:xfrm rot="12611698">
            <a:off x="6265712" y="-578694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 Edris Proj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D9C5AE-BADC-444F-BAF3-04C279CB1E9B}"/>
              </a:ext>
            </a:extLst>
          </p:cNvPr>
          <p:cNvSpPr/>
          <p:nvPr/>
        </p:nvSpPr>
        <p:spPr>
          <a:xfrm>
            <a:off x="8107252" y="-72845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EA0842-4C39-4E6B-9C46-3A5B09BAD73F}"/>
              </a:ext>
            </a:extLst>
          </p:cNvPr>
          <p:cNvSpPr/>
          <p:nvPr/>
        </p:nvSpPr>
        <p:spPr>
          <a:xfrm rot="12611698">
            <a:off x="8013563" y="-793763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Thenmalar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A73F3E-395F-4280-8DF3-D4C5102FE7DB}"/>
              </a:ext>
            </a:extLst>
          </p:cNvPr>
          <p:cNvSpPr/>
          <p:nvPr/>
        </p:nvSpPr>
        <p:spPr>
          <a:xfrm>
            <a:off x="8543274" y="847528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33F8F5-90C3-4D63-BA65-02BCD3D29EF5}"/>
              </a:ext>
            </a:extLst>
          </p:cNvPr>
          <p:cNvSpPr/>
          <p:nvPr/>
        </p:nvSpPr>
        <p:spPr>
          <a:xfrm rot="12611698">
            <a:off x="8449584" y="78221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41F825E-B65B-4B7D-A24B-77526063ED59}"/>
              </a:ext>
            </a:extLst>
          </p:cNvPr>
          <p:cNvSpPr/>
          <p:nvPr/>
        </p:nvSpPr>
        <p:spPr>
          <a:xfrm>
            <a:off x="8419222" y="2269399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ECC877-9F3B-4102-A81E-6ADE5D9B3C10}"/>
              </a:ext>
            </a:extLst>
          </p:cNvPr>
          <p:cNvSpPr/>
          <p:nvPr/>
        </p:nvSpPr>
        <p:spPr>
          <a:xfrm rot="12611698">
            <a:off x="8325532" y="2204086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Retinopathy Study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1B086C0-82B8-4300-B508-FBD64BA3C145}"/>
              </a:ext>
            </a:extLst>
          </p:cNvPr>
          <p:cNvSpPr/>
          <p:nvPr/>
        </p:nvSpPr>
        <p:spPr>
          <a:xfrm>
            <a:off x="5630860" y="863420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F4188-DB8C-4078-988D-F892F9A932D9}"/>
              </a:ext>
            </a:extLst>
          </p:cNvPr>
          <p:cNvSpPr/>
          <p:nvPr/>
        </p:nvSpPr>
        <p:spPr>
          <a:xfrm rot="12611698">
            <a:off x="5537171" y="798107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Db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4685A9-EFF7-4515-AD55-58209AD91BDC}"/>
              </a:ext>
            </a:extLst>
          </p:cNvPr>
          <p:cNvSpPr/>
          <p:nvPr/>
        </p:nvSpPr>
        <p:spPr>
          <a:xfrm>
            <a:off x="7140014" y="-61735"/>
            <a:ext cx="430139" cy="4301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C24722-5173-4479-BCFF-C2788FF73FE3}"/>
              </a:ext>
            </a:extLst>
          </p:cNvPr>
          <p:cNvSpPr/>
          <p:nvPr/>
        </p:nvSpPr>
        <p:spPr>
          <a:xfrm rot="12611698">
            <a:off x="7046325" y="-127048"/>
            <a:ext cx="830169" cy="6897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DQUIP 2017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C74780D-18C1-4E21-846D-F9669D2F5FBC}"/>
              </a:ext>
            </a:extLst>
          </p:cNvPr>
          <p:cNvSpPr/>
          <p:nvPr/>
        </p:nvSpPr>
        <p:spPr>
          <a:xfrm>
            <a:off x="3578967" y="2833099"/>
            <a:ext cx="1682537" cy="2381504"/>
          </a:xfrm>
          <a:prstGeom prst="arc">
            <a:avLst>
              <a:gd name="adj1" fmla="val 16194448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957F9A6C-41A5-4B96-B269-1C7118626C9C}"/>
              </a:ext>
            </a:extLst>
          </p:cNvPr>
          <p:cNvSpPr/>
          <p:nvPr/>
        </p:nvSpPr>
        <p:spPr>
          <a:xfrm flipV="1">
            <a:off x="3126059" y="-14584"/>
            <a:ext cx="2683694" cy="2660730"/>
          </a:xfrm>
          <a:prstGeom prst="arc">
            <a:avLst>
              <a:gd name="adj1" fmla="val 16114825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EC3B30C3-1319-4C51-9E2D-4A5207A5D50C}"/>
              </a:ext>
            </a:extLst>
          </p:cNvPr>
          <p:cNvSpPr/>
          <p:nvPr/>
        </p:nvSpPr>
        <p:spPr>
          <a:xfrm>
            <a:off x="2316568" y="2771447"/>
            <a:ext cx="3906778" cy="3531580"/>
          </a:xfrm>
          <a:prstGeom prst="arc">
            <a:avLst>
              <a:gd name="adj1" fmla="val 16513970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491994E8-91AF-4753-A243-E6C926D8B404}"/>
              </a:ext>
            </a:extLst>
          </p:cNvPr>
          <p:cNvSpPr/>
          <p:nvPr/>
        </p:nvSpPr>
        <p:spPr>
          <a:xfrm flipV="1">
            <a:off x="648950" y="35233"/>
            <a:ext cx="8029794" cy="2682162"/>
          </a:xfrm>
          <a:prstGeom prst="arc">
            <a:avLst>
              <a:gd name="adj1" fmla="val 15570728"/>
              <a:gd name="adj2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3D53-D4F3-4846-B9A9-0AD476C6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HIC Live System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3493-C90F-4426-BE00-389DC86A0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" y="1807737"/>
            <a:ext cx="181000" cy="1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38FA8-2125-4678-9FF3-2AEC8B67D1C6}"/>
              </a:ext>
            </a:extLst>
          </p:cNvPr>
          <p:cNvSpPr txBox="1"/>
          <p:nvPr/>
        </p:nvSpPr>
        <p:spPr>
          <a:xfrm>
            <a:off x="1102772" y="1707516"/>
            <a:ext cx="121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Catalogues</a:t>
            </a:r>
          </a:p>
          <a:p>
            <a:pPr algn="ctr"/>
            <a:r>
              <a:rPr lang="en-US"/>
              <a:t>576</a:t>
            </a:r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C4A27-B52B-487B-BA32-5F6DD0448702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708804" y="2353847"/>
            <a:ext cx="0" cy="61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B5DE0B-FCFE-49ED-9BDB-5F6C8FFE06DB}"/>
              </a:ext>
            </a:extLst>
          </p:cNvPr>
          <p:cNvSpPr/>
          <p:nvPr/>
        </p:nvSpPr>
        <p:spPr>
          <a:xfrm>
            <a:off x="1092513" y="2970260"/>
            <a:ext cx="1232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Extractable</a:t>
            </a:r>
          </a:p>
          <a:p>
            <a:pPr algn="ctr"/>
            <a:r>
              <a:rPr lang="en-US"/>
              <a:t>364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8BA403-23D0-4B0A-B0CB-3F54058CEA3A}"/>
              </a:ext>
            </a:extLst>
          </p:cNvPr>
          <p:cNvSpPr/>
          <p:nvPr/>
        </p:nvSpPr>
        <p:spPr>
          <a:xfrm>
            <a:off x="901788" y="4203086"/>
            <a:ext cx="1614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Project Specific</a:t>
            </a:r>
          </a:p>
          <a:p>
            <a:pPr algn="ctr"/>
            <a:r>
              <a:rPr lang="en-US"/>
              <a:t>115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C6970A-002D-402C-BEB8-7DCFF7EA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28" y="3059349"/>
            <a:ext cx="200053" cy="209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708C9B-26B0-4C8A-A178-19087A621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9" y="4310111"/>
            <a:ext cx="190527" cy="20005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DACEE-DAA6-4BE7-8732-B106A2CAB472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708804" y="3616591"/>
            <a:ext cx="0" cy="58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E79162C-949E-43BD-B186-E12493D96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756" y="1790327"/>
            <a:ext cx="190527" cy="190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34A81E-E984-438D-B47E-0EDA4FFAF01D}"/>
              </a:ext>
            </a:extLst>
          </p:cNvPr>
          <p:cNvSpPr txBox="1"/>
          <p:nvPr/>
        </p:nvSpPr>
        <p:spPr>
          <a:xfrm>
            <a:off x="3280283" y="1690688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Cohort Queries</a:t>
            </a:r>
          </a:p>
          <a:p>
            <a:pPr algn="ctr"/>
            <a:r>
              <a:rPr lang="en-US"/>
              <a:t>221</a:t>
            </a:r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F67A00-42C6-4D81-A159-92B454903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413" y="2959895"/>
            <a:ext cx="181000" cy="181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105F73-4BA7-40A1-B151-0053EEFC710E}"/>
              </a:ext>
            </a:extLst>
          </p:cNvPr>
          <p:cNvSpPr/>
          <p:nvPr/>
        </p:nvSpPr>
        <p:spPr>
          <a:xfrm>
            <a:off x="3452413" y="2840972"/>
            <a:ext cx="1270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Cohort Sets</a:t>
            </a:r>
          </a:p>
          <a:p>
            <a:pPr algn="ctr"/>
            <a:r>
              <a:rPr lang="en-US"/>
              <a:t>1260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60A008-335E-459C-86B5-72285EFF59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14835" y="2030682"/>
            <a:ext cx="1267264" cy="7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1ED0D2-47CA-4152-93C2-15BDA9A80DC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4087555" y="2337019"/>
            <a:ext cx="1" cy="5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4F40C7B-8A3B-416D-B813-8DFDE9ABF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526" y="1790327"/>
            <a:ext cx="171474" cy="1810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9F51D1-7687-4232-9C89-119B54BF8375}"/>
              </a:ext>
            </a:extLst>
          </p:cNvPr>
          <p:cNvCxnSpPr>
            <a:cxnSpLocks/>
          </p:cNvCxnSpPr>
          <p:nvPr/>
        </p:nvCxnSpPr>
        <p:spPr>
          <a:xfrm>
            <a:off x="4894828" y="1880827"/>
            <a:ext cx="8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76970A0-DAE2-4334-AF43-46111E7F71D3}"/>
              </a:ext>
            </a:extLst>
          </p:cNvPr>
          <p:cNvSpPr/>
          <p:nvPr/>
        </p:nvSpPr>
        <p:spPr>
          <a:xfrm>
            <a:off x="6075499" y="1690688"/>
            <a:ext cx="1785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Final Cohort Lists</a:t>
            </a:r>
          </a:p>
          <a:p>
            <a:pPr algn="ctr"/>
            <a:r>
              <a:rPr lang="en-US"/>
              <a:t>397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C9BDE8-5439-423E-8F45-4BF9FF8BA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7637" y="1783837"/>
            <a:ext cx="181000" cy="1810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2BC24B-D1D1-4AFF-8CBD-D0654FEFCC45}"/>
              </a:ext>
            </a:extLst>
          </p:cNvPr>
          <p:cNvCxnSpPr>
            <a:cxnSpLocks/>
          </p:cNvCxnSpPr>
          <p:nvPr/>
        </p:nvCxnSpPr>
        <p:spPr>
          <a:xfrm>
            <a:off x="7296693" y="2107875"/>
            <a:ext cx="1159510" cy="7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901F054-1C48-4850-BF06-919676828F5C}"/>
              </a:ext>
            </a:extLst>
          </p:cNvPr>
          <p:cNvSpPr/>
          <p:nvPr/>
        </p:nvSpPr>
        <p:spPr>
          <a:xfrm>
            <a:off x="9498637" y="1690688"/>
            <a:ext cx="935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Projects</a:t>
            </a:r>
          </a:p>
          <a:p>
            <a:pPr algn="ctr"/>
            <a:r>
              <a:rPr lang="en-US"/>
              <a:t>175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F4162E7-EEF4-4F2D-A545-83E96F58C1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695" y="2947310"/>
            <a:ext cx="181000" cy="1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4809418-CE1B-4338-811F-5D7B08CC519C}"/>
              </a:ext>
            </a:extLst>
          </p:cNvPr>
          <p:cNvSpPr/>
          <p:nvPr/>
        </p:nvSpPr>
        <p:spPr>
          <a:xfrm>
            <a:off x="8716420" y="2840972"/>
            <a:ext cx="2551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Extraction Configurations</a:t>
            </a:r>
          </a:p>
          <a:p>
            <a:pPr algn="ctr"/>
            <a:r>
              <a:rPr lang="en-US"/>
              <a:t>640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9645DC-CBC7-470F-8AD3-8701F61EF8D6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9966618" y="2337019"/>
            <a:ext cx="0" cy="3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A795DB8D-12A1-4593-B349-86029762EAC3}"/>
              </a:ext>
            </a:extLst>
          </p:cNvPr>
          <p:cNvSpPr/>
          <p:nvPr/>
        </p:nvSpPr>
        <p:spPr>
          <a:xfrm flipV="1">
            <a:off x="2085443" y="2875842"/>
            <a:ext cx="6419358" cy="727252"/>
          </a:xfrm>
          <a:prstGeom prst="arc">
            <a:avLst>
              <a:gd name="adj1" fmla="val 10917626"/>
              <a:gd name="adj2" fmla="val 21563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DDEFE0E-77E2-4C85-BFAF-649B459B3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324" y="5609829"/>
            <a:ext cx="181000" cy="19052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4F9D80E-2374-4F84-AD46-6C6ADE2E746A}"/>
              </a:ext>
            </a:extLst>
          </p:cNvPr>
          <p:cNvSpPr/>
          <p:nvPr/>
        </p:nvSpPr>
        <p:spPr>
          <a:xfrm>
            <a:off x="989509" y="5508692"/>
            <a:ext cx="1469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Master Filters</a:t>
            </a:r>
          </a:p>
          <a:p>
            <a:pPr algn="ctr"/>
            <a:r>
              <a:rPr lang="en-US"/>
              <a:t>190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C9267F-4D34-40C9-9761-E6D5AF3BAC6D}"/>
              </a:ext>
            </a:extLst>
          </p:cNvPr>
          <p:cNvCxnSpPr>
            <a:cxnSpLocks/>
          </p:cNvCxnSpPr>
          <p:nvPr/>
        </p:nvCxnSpPr>
        <p:spPr>
          <a:xfrm>
            <a:off x="2512329" y="5916097"/>
            <a:ext cx="1230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4D2F4F83-0401-4CC5-B636-1DC20BCC01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5307" y="5826563"/>
            <a:ext cx="181000" cy="19052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1621BE9A-3EA6-4375-A310-4AFFEF1135E4}"/>
              </a:ext>
            </a:extLst>
          </p:cNvPr>
          <p:cNvSpPr/>
          <p:nvPr/>
        </p:nvSpPr>
        <p:spPr>
          <a:xfrm>
            <a:off x="3885807" y="5727000"/>
            <a:ext cx="180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Cohort Set Filters</a:t>
            </a:r>
          </a:p>
          <a:p>
            <a:pPr algn="ctr"/>
            <a:r>
              <a:rPr lang="en-US"/>
              <a:t>2324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DC05F2E-BE7E-4562-AD1C-D8B1DCDC5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7137" y="5514566"/>
            <a:ext cx="181000" cy="19052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1BFD797-AE29-4981-8F86-FB08C0F8A96C}"/>
              </a:ext>
            </a:extLst>
          </p:cNvPr>
          <p:cNvSpPr/>
          <p:nvPr/>
        </p:nvSpPr>
        <p:spPr>
          <a:xfrm>
            <a:off x="9317637" y="5415003"/>
            <a:ext cx="1454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Extract Filters</a:t>
            </a:r>
          </a:p>
          <a:p>
            <a:pPr algn="ctr"/>
            <a:r>
              <a:rPr lang="en-US"/>
              <a:t>4452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B8375A-7FA9-428D-B702-13BBEB1BECC9}"/>
              </a:ext>
            </a:extLst>
          </p:cNvPr>
          <p:cNvSpPr txBox="1"/>
          <p:nvPr/>
        </p:nvSpPr>
        <p:spPr>
          <a:xfrm>
            <a:off x="4205841" y="3599194"/>
            <a:ext cx="2607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Datasets Selected</a:t>
            </a:r>
          </a:p>
          <a:p>
            <a:pPr algn="ctr"/>
            <a:r>
              <a:rPr lang="en-US"/>
              <a:t>4,593</a:t>
            </a:r>
          </a:p>
          <a:p>
            <a:pPr algn="ctr"/>
            <a:r>
              <a:rPr lang="en-US" i="1"/>
              <a:t>(for extraction in a config)</a:t>
            </a:r>
            <a:endParaRPr lang="en-GB" i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6D4E6B-D345-40A0-BC8F-B63CA0FC2D05}"/>
              </a:ext>
            </a:extLst>
          </p:cNvPr>
          <p:cNvCxnSpPr>
            <a:cxnSpLocks/>
          </p:cNvCxnSpPr>
          <p:nvPr/>
        </p:nvCxnSpPr>
        <p:spPr>
          <a:xfrm>
            <a:off x="2512329" y="5609829"/>
            <a:ext cx="658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4228A-219A-4AA7-9704-82ADFA79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10" y="835758"/>
            <a:ext cx="5367790" cy="541508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C35FD2-1CDB-4A36-A83C-373D0497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03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2E1E2-A68A-49DC-8A87-ECDE569D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7" y="1434398"/>
            <a:ext cx="6430272" cy="50299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920C67-4DDA-4ED1-9F88-8CBD464D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 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8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6BB0AE-053C-4B8E-A657-32BD3A271C0D}"/>
              </a:ext>
            </a:extLst>
          </p:cNvPr>
          <p:cNvGrpSpPr/>
          <p:nvPr/>
        </p:nvGrpSpPr>
        <p:grpSpPr>
          <a:xfrm>
            <a:off x="3078641" y="5001047"/>
            <a:ext cx="625752" cy="753162"/>
            <a:chOff x="3078641" y="5001047"/>
            <a:chExt cx="625752" cy="753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62D106-B6BD-4E25-92BC-1C46032BA2A9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51E2C9-1E44-4246-8C58-CCC2E393CD6B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73626-13D1-499C-BA83-C71EECC7B11A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</p:spTree>
    <p:extLst>
      <p:ext uri="{BB962C8B-B14F-4D97-AF65-F5344CB8AC3E}">
        <p14:creationId xmlns:p14="http://schemas.microsoft.com/office/powerpoint/2010/main" val="18786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14154 0.05949 C -0.17292 0.07407 -0.20026 0.06366 -0.21784 0.03217 C -0.23841 -0.00463 -0.24401 -0.05301 -0.23516 -0.10695 L -0.20182 -0.3588 " pathEditMode="relative" rAng="270000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73626-13D1-499C-BA83-C71EECC7B11A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E256ED-B1AC-43EF-9C81-47D74B4FD30B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9D41F4-F88F-492C-B13D-3E45A64CA89E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0A2A67-B559-4095-9A42-31B2BDFB1927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0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4754B-A4C5-4F74-9037-EA8F0EF3500B}"/>
              </a:ext>
            </a:extLst>
          </p:cNvPr>
          <p:cNvGrpSpPr/>
          <p:nvPr/>
        </p:nvGrpSpPr>
        <p:grpSpPr>
          <a:xfrm>
            <a:off x="2695912" y="2655610"/>
            <a:ext cx="753162" cy="759241"/>
            <a:chOff x="2675797" y="2655611"/>
            <a:chExt cx="753162" cy="759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A8F98-32C6-4DD2-97D0-9602A8CD7869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5551E8-383A-49D7-AD21-61B3877D1ED1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B67E1-E2E9-444D-9E18-5BDF47F1863C}"/>
              </a:ext>
            </a:extLst>
          </p:cNvPr>
          <p:cNvGrpSpPr/>
          <p:nvPr/>
        </p:nvGrpSpPr>
        <p:grpSpPr>
          <a:xfrm>
            <a:off x="668697" y="3230720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C5FC5D-C603-4D13-9789-41F4F9B6404A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2B894F-C1E7-4F11-A912-6F91D3723165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1F21F5-1D12-4214-BA83-A18D765B6E14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6D6896-6C47-4339-8292-E6F6DC7F01A6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910D53-80B6-49AA-83AF-F5737F4E971E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69EA43-7F36-4DC4-A4AB-BD5FDDD8B624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D22DC5-5F05-4875-89A1-F609B1FEF53D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B87CB-7DB0-4234-A570-6D256D6FE457}"/>
              </a:ext>
            </a:extLst>
          </p:cNvPr>
          <p:cNvGrpSpPr/>
          <p:nvPr/>
        </p:nvGrpSpPr>
        <p:grpSpPr>
          <a:xfrm>
            <a:off x="2692097" y="2661712"/>
            <a:ext cx="753162" cy="759241"/>
            <a:chOff x="2675797" y="2655611"/>
            <a:chExt cx="753162" cy="75924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64D5E4-E906-4080-B7E9-3E479E034763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376A26-A6BE-45C8-A9EC-6A30EC973BF9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1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75 L 0.00898 -0.075 L 0.0164 -0.06621 L 0.02018 -0.06181 C 0.02083 -0.06112 0.02135 -0.05996 0.022 -0.0595 C 0.0237 -0.05834 0.02552 -0.05788 0.02708 -0.05625 C 0.0289 -0.0544 0.03034 -0.05163 0.03203 -0.04954 C 0.03489 -0.0463 0.03789 -0.04352 0.04075 -0.04075 C 0.05338 -0.02871 0.0431 -0.03936 0.05703 -0.02732 C 0.05976 -0.025 0.06237 -0.02176 0.06523 -0.01945 C 0.06836 -0.0169 0.07187 -0.01528 0.07513 -0.01297 C 0.07838 -0.01042 0.08138 -0.00741 0.0845 -0.0051 C 0.09101 -0.00047 0.09726 0.00486 0.1039 0.00833 C 0.11042 0.01157 0.11706 0.01388 0.12331 0.01828 C 0.12643 0.02037 0.12956 0.02291 0.13268 0.025 C 0.13698 0.02777 0.14622 0.03287 0.15078 0.03495 C 0.15312 0.03587 0.15534 0.03634 0.15768 0.03703 C 0.1638 0.03912 0.17148 0.04236 0.17773 0.04375 C 0.18164 0.04467 0.18568 0.04513 0.18958 0.04606 C 0.22357 0.05416 0.20377 0.05162 0.22708 0.0537 C 0.23099 0.05532 0.23489 0.05717 0.23893 0.05833 C 0.24284 0.05902 0.24687 0.05925 0.25078 0.05925 L 0.35898 0.05717 C 0.37305 0.04953 0.35703 0.0574 0.37213 0.05277 C 0.37461 0.05185 0.37708 0.05 0.37956 0.0493 C 0.38229 0.04861 0.38502 0.04884 0.38776 0.04814 C 0.41107 0.04351 0.38151 0.04814 0.40338 0.0449 C 0.40599 0.04375 0.40872 0.04236 0.41146 0.04166 C 0.41758 0.03958 0.42109 0.03912 0.42708 0.03819 C 0.4319 0.03657 0.4332 0.03587 0.43776 0.03495 C 0.43984 0.03449 0.44193 0.03425 0.44401 0.03379 C 0.44779 0.03287 0.45143 0.03148 0.45521 0.03055 C 0.45755 0.02986 0.45976 0.02962 0.46211 0.02939 C 0.46393 0.02893 0.46588 0.0287 0.46771 0.02824 C 0.47148 0.02731 0.46979 0.02754 0.47265 0.02592 C 0.47357 0.02569 0.47435 0.02523 0.47526 0.025 C 0.48359 0.02569 0.49193 0.02546 0.50026 0.02708 C 0.50156 0.02731 0.5026 0.02962 0.5039 0.03055 C 0.50534 0.03125 0.5069 0.03125 0.50833 0.03148 C 0.51263 0.03541 0.51159 0.03495 0.5164 0.03703 C 0.51979 0.03865 0.51992 0.03773 0.52331 0.0405 C 0.52409 0.04097 0.52461 0.04212 0.52526 0.04259 C 0.52578 0.04328 0.52656 0.04328 0.52708 0.04375 C 0.52747 0.04421 0.53242 0.04953 0.53398 0.05162 C 0.53476 0.05254 0.53568 0.0537 0.53646 0.05486 C 0.53711 0.05601 0.53763 0.05717 0.53828 0.05833 C 0.54075 0.06157 0.54232 0.06203 0.54401 0.06597 C 0.54466 0.06782 0.54505 0.0699 0.54583 0.07152 C 0.54635 0.07268 0.54713 0.07291 0.54765 0.07384 C 0.54857 0.07476 0.54948 0.07592 0.55026 0.07708 C 0.55091 0.07824 0.55143 0.07962 0.55208 0.08055 C 0.5543 0.08333 0.55508 0.08263 0.55768 0.08379 C 0.55833 0.08402 0.55898 0.08472 0.55963 0.08495 C 0.56068 0.08541 0.56172 0.08564 0.56276 0.08611 C 0.56341 0.08634 0.56393 0.0868 0.56458 0.08703 C 0.56549 0.0875 0.56797 0.08842 0.56901 0.08935 C 0.56966 0.09004 0.57018 0.09097 0.57083 0.09166 C 0.57279 0.09305 0.57383 0.09259 0.57591 0.09259 " pathEditMode="relative" ptsTypes="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324 L -0.00169 -0.00324 C -0.00117 0.00023 -0.00065 0.00417 0.00013 0.00764 C 0.00052 0.00973 0.00143 0.01135 0.00195 0.0132 C 0.0043 0.02223 0.00169 0.01806 0.00508 0.02223 C 0.0056 0.02361 0.00586 0.02523 0.00638 0.02662 C 0.00755 0.03033 0.00886 0.03287 0.01081 0.03542 C 0.01185 0.03727 0.01315 0.03889 0.01445 0.04005 C 0.0155 0.04074 0.01667 0.04121 0.01758 0.04213 C 0.01849 0.04306 0.01927 0.04468 0.02018 0.0456 C 0.0211 0.04653 0.02435 0.04746 0.02513 0.04769 C 0.02591 0.04838 0.02669 0.04931 0.02761 0.05 C 0.02904 0.05093 0.03281 0.05185 0.03386 0.05209 C 0.03841 0.05324 0.04245 0.05371 0.04701 0.0544 C 0.05404 0.05857 0.04766 0.05533 0.0582 0.05764 C 0.07826 0.06227 0.05339 0.0581 0.07331 0.06111 C 0.10274 0.07848 0.07891 0.06528 0.15886 0.06227 C 0.16055 0.06204 0.16224 0.06042 0.16393 0.05996 C 0.16706 0.05903 0.17018 0.05857 0.17331 0.05764 C 0.17448 0.05741 0.17578 0.05695 0.17695 0.05672 C 0.17852 0.05625 0.17995 0.05579 0.18138 0.05556 C 0.18268 0.0544 0.18386 0.05301 0.18516 0.05209 C 0.18594 0.05162 0.18685 0.05139 0.18763 0.05116 C 0.18972 0.05023 0.1918 0.04977 0.19388 0.04885 C 0.19518 0.04838 0.19636 0.04723 0.19766 0.04653 C 0.2 0.0456 0.20417 0.04514 0.20638 0.04445 C 0.20847 0.04375 0.21055 0.04283 0.21263 0.04213 C 0.21758 0.04074 0.21888 0.04098 0.22448 0.04005 C 0.2306 0.03889 0.23659 0.0382 0.24271 0.03658 C 0.24414 0.03635 0.24557 0.03588 0.24701 0.03542 C 0.24909 0.03496 0.25117 0.03403 0.25326 0.03334 C 0.25495 0.03287 0.25664 0.03264 0.25834 0.03218 C 0.26524 0.03033 0.26042 0.03079 0.27136 0.02894 C 0.27474 0.02824 0.27813 0.02824 0.28138 0.02778 C 0.28307 0.02755 0.28477 0.02685 0.28646 0.02662 C 0.28906 0.02616 0.2918 0.02593 0.29453 0.02547 C 0.29557 0.02477 0.29649 0.02361 0.29766 0.02338 C 0.31263 0.02014 0.33672 0.02037 0.34948 0.01991 C 0.35248 0.01922 0.35912 0.01713 0.36263 0.01667 C 0.36563 0.01621 0.36849 0.01598 0.37136 0.01551 L 0.37891 0.01435 C 0.38685 0.01088 0.37266 0.0169 0.38698 0.01227 C 0.38854 0.01181 0.38998 0.01065 0.39141 0.00996 L 0.43893 0.01111 C 0.4474 0.01135 0.44922 0.01528 0.45951 0.01667 L 0.46836 0.01783 C 0.46992 0.01875 0.47162 0.02037 0.47331 0.02107 C 0.4806 0.02408 0.48451 0.02431 0.49141 0.02547 C 0.49349 0.02662 0.49557 0.02801 0.49766 0.02894 C 0.49974 0.02963 0.50182 0.0294 0.50391 0.02986 C 0.50547 0.03056 0.50677 0.03172 0.50834 0.03218 C 0.5099 0.03287 0.51159 0.03287 0.51328 0.03334 C 0.51628 0.03426 0.51914 0.03542 0.52201 0.03658 C 0.5237 0.03727 0.52539 0.0382 0.52709 0.03889 C 0.5332 0.04098 0.53711 0.0419 0.54271 0.04329 C 0.55378 0.05185 0.54102 0.04283 0.55078 0.04769 C 0.55248 0.04861 0.55417 0.05 0.55586 0.05116 C 0.55768 0.05209 0.56016 0.05278 0.56211 0.05324 C 0.56367 0.0544 0.56537 0.05556 0.56706 0.05672 C 0.56784 0.05718 0.56875 0.05741 0.56953 0.05764 C 0.57344 0.05973 0.57292 0.05949 0.57578 0.06111 C 0.57669 0.06227 0.57735 0.06366 0.57826 0.06435 C 0.58672 0.0713 0.57943 0.06366 0.58516 0.06783 C 0.5875 0.06945 0.58985 0.0713 0.59206 0.07338 C 0.59336 0.07431 0.59453 0.0757 0.59584 0.07662 C 0.59727 0.07755 0.5987 0.07801 0.60013 0.07894 C 0.60104 0.0794 0.60182 0.08033 0.60274 0.08102 C 0.60417 0.08218 0.60573 0.0831 0.60703 0.08449 C 0.60834 0.08565 0.60951 0.08727 0.61081 0.08889 C 0.61146 0.08959 0.61198 0.09051 0.61263 0.09098 C 0.61472 0.09283 0.61524 0.09306 0.61706 0.0956 C 0.6181 0.09699 0.61914 0.09861 0.62018 0.1 C 0.62279 0.10348 0.62162 0.10093 0.62461 0.10556 C 0.62526 0.10648 0.62578 0.10787 0.62643 0.1088 C 0.62761 0.11042 0.62917 0.11135 0.63021 0.1132 C 0.63086 0.11435 0.63138 0.11574 0.63203 0.11667 C 0.63412 0.11945 0.63646 0.1213 0.63828 0.12431 C 0.64505 0.13635 0.63789 0.12454 0.64453 0.13334 C 0.65599 0.14838 0.64948 0.14213 0.65586 0.14769 C 0.65873 0.15556 0.65495 0.14607 0.65951 0.1544 C 0.66081 0.15648 0.66094 0.15834 0.66146 0.16111 C 0.66159 0.16806 0.66185 0.17523 0.66211 0.18218 C 0.66224 0.18843 0.66276 0.19468 0.66276 0.20116 C 0.66276 0.20672 0.66224 0.22385 0.66146 0.23218 C 0.66133 0.23334 0.66094 0.23426 0.66081 0.23542 C 0.66055 0.23704 0.66042 0.23843 0.66016 0.24005 C 0.66003 0.24098 0.65977 0.24213 0.65951 0.24329 C 0.65938 0.24514 0.65925 0.24699 0.65899 0.24885 C 0.65807 0.2551 0.65847 0.24908 0.65768 0.25672 C 0.65625 0.2706 0.65794 0.2581 0.65638 0.27547 C 0.65638 0.27662 0.65599 0.27778 0.65586 0.27894 C 0.6556 0.28033 0.65547 0.28195 0.65521 0.28334 C 0.65378 0.29005 0.65391 0.28519 0.65391 0.29005 " pathEditMode="relative" ptsTypes="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509 L -0.00221 0.00532 C 0.00039 0.00694 0.00339 0.00787 0.00586 0.01065 C 0.00755 0.01273 0.00821 0.01366 0.01016 0.01504 C 0.01146 0.01597 0.01276 0.01643 0.01394 0.01736 C 0.02227 0.02292 0.01758 0.02083 0.02331 0.02292 C 0.02422 0.02361 0.02487 0.02477 0.02578 0.025 C 0.02917 0.02616 0.03581 0.02731 0.03581 0.02754 L 0.10456 0.02616 C 0.10899 0.02592 0.11602 0.02199 0.12019 0.0206 C 0.12253 0.01991 0.12474 0.01991 0.12709 0.01944 C 0.15742 0.00764 0.13308 0.01643 0.15209 0.01065 C 0.15547 0.00972 0.15873 0.0081 0.16211 0.00741 C 0.16472 0.00671 0.16745 0.00671 0.17019 0.00625 C 0.1918 0.00185 0.16485 0.00579 0.18646 0.00278 C 0.20677 -0.00486 0.18086 0.0044 0.21276 -0.00371 C 0.21836 -0.00533 0.22383 -0.00857 0.22956 -0.00926 C 0.23529 -0.01019 0.23802 -0.01042 0.24336 -0.01158 C 0.24623 -0.01227 0.24922 -0.01273 0.25209 -0.01389 C 0.25443 -0.01458 0.25664 -0.01644 0.25899 -0.01713 C 0.26224 -0.01806 0.26563 -0.01783 0.26888 -0.01829 C 0.27123 -0.01852 0.27357 -0.01898 0.27578 -0.01921 L 0.38451 -0.01829 C 0.38581 -0.01829 0.38711 -0.01736 0.38828 -0.01713 C 0.39024 -0.01667 0.39206 -0.01644 0.39388 -0.01597 C 0.4017 -0.0125 0.38959 -0.01806 0.40013 -0.01273 C 0.40183 -0.01181 0.40352 -0.01111 0.40521 -0.01042 C 0.40625 -0.00996 0.40729 -0.00996 0.40834 -0.00926 C 0.41003 -0.00833 0.41159 -0.00695 0.41328 -0.00602 C 0.41459 -0.00533 0.41576 -0.00533 0.41706 -0.00486 C 0.41784 -0.00463 0.41875 -0.00417 0.41953 -0.00371 C 0.42019 -0.00278 0.42071 -0.00116 0.42149 -0.00046 C 0.42188 1.48148E-6 0.42826 0.00185 0.42826 0.00208 C 0.43034 0.00324 0.43255 0.00463 0.43451 0.00625 C 0.43581 0.00717 0.43698 0.00856 0.43828 0.00949 C 0.4405 0.01111 0.44297 0.01227 0.44519 0.01389 C 0.44649 0.01504 0.44766 0.0162 0.44896 0.01736 C 0.45 0.01805 0.45104 0.01852 0.45209 0.01944 C 0.45326 0.02083 0.45404 0.02268 0.45521 0.02407 C 0.45716 0.02639 0.45795 0.02639 0.46016 0.02731 C 0.46433 0.03472 0.46068 0.0294 0.46576 0.03403 C 0.46654 0.03449 0.46706 0.03565 0.46771 0.03611 C 0.46849 0.03704 0.4694 0.03773 0.47019 0.03842 C 0.47279 0.04097 0.47448 0.04305 0.47709 0.04629 C 0.47774 0.04699 0.47839 0.04768 0.47891 0.04838 C 0.47982 0.04954 0.4806 0.05069 0.48138 0.05185 C 0.48216 0.05254 0.48321 0.05301 0.48399 0.05393 C 0.4849 0.05532 0.48555 0.05717 0.48646 0.05833 C 0.48907 0.06204 0.49193 0.06481 0.49453 0.06852 C 0.49558 0.06991 0.49662 0.07153 0.49766 0.07292 C 0.49792 0.07315 0.50196 0.07731 0.50274 0.07847 C 0.50404 0.08055 0.50508 0.0831 0.50638 0.08518 C 0.50755 0.0868 0.50912 0.08773 0.51016 0.08958 C 0.51784 0.10301 0.51511 0.09722 0.51888 0.10625 C 0.52071 0.11898 0.51823 0.10324 0.52084 0.11389 C 0.5211 0.11528 0.5211 0.11713 0.52149 0.11829 C 0.52188 0.12014 0.52266 0.12129 0.52331 0.12292 C 0.5237 0.12384 0.52409 0.12523 0.52461 0.12616 C 0.52578 0.12847 0.52826 0.13287 0.52826 0.1331 C 0.52943 0.14097 0.52826 0.13356 0.53021 0.14282 C 0.53216 0.15254 0.53086 0.14629 0.53203 0.15393 C 0.53216 0.15509 0.53255 0.15625 0.53269 0.15717 C 0.53451 0.16898 0.53151 0.15254 0.53451 0.16829 L 0.53516 0.17176 C 0.53542 0.17685 0.53555 0.18217 0.53581 0.18727 C 0.53594 0.18912 0.53633 0.19097 0.53646 0.19282 C 0.53672 0.19768 0.53685 0.20231 0.53711 0.20717 C 0.53685 0.2169 0.53698 0.22662 0.53646 0.23611 C 0.53633 0.23773 0.53555 0.23912 0.53516 0.24051 C 0.5349 0.24167 0.53477 0.24282 0.53451 0.24398 C 0.53438 0.24653 0.53438 0.24907 0.53399 0.25162 C 0.53373 0.25301 0.53295 0.2537 0.53269 0.25509 C 0.53242 0.25602 0.53216 0.25717 0.53203 0.25833 C 0.53177 0.26018 0.5319 0.26227 0.53138 0.26389 C 0.53086 0.26597 0.52969 0.26759 0.52891 0.26944 C 0.52852 0.2706 0.52813 0.27153 0.52774 0.27268 C 0.52709 0.27454 0.52657 0.27662 0.52578 0.27824 C 0.52513 0.27986 0.52409 0.28125 0.52331 0.28287 C 0.52305 0.28379 0.52305 0.28518 0.52266 0.28611 C 0.52201 0.28796 0.52005 0.29051 0.51888 0.29167 C 0.51836 0.29213 0.51758 0.29213 0.51706 0.29282 C 0.51641 0.29329 0.51589 0.29444 0.51524 0.29491 C 0.51394 0.29583 0.51263 0.29653 0.51146 0.29722 C 0.51081 0.29768 0.51016 0.29768 0.50951 0.29838 L 0.50834 0.29954 " pathEditMode="relative" rAng="0" ptsTypes="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6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1F21F5-1D12-4214-BA83-A18D765B6E14}"/>
              </a:ext>
            </a:extLst>
          </p:cNvPr>
          <p:cNvGrpSpPr/>
          <p:nvPr/>
        </p:nvGrpSpPr>
        <p:grpSpPr>
          <a:xfrm>
            <a:off x="7719126" y="3858317"/>
            <a:ext cx="2299106" cy="2767229"/>
            <a:chOff x="677921" y="3230720"/>
            <a:chExt cx="2299106" cy="2767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6D6896-6C47-4339-8292-E6F6DC7F01A6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B67E1-E2E9-444D-9E18-5BDF47F1863C}"/>
              </a:ext>
            </a:extLst>
          </p:cNvPr>
          <p:cNvGrpSpPr/>
          <p:nvPr/>
        </p:nvGrpSpPr>
        <p:grpSpPr>
          <a:xfrm>
            <a:off x="668697" y="3230720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C5FC5D-C603-4D13-9789-41F4F9B6404A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2B894F-C1E7-4F11-A912-6F91D3723165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B87CB-7DB0-4234-A570-6D256D6FE457}"/>
              </a:ext>
            </a:extLst>
          </p:cNvPr>
          <p:cNvGrpSpPr/>
          <p:nvPr/>
        </p:nvGrpSpPr>
        <p:grpSpPr>
          <a:xfrm>
            <a:off x="2675797" y="2655611"/>
            <a:ext cx="753162" cy="759241"/>
            <a:chOff x="2675797" y="2655611"/>
            <a:chExt cx="753162" cy="75924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64D5E4-E906-4080-B7E9-3E479E034763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376A26-A6BE-45C8-A9EC-6A30EC973BF9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910D53-80B6-49AA-83AF-F5737F4E971E}"/>
              </a:ext>
            </a:extLst>
          </p:cNvPr>
          <p:cNvGrpSpPr/>
          <p:nvPr/>
        </p:nvGrpSpPr>
        <p:grpSpPr>
          <a:xfrm>
            <a:off x="8593274" y="4521833"/>
            <a:ext cx="625752" cy="753162"/>
            <a:chOff x="3078641" y="5001047"/>
            <a:chExt cx="625752" cy="7531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69EA43-7F36-4DC4-A4AB-BD5FDDD8B624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D22DC5-5F05-4875-89A1-F609B1FEF53D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4754B-A4C5-4F74-9037-EA8F0EF3500B}"/>
              </a:ext>
            </a:extLst>
          </p:cNvPr>
          <p:cNvGrpSpPr/>
          <p:nvPr/>
        </p:nvGrpSpPr>
        <p:grpSpPr>
          <a:xfrm>
            <a:off x="8898530" y="4688532"/>
            <a:ext cx="753162" cy="759241"/>
            <a:chOff x="2675797" y="2655611"/>
            <a:chExt cx="753162" cy="759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AA8F98-32C6-4DD2-97D0-9602A8CD7869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5551E8-383A-49D7-AD21-61B3877D1ED1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9E02511-5AB8-4016-99CA-AD7AC0B1DD42}"/>
              </a:ext>
            </a:extLst>
          </p:cNvPr>
          <p:cNvGrpSpPr/>
          <p:nvPr/>
        </p:nvGrpSpPr>
        <p:grpSpPr>
          <a:xfrm>
            <a:off x="3472548" y="292370"/>
            <a:ext cx="2767229" cy="2299106"/>
            <a:chOff x="4124420" y="2863587"/>
            <a:chExt cx="2767229" cy="22991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89743F-0788-429F-AC88-0DB10745BDE2}"/>
                </a:ext>
              </a:extLst>
            </p:cNvPr>
            <p:cNvSpPr/>
            <p:nvPr/>
          </p:nvSpPr>
          <p:spPr>
            <a:xfrm>
              <a:off x="4355200" y="3035231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5C81ED-6312-42D0-AE6B-61BFDA8712D9}"/>
                </a:ext>
              </a:extLst>
            </p:cNvPr>
            <p:cNvSpPr/>
            <p:nvPr/>
          </p:nvSpPr>
          <p:spPr>
            <a:xfrm rot="12611698">
              <a:off x="4124420" y="2863587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Haematology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07023" y="468208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8E399-21BC-4852-8A63-0D6E2E9939F6}"/>
              </a:ext>
            </a:extLst>
          </p:cNvPr>
          <p:cNvGrpSpPr/>
          <p:nvPr/>
        </p:nvGrpSpPr>
        <p:grpSpPr>
          <a:xfrm>
            <a:off x="5216488" y="128209"/>
            <a:ext cx="759241" cy="753162"/>
            <a:chOff x="7589992" y="380433"/>
            <a:chExt cx="759241" cy="7531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B5EBBF-EEAE-4DE6-8EE5-DB5C1181F5B0}"/>
                </a:ext>
              </a:extLst>
            </p:cNvPr>
            <p:cNvSpPr/>
            <p:nvPr/>
          </p:nvSpPr>
          <p:spPr>
            <a:xfrm>
              <a:off x="7693702" y="48110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092FF3-775E-4382-9060-3F534B6F1280}"/>
                </a:ext>
              </a:extLst>
            </p:cNvPr>
            <p:cNvSpPr/>
            <p:nvPr/>
          </p:nvSpPr>
          <p:spPr>
            <a:xfrm rot="16200000">
              <a:off x="7593032" y="377393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D-Dimmer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D92BB-EB01-4FDC-AF02-222CBC2B1522}"/>
              </a:ext>
            </a:extLst>
          </p:cNvPr>
          <p:cNvGrpSpPr/>
          <p:nvPr/>
        </p:nvGrpSpPr>
        <p:grpSpPr>
          <a:xfrm>
            <a:off x="7719126" y="3858317"/>
            <a:ext cx="2299106" cy="2767229"/>
            <a:chOff x="677921" y="3230720"/>
            <a:chExt cx="2299106" cy="276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5EF9F5-4FDF-49D5-AAD5-E079251A5A9D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23CB64-537D-403D-8CEF-6780D2DAAE7B}"/>
                </a:ext>
              </a:extLst>
            </p:cNvPr>
            <p:cNvSpPr/>
            <p:nvPr/>
          </p:nvSpPr>
          <p:spPr>
            <a:xfrm>
              <a:off x="1191129" y="3498996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3BD4F7B-54C5-4F7B-AE64-8BA61D761B9A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04DD8-3774-4AD3-926B-C4C39BCA8D9C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5CB06A-AAFA-40F5-B550-ACC2C6D176C2}"/>
              </a:ext>
            </a:extLst>
          </p:cNvPr>
          <p:cNvGrpSpPr/>
          <p:nvPr/>
        </p:nvGrpSpPr>
        <p:grpSpPr>
          <a:xfrm>
            <a:off x="8593274" y="4521833"/>
            <a:ext cx="625752" cy="753162"/>
            <a:chOff x="3078641" y="5001047"/>
            <a:chExt cx="625752" cy="75316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1AE923-C71E-4E07-9544-C25AA7947BE1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05818-8D28-4ED4-B201-CC130EFBCE42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2AFCB9-9F42-45DA-8577-FADDC202E159}"/>
              </a:ext>
            </a:extLst>
          </p:cNvPr>
          <p:cNvGrpSpPr/>
          <p:nvPr/>
        </p:nvGrpSpPr>
        <p:grpSpPr>
          <a:xfrm>
            <a:off x="8898530" y="4688532"/>
            <a:ext cx="753162" cy="759241"/>
            <a:chOff x="2675797" y="2655611"/>
            <a:chExt cx="753162" cy="75924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E74AFDE-391C-4424-9707-A758E4CBFFBC}"/>
                </a:ext>
              </a:extLst>
            </p:cNvPr>
            <p:cNvSpPr/>
            <p:nvPr/>
          </p:nvSpPr>
          <p:spPr>
            <a:xfrm>
              <a:off x="2748340" y="2783973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87D2E4-CA87-4561-AD2E-F2C6AA92CD58}"/>
                </a:ext>
              </a:extLst>
            </p:cNvPr>
            <p:cNvSpPr/>
            <p:nvPr/>
          </p:nvSpPr>
          <p:spPr>
            <a:xfrm rot="20705016">
              <a:off x="2675797" y="2655611"/>
              <a:ext cx="753162" cy="7592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6954597"/>
                </a:avLst>
              </a:prstTxWarp>
              <a:spAutoFit/>
            </a:bodyPr>
            <a:lstStyle/>
            <a:p>
              <a:pPr algn="ctr"/>
              <a:r>
                <a:rPr lang="en-US" sz="5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Creatinine</a:t>
              </a:r>
              <a:endPara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5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1436 L 0.00065 -0.01436 C 0.00117 -0.00973 0.00143 -0.00487 0.00221 -0.00024 C 0.00312 0.00601 0.00351 0.00416 0.00534 0.00833 C 0.00625 0.00995 0.0069 0.01203 0.00781 0.01388 C 0.0082 0.01481 0.00885 0.01574 0.00937 0.01666 C 0.01002 0.01805 0.01015 0.02013 0.01093 0.02106 C 0.01185 0.02199 0.01315 0.02199 0.01419 0.02245 C 0.01692 0.02731 0.01653 0.02731 0.02057 0.03101 C 0.02122 0.03148 0.02213 0.03171 0.02291 0.0324 C 0.02422 0.03333 0.02565 0.03402 0.02695 0.03518 C 0.02799 0.03611 0.02903 0.03726 0.03008 0.03796 C 0.03138 0.03865 0.03281 0.03865 0.03411 0.03935 C 0.04857 0.04699 0.03867 0.04351 0.04843 0.04652 C 0.05573 0.05069 0.04323 0.04375 0.06041 0.0493 C 0.06315 0.05023 0.06562 0.05347 0.06836 0.0537 C 0.08971 0.05532 0.11093 0.05462 0.13229 0.05509 C 0.13815 0.05763 0.13541 0.05671 0.14505 0.05787 C 0.15 0.05833 0.15508 0.05879 0.16015 0.05925 C 0.16614 0.06273 0.15963 0.05925 0.17213 0.06203 C 0.17317 0.06226 0.17422 0.06319 0.17539 0.06342 C 0.17851 0.06412 0.18177 0.06435 0.18489 0.06504 C 0.18867 0.06574 0.19232 0.06689 0.19609 0.06782 C 0.19765 0.06828 0.19922 0.06898 0.20091 0.06921 C 0.20429 0.0699 0.20781 0.07013 0.2112 0.0706 C 0.21341 0.07106 0.21549 0.07152 0.21758 0.07199 C 0.21979 0.07291 0.22187 0.0743 0.22396 0.07476 C 0.24375 0.08078 0.22161 0.07245 0.23841 0.07777 C 0.24284 0.07916 0.24596 0.08125 0.25039 0.08194 C 0.2789 0.08703 0.24909 0.08055 0.26784 0.08472 C 0.27955 0.09166 0.2638 0.08263 0.28541 0.09328 L 0.29987 0.10046 C 0.30143 0.10231 0.30286 0.10462 0.30455 0.10601 C 0.30885 0.10972 0.31289 0.11111 0.31732 0.11319 C 0.32005 0.1155 0.32265 0.11828 0.32539 0.12013 C 0.32708 0.12152 0.32916 0.12175 0.33099 0.12314 C 0.33307 0.12453 0.33515 0.12708 0.33737 0.1287 C 0.33945 0.13032 0.34166 0.13125 0.34375 0.1331 C 0.34557 0.13472 0.34739 0.13703 0.34922 0.13865 C 0.3513 0.14027 0.35351 0.1412 0.3556 0.14282 C 0.36679 0.15162 0.35716 0.14652 0.36849 0.15138 C 0.37005 0.15277 0.37161 0.15439 0.37317 0.15578 C 0.37448 0.15671 0.37591 0.1574 0.37721 0.15856 C 0.38411 0.16458 0.37825 0.16157 0.38437 0.16412 C 0.38515 0.16504 0.38593 0.1662 0.38672 0.16712 C 0.38802 0.16805 0.38958 0.16851 0.39075 0.1699 C 0.39205 0.17129 0.39271 0.17384 0.39401 0.17546 C 0.39492 0.17685 0.39609 0.17731 0.39713 0.17847 C 0.40338 0.18518 0.39804 0.17986 0.40195 0.18541 C 0.40703 0.19259 0.40208 0.18425 0.40599 0.1912 C 0.40625 0.19259 0.40638 0.19398 0.40677 0.19537 C 0.40768 0.1993 0.40911 0.20277 0.40989 0.20671 C 0.41015 0.2081 0.41041 0.20972 0.41067 0.21087 C 0.41276 0.21898 0.4138 0.22129 0.41627 0.22939 C 0.41692 0.23125 0.41732 0.2331 0.41784 0.23518 C 0.41914 0.24652 0.41823 0.23981 0.42109 0.25486 C 0.42135 0.25625 0.42135 0.2581 0.42187 0.25925 L 0.42435 0.26481 L 0.42591 0.27337 C 0.42617 0.27476 0.42656 0.27615 0.42669 0.27754 C 0.42695 0.28009 0.42721 0.2824 0.42747 0.28472 C 0.42799 0.29027 0.42864 0.29606 0.42903 0.30185 C 0.43034 0.3162 0.42903 0.30879 0.43073 0.31736 C 0.43359 0.37546 0.43203 0.33888 0.43073 0.46481 C 0.4306 0.47337 0.43021 0.4743 0.42903 0.48032 C 0.42851 0.48657 0.42799 0.49259 0.42747 0.49884 C 0.42721 0.50115 0.42695 0.50347 0.42669 0.50601 C 0.42617 0.51157 0.42604 0.51759 0.42513 0.52291 C 0.42487 0.5243 0.42448 0.52569 0.42435 0.52708 C 0.42396 0.52916 0.42383 0.53101 0.42343 0.53287 C 0.42187 0.54027 0.42109 0.53796 0.42031 0.54699 C 0.41966 0.55416 0.41927 0.55972 0.41784 0.56689 C 0.41758 0.56828 0.41758 0.5699 0.41705 0.57106 C 0.41653 0.57291 0.41549 0.57407 0.41471 0.57546 C 0.41419 0.57731 0.4138 0.57939 0.41315 0.58101 C 0.41276 0.58217 0.41146 0.58379 0.41146 0.58379 " pathEditMode="relative" ptsTypes="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63 L -0.00156 -0.00463 C -0.00182 -0.00139 -0.00247 0.00185 -0.00221 0.00533 C -0.00182 0.0125 -0.00078 0.01945 0.00026 0.02639 C 0.00053 0.02824 0.00105 0.03009 0.00157 0.03195 C 0.00274 0.03681 0.00443 0.0419 0.00586 0.0463 C 0.00625 0.04745 0.00678 0.04861 0.00717 0.04977 C 0.00782 0.05185 0.00821 0.0544 0.00899 0.05625 C 0.01042 0.05972 0.01237 0.06227 0.01407 0.06528 C 0.02448 0.08519 0.01146 0.06227 0.02149 0.07847 C 0.02266 0.08033 0.0237 0.08218 0.02461 0.08403 C 0.02579 0.08634 0.02657 0.08889 0.02774 0.09074 C 0.03138 0.0963 0.03178 0.09583 0.03529 0.09745 C 0.03672 0.09977 0.03803 0.10232 0.03959 0.10417 C 0.04454 0.10972 0.05443 0.11412 0.05834 0.11644 C 0.06576 0.12037 0.0629 0.11921 0.06967 0.12083 C 0.07045 0.12153 0.07123 0.12245 0.07214 0.12292 C 0.07318 0.12361 0.07422 0.12361 0.07526 0.12408 C 0.07657 0.12477 0.07774 0.1257 0.07904 0.12639 C 0.08073 0.12708 0.08243 0.12755 0.08399 0.12847 C 0.09584 0.13588 0.08698 0.13333 0.09714 0.13519 C 0.09961 0.13634 0.10222 0.13704 0.10469 0.13866 C 0.11081 0.14236 0.11667 0.14745 0.12279 0.1507 C 0.12709 0.15324 0.13568 0.15764 0.13972 0.16088 C 0.14284 0.16343 0.14571 0.16713 0.14909 0.16968 C 0.15678 0.17546 0.16498 0.1794 0.17279 0.18519 C 0.18138 0.19144 0.19011 0.19676 0.19844 0.20417 C 0.20092 0.20625 0.20339 0.2088 0.20586 0.21065 C 0.2086 0.21273 0.21133 0.21366 0.21407 0.21528 C 0.23191 0.2257 0.21381 0.21551 0.23151 0.22732 C 0.25769 0.24514 0.22813 0.22477 0.24714 0.23519 C 0.25326 0.23843 0.25951 0.24167 0.26537 0.2463 C 0.26654 0.24722 0.28138 0.25903 0.28594 0.26181 C 0.28803 0.2632 0.29011 0.26389 0.29219 0.26528 C 0.31042 0.27685 0.2974 0.26991 0.30782 0.27523 C 0.31381 0.28565 0.30665 0.27431 0.31342 0.28195 C 0.3142 0.28264 0.31459 0.28426 0.31537 0.28519 C 0.31589 0.28611 0.31654 0.28658 0.31719 0.2875 C 0.31849 0.28912 0.31967 0.2912 0.32097 0.29306 C 0.32331 0.2963 0.32279 0.29445 0.32526 0.29861 C 0.32683 0.30093 0.32826 0.3037 0.32969 0.30625 L 0.33217 0.31065 C 0.33308 0.31227 0.33399 0.31343 0.33464 0.31528 C 0.33724 0.32199 0.33451 0.31505 0.33776 0.32176 C 0.33868 0.32361 0.33946 0.3257 0.34037 0.32732 C 0.34115 0.32894 0.34206 0.33033 0.34284 0.33195 C 0.34441 0.33495 0.34571 0.33843 0.34714 0.3419 C 0.34844 0.34468 0.34948 0.34815 0.35092 0.3507 C 0.35157 0.35185 0.35235 0.35278 0.35287 0.35417 C 0.35352 0.35579 0.35391 0.35787 0.35469 0.35949 C 0.35521 0.36088 0.35599 0.36181 0.35651 0.36296 C 0.3573 0.36435 0.35782 0.36597 0.35847 0.36736 C 0.36081 0.37222 0.36081 0.3706 0.36224 0.37523 C 0.36654 0.38912 0.36185 0.37454 0.36537 0.38843 C 0.36563 0.38982 0.36628 0.39051 0.36654 0.3919 C 0.36706 0.39352 0.36732 0.3956 0.36784 0.39745 C 0.37201 0.41389 0.36693 0.39236 0.36967 0.40509 C 0.37045 0.4088 0.37136 0.4125 0.37214 0.4162 C 0.37266 0.41806 0.37305 0.41991 0.37344 0.42176 C 0.3737 0.42292 0.37396 0.42408 0.37409 0.42523 C 0.37435 0.42685 0.37487 0.43125 0.37526 0.43287 C 0.37709 0.43889 0.37761 0.43519 0.37904 0.44514 C 0.3793 0.44653 0.37956 0.44815 0.37969 0.44954 C 0.37995 0.45139 0.38008 0.45324 0.38034 0.45509 C 0.38073 0.45741 0.38112 0.45972 0.38165 0.46181 C 0.38204 0.46366 0.38256 0.46551 0.38282 0.46736 C 0.38334 0.47107 0.38347 0.47477 0.38412 0.47847 C 0.38555 0.48611 0.38386 0.47662 0.38529 0.48727 C 0.38555 0.48843 0.38581 0.48958 0.38594 0.49074 C 0.3862 0.49213 0.38633 0.49375 0.38659 0.49514 C 0.38698 0.49699 0.3875 0.49884 0.3879 0.5007 C 0.38842 0.5044 0.38881 0.51204 0.38907 0.51505 C 0.38933 0.53357 0.38933 0.55208 0.38972 0.5706 C 0.38972 0.57338 0.38998 0.57593 0.39037 0.57847 C 0.3905 0.57963 0.39076 0.58056 0.39102 0.58171 C 0.39167 0.61898 0.39193 0.61783 0.39102 0.65741 C 0.39076 0.66435 0.39011 0.66366 0.38907 0.6706 C 0.38763 0.68079 0.38881 0.67708 0.38659 0.68287 C 0.38529 0.69213 0.38685 0.68287 0.38477 0.69074 C 0.38347 0.69491 0.38464 0.69352 0.38347 0.69838 C 0.38321 0.69954 0.38256 0.7007 0.38217 0.70185 C 0.38178 0.70324 0.38138 0.70463 0.38099 0.70625 C 0.38073 0.70718 0.3806 0.70857 0.38034 0.70949 C 0.37995 0.71065 0.37904 0.71296 0.37904 0.71296 " pathEditMode="relative" ptsTypes="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721C2B-55CC-4DC3-991E-B44CE787942A}"/>
              </a:ext>
            </a:extLst>
          </p:cNvPr>
          <p:cNvSpPr/>
          <p:nvPr/>
        </p:nvSpPr>
        <p:spPr>
          <a:xfrm>
            <a:off x="1191129" y="3487479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85BD1-8D8E-44B1-B927-2FF88A5550D2}"/>
              </a:ext>
            </a:extLst>
          </p:cNvPr>
          <p:cNvSpPr/>
          <p:nvPr/>
        </p:nvSpPr>
        <p:spPr>
          <a:xfrm rot="17309149">
            <a:off x="443859" y="346478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Biochemistry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07023" y="468208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3BD4F7B-54C5-4F7B-AE64-8BA61D761B9A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B04DD8-3774-4AD3-926B-C4C39BCA8D9C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9A4D7E-EDAF-4FCA-A1F7-AECADA8D2F68}"/>
              </a:ext>
            </a:extLst>
          </p:cNvPr>
          <p:cNvGrpSpPr/>
          <p:nvPr/>
        </p:nvGrpSpPr>
        <p:grpSpPr>
          <a:xfrm>
            <a:off x="7719126" y="3858317"/>
            <a:ext cx="3630064" cy="2767229"/>
            <a:chOff x="7719126" y="3858317"/>
            <a:chExt cx="3630064" cy="27672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E02511-5AB8-4016-99CA-AD7AC0B1DD42}"/>
                </a:ext>
              </a:extLst>
            </p:cNvPr>
            <p:cNvGrpSpPr/>
            <p:nvPr/>
          </p:nvGrpSpPr>
          <p:grpSpPr>
            <a:xfrm>
              <a:off x="8581961" y="4289446"/>
              <a:ext cx="2767229" cy="2299106"/>
              <a:chOff x="4124420" y="2863587"/>
              <a:chExt cx="2767229" cy="229910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89743F-0788-429F-AC88-0DB10745BDE2}"/>
                  </a:ext>
                </a:extLst>
              </p:cNvPr>
              <p:cNvSpPr/>
              <p:nvPr/>
            </p:nvSpPr>
            <p:spPr>
              <a:xfrm>
                <a:off x="4355200" y="3035231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C81ED-6312-42D0-AE6B-61BFDA8712D9}"/>
                  </a:ext>
                </a:extLst>
              </p:cNvPr>
              <p:cNvSpPr/>
              <p:nvPr/>
            </p:nvSpPr>
            <p:spPr>
              <a:xfrm rot="12611698">
                <a:off x="4124420" y="2863587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Haematology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88E399-21BC-4852-8A63-0D6E2E9939F6}"/>
                </a:ext>
              </a:extLst>
            </p:cNvPr>
            <p:cNvGrpSpPr/>
            <p:nvPr/>
          </p:nvGrpSpPr>
          <p:grpSpPr>
            <a:xfrm>
              <a:off x="9786980" y="5045087"/>
              <a:ext cx="759241" cy="753162"/>
              <a:chOff x="7589992" y="380433"/>
              <a:chExt cx="759241" cy="75316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B5EBBF-EEAE-4DE6-8EE5-DB5C1181F5B0}"/>
                  </a:ext>
                </a:extLst>
              </p:cNvPr>
              <p:cNvSpPr/>
              <p:nvPr/>
            </p:nvSpPr>
            <p:spPr>
              <a:xfrm>
                <a:off x="7693702" y="48110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092FF3-775E-4382-9060-3F534B6F1280}"/>
                  </a:ext>
                </a:extLst>
              </p:cNvPr>
              <p:cNvSpPr/>
              <p:nvPr/>
            </p:nvSpPr>
            <p:spPr>
              <a:xfrm rot="16200000">
                <a:off x="7593032" y="377393"/>
                <a:ext cx="753162" cy="7592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6954597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D-Dimer</a:t>
                </a:r>
                <a:endPara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0D92BB-EB01-4FDC-AF02-222CBC2B1522}"/>
                </a:ext>
              </a:extLst>
            </p:cNvPr>
            <p:cNvGrpSpPr/>
            <p:nvPr/>
          </p:nvGrpSpPr>
          <p:grpSpPr>
            <a:xfrm>
              <a:off x="7719126" y="3858317"/>
              <a:ext cx="2299106" cy="2767229"/>
              <a:chOff x="677921" y="3230720"/>
              <a:chExt cx="2299106" cy="276722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E5EF9F5-4FDF-49D5-AAD5-E079251A5A9D}"/>
                  </a:ext>
                </a:extLst>
              </p:cNvPr>
              <p:cNvSpPr/>
              <p:nvPr/>
            </p:nvSpPr>
            <p:spPr>
              <a:xfrm rot="17309149">
                <a:off x="443859" y="346478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Biochemistry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B23CB64-537D-403D-8CEF-6780D2DAAE7B}"/>
                  </a:ext>
                </a:extLst>
              </p:cNvPr>
              <p:cNvSpPr/>
              <p:nvPr/>
            </p:nvSpPr>
            <p:spPr>
              <a:xfrm>
                <a:off x="1191129" y="3498996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5CB06A-AAFA-40F5-B550-ACC2C6D176C2}"/>
                </a:ext>
              </a:extLst>
            </p:cNvPr>
            <p:cNvGrpSpPr/>
            <p:nvPr/>
          </p:nvGrpSpPr>
          <p:grpSpPr>
            <a:xfrm>
              <a:off x="8593274" y="4521833"/>
              <a:ext cx="625752" cy="753162"/>
              <a:chOff x="3078641" y="5001047"/>
              <a:chExt cx="625752" cy="75316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1AE923-C71E-4E07-9544-C25AA7947BE1}"/>
                  </a:ext>
                </a:extLst>
              </p:cNvPr>
              <p:cNvSpPr/>
              <p:nvPr/>
            </p:nvSpPr>
            <p:spPr>
              <a:xfrm>
                <a:off x="3105929" y="5086350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005818-8D28-4ED4-B201-CC130EFBCE42}"/>
                  </a:ext>
                </a:extLst>
              </p:cNvPr>
              <p:cNvSpPr/>
              <p:nvPr/>
            </p:nvSpPr>
            <p:spPr>
              <a:xfrm rot="17309149">
                <a:off x="3014936" y="5064752"/>
                <a:ext cx="753162" cy="62575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HBA1 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D2AFCB9-9F42-45DA-8577-FADDC202E159}"/>
                </a:ext>
              </a:extLst>
            </p:cNvPr>
            <p:cNvGrpSpPr/>
            <p:nvPr/>
          </p:nvGrpSpPr>
          <p:grpSpPr>
            <a:xfrm>
              <a:off x="8898530" y="4688532"/>
              <a:ext cx="753162" cy="759241"/>
              <a:chOff x="2675797" y="2655611"/>
              <a:chExt cx="753162" cy="75924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E74AFDE-391C-4424-9707-A758E4CBFFBC}"/>
                  </a:ext>
                </a:extLst>
              </p:cNvPr>
              <p:cNvSpPr/>
              <p:nvPr/>
            </p:nvSpPr>
            <p:spPr>
              <a:xfrm>
                <a:off x="2748340" y="2783973"/>
                <a:ext cx="551822" cy="55182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87D2E4-CA87-4561-AD2E-F2C6AA92CD58}"/>
                  </a:ext>
                </a:extLst>
              </p:cNvPr>
              <p:cNvSpPr/>
              <p:nvPr/>
            </p:nvSpPr>
            <p:spPr>
              <a:xfrm rot="20705016">
                <a:off x="2675797" y="2655611"/>
                <a:ext cx="753162" cy="7592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6954597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Creatinine</a:t>
                </a:r>
                <a:endPara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0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8F07F-5299-44EB-8621-7E1233BC2AD0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721C2B-55CC-4DC3-991E-B44CE787942A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26E38CD-80FC-470B-A15F-3659CEB527D0}"/>
              </a:ext>
            </a:extLst>
          </p:cNvPr>
          <p:cNvSpPr/>
          <p:nvPr/>
        </p:nvSpPr>
        <p:spPr>
          <a:xfrm>
            <a:off x="7528626" y="4194137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CC7F2-CD40-44A9-AB08-DB316F99922E}"/>
              </a:ext>
            </a:extLst>
          </p:cNvPr>
          <p:cNvSpPr/>
          <p:nvPr/>
        </p:nvSpPr>
        <p:spPr>
          <a:xfrm rot="12611698">
            <a:off x="7216328" y="3976427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857298-FB41-46EF-9EC1-E69B9D38013A}"/>
              </a:ext>
            </a:extLst>
          </p:cNvPr>
          <p:cNvGrpSpPr/>
          <p:nvPr/>
        </p:nvGrpSpPr>
        <p:grpSpPr>
          <a:xfrm>
            <a:off x="666976" y="3205209"/>
            <a:ext cx="2299106" cy="2767229"/>
            <a:chOff x="677921" y="3230720"/>
            <a:chExt cx="2299106" cy="2767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D6E3D7-719A-40E4-A75B-08CEE6578730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63E1F0-052A-4DBA-8AF3-670011FFAB44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6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823 -0.00116 0.03672 -0.00116 0.05495 -0.00301 C 0.05638 -0.00301 0.06289 -0.00949 0.06381 -0.00996 C 0.06563 -0.01135 0.06745 -0.01204 0.0694 -0.01297 C 0.07513 -0.0206 0.07019 -0.01459 0.07891 -0.02292 C 0.08776 -0.03125 0.08125 -0.02616 0.08855 -0.03125 C 0.09011 -0.03426 0.09154 -0.03727 0.09336 -0.03982 C 0.09532 -0.04283 0.09779 -0.04491 0.09974 -0.04838 L 0.11328 -0.07246 L 0.11719 -0.07963 C 0.1181 -0.08102 0.11914 -0.08218 0.11966 -0.0838 C 0.12149 -0.08959 0.1224 -0.09306 0.12448 -0.09792 C 0.12526 -0.1 0.12618 -0.10162 0.12683 -0.10371 C 0.12748 -0.10579 0.12774 -0.10857 0.12839 -0.11065 C 0.12943 -0.11412 0.13047 -0.11736 0.13164 -0.1206 C 0.13269 -0.12361 0.13386 -0.12616 0.13477 -0.12917 C 0.1405 -0.14769 0.13321 -0.12639 0.13724 -0.1419 C 0.13815 -0.14537 0.13933 -0.14861 0.14037 -0.15185 C 0.14063 -0.15371 0.14076 -0.15579 0.14115 -0.15764 C 0.14206 -0.16158 0.14323 -0.16528 0.1444 -0.16898 C 0.14519 -0.1713 0.1461 -0.17361 0.14675 -0.17593 C 0.1487 -0.18241 0.14974 -0.18565 0.15078 -0.19167 C 0.15105 -0.19352 0.15131 -0.19537 0.15157 -0.19723 C 0.15183 -0.19954 0.15196 -0.20209 0.15235 -0.2044 C 0.15547 -0.22477 0.15261 -0.19815 0.1556 -0.22709 C 0.15638 -0.23519 0.15638 -0.24352 0.15795 -0.25116 C 0.15873 -0.25486 0.15964 -0.2588 0.16029 -0.2625 C 0.16146 -0.26829 0.1612 -0.27037 0.16198 -0.27662 C 0.16211 -0.27824 0.1625 -0.27963 0.16276 -0.28102 C 0.16302 -0.28287 0.16328 -0.28473 0.16355 -0.28658 C 0.16472 -0.29746 0.16511 -0.30834 0.16589 -0.31922 C 0.16615 -0.32269 0.16641 -0.32593 0.1668 -0.32917 C 0.16654 -0.33889 0.16693 -0.35579 0.16511 -0.3676 C 0.16328 -0.3794 0.1642 -0.37246 0.16198 -0.38172 C 0.16159 -0.3831 0.16159 -0.38473 0.1612 -0.38588 C 0.16016 -0.38889 0.1586 -0.39121 0.15795 -0.39445 L 0.15638 -0.40301 C 0.15612 -0.4044 0.15599 -0.40579 0.1556 -0.40718 C 0.15508 -0.40903 0.15443 -0.41088 0.15391 -0.41297 C 0.15352 -0.41482 0.15352 -0.41667 0.15313 -0.41852 C 0.15274 -0.42153 0.15209 -0.42431 0.15157 -0.42709 C 0.15065 -0.43195 0.15131 -0.43033 0.15 -0.43264 " pathEditMode="relative" ptsTypes="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823 -0.00116 0.03672 -0.00116 0.05495 -0.00301 C 0.05638 -0.00301 0.06289 -0.00949 0.06381 -0.00996 C 0.06563 -0.01135 0.06745 -0.01204 0.0694 -0.01297 C 0.07513 -0.0206 0.07019 -0.01459 0.07891 -0.02292 C 0.08776 -0.03125 0.08125 -0.02616 0.08855 -0.03125 C 0.09011 -0.03426 0.09154 -0.03727 0.09336 -0.03982 C 0.09532 -0.04283 0.09779 -0.04491 0.09974 -0.04838 L 0.11328 -0.07246 L 0.11719 -0.07963 C 0.1181 -0.08102 0.11914 -0.08218 0.11966 -0.0838 C 0.12149 -0.08959 0.1224 -0.09306 0.12448 -0.09792 C 0.12526 -0.1 0.12618 -0.10162 0.12683 -0.10371 C 0.12748 -0.10579 0.12774 -0.10857 0.12839 -0.11065 C 0.12943 -0.11412 0.13047 -0.11736 0.13164 -0.1206 C 0.13269 -0.12361 0.13386 -0.12616 0.13477 -0.12917 C 0.1405 -0.14769 0.13321 -0.12639 0.13724 -0.1419 C 0.13815 -0.14537 0.13933 -0.14861 0.14037 -0.15185 C 0.14063 -0.15371 0.14076 -0.15579 0.14115 -0.15764 C 0.14206 -0.16158 0.14323 -0.16528 0.1444 -0.16898 C 0.14519 -0.1713 0.1461 -0.17361 0.14675 -0.17593 C 0.1487 -0.18241 0.14974 -0.18565 0.15078 -0.19167 C 0.15105 -0.19352 0.15131 -0.19537 0.15157 -0.19723 C 0.15183 -0.19954 0.15196 -0.20209 0.15235 -0.2044 C 0.15547 -0.22477 0.15261 -0.19815 0.1556 -0.22709 C 0.15638 -0.23519 0.15638 -0.24352 0.15795 -0.25116 C 0.15873 -0.25486 0.15964 -0.2588 0.16029 -0.2625 C 0.16146 -0.26829 0.1612 -0.27037 0.16198 -0.27662 C 0.16211 -0.27824 0.1625 -0.27963 0.16276 -0.28102 C 0.16302 -0.28287 0.16328 -0.28473 0.16355 -0.28658 C 0.16472 -0.29746 0.16511 -0.30834 0.16589 -0.31922 C 0.16615 -0.32269 0.16641 -0.32593 0.1668 -0.32917 C 0.16654 -0.33889 0.16693 -0.35579 0.16511 -0.3676 C 0.16328 -0.3794 0.1642 -0.37246 0.16198 -0.38172 C 0.16159 -0.3831 0.16159 -0.38473 0.1612 -0.38588 C 0.16016 -0.38889 0.1586 -0.39121 0.15795 -0.39445 L 0.15638 -0.40301 C 0.15612 -0.4044 0.15599 -0.40579 0.1556 -0.40718 C 0.15508 -0.40903 0.15443 -0.41088 0.15391 -0.41297 C 0.15352 -0.41482 0.15352 -0.41667 0.15313 -0.41852 C 0.15274 -0.42153 0.15209 -0.42431 0.15157 -0.42709 C 0.15065 -0.43195 0.15131 -0.43033 0.15 -0.43264 " pathEditMode="relative" ptsTypes="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3.95833E-6 0.00023 C 0.00182 0.00231 0.00364 0.00486 0.00546 0.00694 C 0.01002 0.01203 0.00755 0.00763 0.01276 0.01273 C 0.01432 0.01435 0.01588 0.01666 0.01744 0.01828 C 0.01849 0.01944 0.01966 0.02013 0.0207 0.02106 C 0.02187 0.02245 0.02265 0.0243 0.02382 0.02546 C 0.02461 0.02615 0.02552 0.02615 0.0263 0.02685 C 0.02708 0.02754 0.02786 0.02893 0.02864 0.02963 C 0.02942 0.03032 0.0302 0.03055 0.03112 0.03101 C 0.03997 0.03703 0.02981 0.03078 0.03984 0.0368 C 0.04062 0.03726 0.0414 0.03773 0.04218 0.03819 C 0.04323 0.03865 0.0444 0.03912 0.04544 0.03958 C 0.0539 0.04398 0.03919 0.03726 0.05182 0.04236 C 0.0539 0.04328 0.05599 0.04467 0.0582 0.04537 L 0.0694 0.04814 C 0.07096 0.04861 0.07252 0.04907 0.07408 0.04953 C 0.07682 0.05 0.07942 0.05046 0.08216 0.05092 C 0.08424 0.05185 0.08632 0.05301 0.08854 0.0537 C 0.09648 0.05625 0.11523 0.05648 0.11888 0.05671 L 0.17395 0.0537 C 0.17708 0.05347 0.18033 0.05324 0.18346 0.05231 C 0.18645 0.05138 0.18932 0.0493 0.19218 0.04814 C 0.1957 0.04676 0.19921 0.04629 0.2026 0.04537 C 0.20768 0.04351 0.21862 0.04004 0.225 0.0368 C 0.22656 0.03588 0.22812 0.03472 0.22981 0.03402 C 0.2319 0.03287 0.23398 0.03217 0.23619 0.03101 C 0.23867 0.02986 0.24244 0.02731 0.24492 0.02546 C 0.24596 0.02453 0.247 0.02338 0.24804 0.02268 C 0.25 0.02106 0.25182 0.0199 0.25364 0.01828 C 0.25455 0.01759 0.2552 0.0162 0.25612 0.01551 C 0.25716 0.01481 0.2582 0.01458 0.25924 0.01412 C 0.26224 0.0125 0.26224 0.01203 0.26562 0.00972 C 0.2681 0.00833 0.27278 0.00555 0.27278 0.00578 C 0.27448 0.0037 0.27591 0.00138 0.2776 4.07407E-6 C 0.28463 -0.00579 0.29218 -0.00949 0.29921 -0.01574 C 0.3039 -0.01991 0.30846 -0.02547 0.31354 -0.02848 C 0.33567 -0.04144 0.3095 -0.02524 0.33411 -0.04399 C 0.3388 -0.04746 0.34036 -0.04838 0.34466 -0.05255 C 0.34505 -0.05301 0.35117 -0.0588 0.3526 -0.06112 C 0.35351 -0.06227 0.35416 -0.06412 0.35507 -0.06528 C 0.35703 -0.06783 0.36002 -0.06922 0.36224 -0.07107 C 0.3638 -0.07246 0.36992 -0.0794 0.37096 -0.08079 C 0.37226 -0.08287 0.37356 -0.08473 0.375 -0.08658 C 0.37643 -0.08866 0.37825 -0.09005 0.37981 -0.09213 C 0.38242 -0.09607 0.38476 -0.10093 0.38776 -0.10348 C 0.38945 -0.1051 0.39192 -0.10695 0.39336 -0.10926 C 0.39505 -0.11181 0.39609 -0.11621 0.39817 -0.11783 C 0.40833 -0.125 0.3957 -0.11551 0.40612 -0.12477 C 0.4069 -0.12547 0.40768 -0.1257 0.40846 -0.12616 C 0.40963 -0.12709 0.41054 -0.12824 0.41171 -0.12917 C 0.4125 -0.12963 0.41328 -0.12987 0.41406 -0.13056 C 0.41549 -0.13172 0.41666 -0.13357 0.4181 -0.13473 C 0.41966 -0.13588 0.42148 -0.13588 0.42291 -0.1375 C 0.42369 -0.13843 0.42435 -0.13982 0.42526 -0.14051 C 0.4263 -0.14121 0.42734 -0.14144 0.42851 -0.1419 C 0.43112 -0.14283 0.43385 -0.14306 0.43645 -0.14468 C 0.44218 -0.14815 0.43698 -0.14537 0.44843 -0.14746 C 0.45026 -0.14792 0.45208 -0.14838 0.45403 -0.14885 C 0.45481 -0.14931 0.4556 -0.15024 0.45638 -0.15047 C 0.46718 -0.15348 0.47474 -0.15417 0.48593 -0.15463 L 0.54661 -0.15602 C 0.54921 -0.15649 0.55195 -0.15672 0.55455 -0.15741 C 0.5556 -0.15764 0.55664 -0.15834 0.55768 -0.1588 C 0.56276 -0.16135 0.56211 -0.16088 0.56575 -0.1632 C 0.56705 -0.16505 0.56836 -0.1669 0.56966 -0.16875 C 0.57044 -0.16991 0.57135 -0.17061 0.57213 -0.17153 C 0.57265 -0.17246 0.57304 -0.17362 0.57369 -0.17454 C 0.57421 -0.175 0.57903 -0.17987 0.58007 -0.18149 C 0.58151 -0.1838 0.58255 -0.18658 0.58411 -0.18866 C 0.58515 -0.19005 0.58632 -0.19121 0.58724 -0.19283 C 0.58958 -0.19723 0.59127 -0.20278 0.59362 -0.20695 L 0.59687 -0.21274 L 0.60481 -0.22686 L 0.60885 -0.23403 C 0.61041 -0.2382 0.61158 -0.24306 0.61354 -0.24676 C 0.61432 -0.24815 0.61536 -0.24931 0.61601 -0.25093 C 0.62187 -0.26551 0.61445 -0.24931 0.61836 -0.26088 C 0.61875 -0.26204 0.6194 -0.26274 0.61992 -0.26366 L 0.62083 -0.26505 " pathEditMode="relative" rAng="0" ptsTypes="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D8F07F-5299-44EB-8621-7E1233BC2AD0}"/>
              </a:ext>
            </a:extLst>
          </p:cNvPr>
          <p:cNvGrpSpPr/>
          <p:nvPr/>
        </p:nvGrpSpPr>
        <p:grpSpPr>
          <a:xfrm>
            <a:off x="677921" y="3230720"/>
            <a:ext cx="2299106" cy="2767229"/>
            <a:chOff x="677921" y="3230720"/>
            <a:chExt cx="2299106" cy="27672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721C2B-55CC-4DC3-991E-B44CE787942A}"/>
                </a:ext>
              </a:extLst>
            </p:cNvPr>
            <p:cNvSpPr/>
            <p:nvPr/>
          </p:nvSpPr>
          <p:spPr>
            <a:xfrm>
              <a:off x="1191129" y="3487479"/>
              <a:ext cx="1433796" cy="1433796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985BD1-8D8E-44B1-B927-2FF88A5550D2}"/>
                </a:ext>
              </a:extLst>
            </p:cNvPr>
            <p:cNvSpPr/>
            <p:nvPr/>
          </p:nvSpPr>
          <p:spPr>
            <a:xfrm rot="17309149">
              <a:off x="443859" y="3464782"/>
              <a:ext cx="2767229" cy="22991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Biochemistry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CA5C6A3-7AAE-40C4-9325-44C64D28E5FB}"/>
              </a:ext>
            </a:extLst>
          </p:cNvPr>
          <p:cNvSpPr/>
          <p:nvPr/>
        </p:nvSpPr>
        <p:spPr>
          <a:xfrm>
            <a:off x="7528626" y="4204376"/>
            <a:ext cx="1433796" cy="1433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577CD-CD67-41E4-A61E-73B9B36ACB3E}"/>
              </a:ext>
            </a:extLst>
          </p:cNvPr>
          <p:cNvSpPr/>
          <p:nvPr/>
        </p:nvSpPr>
        <p:spPr>
          <a:xfrm rot="12611698">
            <a:off x="7216328" y="3986666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Cohort 1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49D656-72AF-4087-ADDB-CB8569A28999}"/>
              </a:ext>
            </a:extLst>
          </p:cNvPr>
          <p:cNvSpPr/>
          <p:nvPr/>
        </p:nvSpPr>
        <p:spPr>
          <a:xfrm>
            <a:off x="8969045" y="973231"/>
            <a:ext cx="1433796" cy="143379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5E679C-8DB2-4E84-8C6B-BCF5B0ECB91F}"/>
              </a:ext>
            </a:extLst>
          </p:cNvPr>
          <p:cNvSpPr/>
          <p:nvPr/>
        </p:nvSpPr>
        <p:spPr>
          <a:xfrm rot="12611698">
            <a:off x="8656747" y="755522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ECLS Project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544B2-1AE8-4A3B-9ABB-5D42A43406B0}"/>
              </a:ext>
            </a:extLst>
          </p:cNvPr>
          <p:cNvSpPr/>
          <p:nvPr/>
        </p:nvSpPr>
        <p:spPr>
          <a:xfrm>
            <a:off x="3784847" y="507120"/>
            <a:ext cx="1433796" cy="143379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0E4DD3-F288-4380-AF9E-97E99EEFC664}"/>
              </a:ext>
            </a:extLst>
          </p:cNvPr>
          <p:cNvSpPr/>
          <p:nvPr/>
        </p:nvSpPr>
        <p:spPr>
          <a:xfrm rot="12611698">
            <a:off x="3472549" y="289411"/>
            <a:ext cx="2767229" cy="22991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8785066"/>
              </a:avLst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Haematology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2DAB-7F41-480A-8E9D-03C4BA1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40" y="5200650"/>
            <a:ext cx="1591315" cy="1657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E2FB69-AB94-4548-BAD9-7AB66B6DB6DC}"/>
              </a:ext>
            </a:extLst>
          </p:cNvPr>
          <p:cNvSpPr/>
          <p:nvPr/>
        </p:nvSpPr>
        <p:spPr>
          <a:xfrm>
            <a:off x="1603988" y="2385801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D4E30-CF22-49FD-8339-758EE95ECD93}"/>
              </a:ext>
            </a:extLst>
          </p:cNvPr>
          <p:cNvSpPr/>
          <p:nvPr/>
        </p:nvSpPr>
        <p:spPr>
          <a:xfrm rot="16200000">
            <a:off x="1514369" y="2295357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Tayside Only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4D5E4-E906-4080-B7E9-3E479E034763}"/>
              </a:ext>
            </a:extLst>
          </p:cNvPr>
          <p:cNvSpPr/>
          <p:nvPr/>
        </p:nvSpPr>
        <p:spPr>
          <a:xfrm>
            <a:off x="2748340" y="278397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76A26-A6BE-45C8-A9EC-6A30EC973BF9}"/>
              </a:ext>
            </a:extLst>
          </p:cNvPr>
          <p:cNvSpPr/>
          <p:nvPr/>
        </p:nvSpPr>
        <p:spPr>
          <a:xfrm rot="20705016">
            <a:off x="2675797" y="2655611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Creatinine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4F2CE-4E30-4D3E-B002-45331CAD7F98}"/>
              </a:ext>
            </a:extLst>
          </p:cNvPr>
          <p:cNvSpPr/>
          <p:nvPr/>
        </p:nvSpPr>
        <p:spPr>
          <a:xfrm>
            <a:off x="5320198" y="215613"/>
            <a:ext cx="551822" cy="55182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950E8-B28B-4AD5-BCF9-B36E760C1C39}"/>
              </a:ext>
            </a:extLst>
          </p:cNvPr>
          <p:cNvSpPr/>
          <p:nvPr/>
        </p:nvSpPr>
        <p:spPr>
          <a:xfrm rot="16200000">
            <a:off x="5230579" y="125169"/>
            <a:ext cx="753162" cy="759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6954597"/>
              </a:avLst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D-Dimmer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AFE20-7280-4312-BCB3-5E303FC20172}"/>
              </a:ext>
            </a:extLst>
          </p:cNvPr>
          <p:cNvGrpSpPr/>
          <p:nvPr/>
        </p:nvGrpSpPr>
        <p:grpSpPr>
          <a:xfrm>
            <a:off x="613864" y="2541714"/>
            <a:ext cx="625752" cy="753162"/>
            <a:chOff x="3078641" y="5001047"/>
            <a:chExt cx="625752" cy="7531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E005B8-AE5C-4DFA-A606-FEB0390ACF10}"/>
                </a:ext>
              </a:extLst>
            </p:cNvPr>
            <p:cNvSpPr/>
            <p:nvPr/>
          </p:nvSpPr>
          <p:spPr>
            <a:xfrm>
              <a:off x="3105929" y="5086350"/>
              <a:ext cx="551822" cy="55182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096815-C9B5-4BC7-83D2-984074E3F1E9}"/>
                </a:ext>
              </a:extLst>
            </p:cNvPr>
            <p:cNvSpPr/>
            <p:nvPr/>
          </p:nvSpPr>
          <p:spPr>
            <a:xfrm rot="17309149">
              <a:off x="3014936" y="5064752"/>
              <a:ext cx="753162" cy="6257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8785066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HBA1 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597C70-8033-4FF1-9DD4-BE0CC0E6E1C9}"/>
              </a:ext>
            </a:extLst>
          </p:cNvPr>
          <p:cNvGrpSpPr/>
          <p:nvPr/>
        </p:nvGrpSpPr>
        <p:grpSpPr>
          <a:xfrm>
            <a:off x="8239046" y="957368"/>
            <a:ext cx="3720325" cy="3203744"/>
            <a:chOff x="8239046" y="957368"/>
            <a:chExt cx="3720325" cy="32037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1F3736-7FB1-47A3-99A3-870ADE24D918}"/>
                </a:ext>
              </a:extLst>
            </p:cNvPr>
            <p:cNvGrpSpPr/>
            <p:nvPr/>
          </p:nvGrpSpPr>
          <p:grpSpPr>
            <a:xfrm>
              <a:off x="9192142" y="957368"/>
              <a:ext cx="2767229" cy="2299106"/>
              <a:chOff x="9279694" y="986552"/>
              <a:chExt cx="2767229" cy="229910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6E38CD-80FC-470B-A15F-3659CEB527D0}"/>
                  </a:ext>
                </a:extLst>
              </p:cNvPr>
              <p:cNvSpPr/>
              <p:nvPr/>
            </p:nvSpPr>
            <p:spPr>
              <a:xfrm>
                <a:off x="9426671" y="1242600"/>
                <a:ext cx="1433796" cy="14337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3CC7F2-CD40-44A9-AB08-DB316F99922E}"/>
                  </a:ext>
                </a:extLst>
              </p:cNvPr>
              <p:cNvSpPr/>
              <p:nvPr/>
            </p:nvSpPr>
            <p:spPr>
              <a:xfrm rot="12611698">
                <a:off x="9279694" y="98655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ECLS Cohort 1</a:t>
                </a:r>
                <a:endPara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857298-FB41-46EF-9EC1-E69B9D38013A}"/>
                </a:ext>
              </a:extLst>
            </p:cNvPr>
            <p:cNvGrpSpPr/>
            <p:nvPr/>
          </p:nvGrpSpPr>
          <p:grpSpPr>
            <a:xfrm>
              <a:off x="8239046" y="1393883"/>
              <a:ext cx="2299106" cy="2767229"/>
              <a:chOff x="677921" y="3230720"/>
              <a:chExt cx="2299106" cy="2767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D6E3D7-719A-40E4-A75B-08CEE6578730}"/>
                  </a:ext>
                </a:extLst>
              </p:cNvPr>
              <p:cNvSpPr/>
              <p:nvPr/>
            </p:nvSpPr>
            <p:spPr>
              <a:xfrm>
                <a:off x="1191129" y="3487479"/>
                <a:ext cx="1433796" cy="1433796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63E1F0-052A-4DBA-8AF3-670011FFAB44}"/>
                  </a:ext>
                </a:extLst>
              </p:cNvPr>
              <p:cNvSpPr/>
              <p:nvPr/>
            </p:nvSpPr>
            <p:spPr>
              <a:xfrm rot="17309149">
                <a:off x="443859" y="3464782"/>
                <a:ext cx="2767229" cy="22991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Circle">
                  <a:avLst>
                    <a:gd name="adj" fmla="val 18785066"/>
                  </a:avLst>
                </a:prstTxWarp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Biochemistry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3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524</Words>
  <Application>Microsoft Office PowerPoint</Application>
  <PresentationFormat>Widescreen</PresentationFormat>
  <Paragraphs>280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HIC Live System</vt:lpstr>
      <vt:lpstr>Find</vt:lpstr>
      <vt:lpstr>Go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62</cp:revision>
  <dcterms:created xsi:type="dcterms:W3CDTF">2019-07-26T12:11:48Z</dcterms:created>
  <dcterms:modified xsi:type="dcterms:W3CDTF">2019-08-20T07:35:21Z</dcterms:modified>
</cp:coreProperties>
</file>