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F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334E-64DE-42BF-A66E-A03EBD65D070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81D8-8ACA-4152-9936-8C6FFC7D43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95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334E-64DE-42BF-A66E-A03EBD65D070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81D8-8ACA-4152-9936-8C6FFC7D43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57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334E-64DE-42BF-A66E-A03EBD65D070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81D8-8ACA-4152-9936-8C6FFC7D43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76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334E-64DE-42BF-A66E-A03EBD65D070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81D8-8ACA-4152-9936-8C6FFC7D43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78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334E-64DE-42BF-A66E-A03EBD65D070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81D8-8ACA-4152-9936-8C6FFC7D43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42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334E-64DE-42BF-A66E-A03EBD65D070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81D8-8ACA-4152-9936-8C6FFC7D43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58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334E-64DE-42BF-A66E-A03EBD65D070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81D8-8ACA-4152-9936-8C6FFC7D43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8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334E-64DE-42BF-A66E-A03EBD65D070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81D8-8ACA-4152-9936-8C6FFC7D43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21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334E-64DE-42BF-A66E-A03EBD65D070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81D8-8ACA-4152-9936-8C6FFC7D43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87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334E-64DE-42BF-A66E-A03EBD65D070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81D8-8ACA-4152-9936-8C6FFC7D43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80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334E-64DE-42BF-A66E-A03EBD65D070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81D8-8ACA-4152-9936-8C6FFC7D43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18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D334E-64DE-42BF-A66E-A03EBD65D070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881D8-8ACA-4152-9936-8C6FFC7D43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96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95" y="468400"/>
            <a:ext cx="7001852" cy="933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276" y="2053034"/>
            <a:ext cx="2676899" cy="40582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2310" y="2705878"/>
            <a:ext cx="20565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KVPAttacher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68219" y="99068"/>
            <a:ext cx="201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File (e.g. CSV)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73745" y="1681018"/>
            <a:ext cx="0" cy="93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75891" y="2890544"/>
            <a:ext cx="3274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68236" y="2521212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Populated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62996" y="468400"/>
            <a:ext cx="225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(+100 more columns)</a:t>
            </a:r>
          </a:p>
        </p:txBody>
      </p:sp>
    </p:spTree>
    <p:extLst>
      <p:ext uri="{BB962C8B-B14F-4D97-AF65-F5344CB8AC3E}">
        <p14:creationId xmlns:p14="http://schemas.microsoft.com/office/powerpoint/2010/main" val="337192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ent Arrow 15"/>
          <p:cNvSpPr/>
          <p:nvPr/>
        </p:nvSpPr>
        <p:spPr>
          <a:xfrm flipV="1">
            <a:off x="4164189" y="3016248"/>
            <a:ext cx="1987229" cy="2660903"/>
          </a:xfrm>
          <a:prstGeom prst="bentArrow">
            <a:avLst>
              <a:gd name="adj1" fmla="val 17420"/>
              <a:gd name="adj2" fmla="val 17913"/>
              <a:gd name="adj3" fmla="val 25000"/>
              <a:gd name="adj4" fmla="val 43750"/>
            </a:avLst>
          </a:prstGeom>
          <a:solidFill>
            <a:schemeClr val="accent6">
              <a:alpha val="26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- Primary Key Column(s)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001852" cy="9335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2945" y="1551709"/>
            <a:ext cx="997528" cy="1200728"/>
          </a:xfrm>
          <a:prstGeom prst="rect">
            <a:avLst/>
          </a:prstGeom>
          <a:solidFill>
            <a:srgbClr val="31FF53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145309" y="3016251"/>
            <a:ext cx="208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Key Column</a:t>
            </a:r>
            <a:endParaRPr lang="en-GB" dirty="0"/>
          </a:p>
        </p:txBody>
      </p:sp>
      <p:cxnSp>
        <p:nvCxnSpPr>
          <p:cNvPr id="9" name="Straight Arrow Connector 8"/>
          <p:cNvCxnSpPr>
            <a:stCxn id="7" idx="0"/>
            <a:endCxn id="6" idx="2"/>
          </p:cNvCxnSpPr>
          <p:nvPr/>
        </p:nvCxnSpPr>
        <p:spPr>
          <a:xfrm flipH="1" flipV="1">
            <a:off x="1551709" y="2752437"/>
            <a:ext cx="635072" cy="26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8836" y="3459335"/>
            <a:ext cx="10954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Key Column(s) are optional.  They refer to columns that appear in the data table which are not reinterpreted into </a:t>
            </a:r>
            <a:r>
              <a:rPr lang="en-US" dirty="0" err="1"/>
              <a:t>KeyValue</a:t>
            </a:r>
            <a:r>
              <a:rPr lang="en-US" dirty="0"/>
              <a:t> pairs.  Instead each column is preserved into the key / value row with it’s original value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627" y="4472667"/>
            <a:ext cx="2762636" cy="165758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629399" y="4991099"/>
            <a:ext cx="577693" cy="1243233"/>
          </a:xfrm>
          <a:prstGeom prst="rect">
            <a:avLst/>
          </a:prstGeom>
          <a:solidFill>
            <a:srgbClr val="31FF53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3756756" y="5588001"/>
            <a:ext cx="2235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Key Column</a:t>
            </a:r>
          </a:p>
          <a:p>
            <a:r>
              <a:rPr lang="en-US" dirty="0"/>
              <a:t>Appears on every row</a:t>
            </a:r>
            <a:endParaRPr lang="en-GB" dirty="0"/>
          </a:p>
        </p:txBody>
      </p:sp>
      <p:cxnSp>
        <p:nvCxnSpPr>
          <p:cNvPr id="18" name="Straight Arrow Connector 17"/>
          <p:cNvCxnSpPr>
            <a:stCxn id="17" idx="3"/>
          </p:cNvCxnSpPr>
          <p:nvPr/>
        </p:nvCxnSpPr>
        <p:spPr>
          <a:xfrm flipV="1">
            <a:off x="5992048" y="5677153"/>
            <a:ext cx="637351" cy="23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26737" y="2559244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 File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13655" y="6129192"/>
            <a:ext cx="2383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Resulting Table </a:t>
            </a:r>
          </a:p>
          <a:p>
            <a:pPr algn="ctr"/>
            <a:r>
              <a:rPr lang="en-GB" dirty="0"/>
              <a:t>(After </a:t>
            </a:r>
            <a:r>
              <a:rPr lang="en-GB" dirty="0" err="1"/>
              <a:t>KVPAttacher</a:t>
            </a:r>
            <a:r>
              <a:rPr lang="en-GB" dirty="0"/>
              <a:t> run)</a:t>
            </a:r>
          </a:p>
        </p:txBody>
      </p:sp>
    </p:spTree>
    <p:extLst>
      <p:ext uri="{BB962C8B-B14F-4D97-AF65-F5344CB8AC3E}">
        <p14:creationId xmlns:p14="http://schemas.microsoft.com/office/powerpoint/2010/main" val="409522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337351" y="3441576"/>
            <a:ext cx="10182688" cy="3142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/>
              <a:t>KVPAttacher</a:t>
            </a:r>
            <a:endParaRPr lang="en-GB" dirty="0"/>
          </a:p>
        </p:txBody>
      </p:sp>
      <p:sp>
        <p:nvSpPr>
          <p:cNvPr id="9" name="Cube 8"/>
          <p:cNvSpPr/>
          <p:nvPr/>
        </p:nvSpPr>
        <p:spPr>
          <a:xfrm>
            <a:off x="1207365" y="3923759"/>
            <a:ext cx="7972146" cy="18881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/>
              <a:t>Hosted Pipeline (</a:t>
            </a:r>
            <a:r>
              <a:rPr lang="en-GB" dirty="0" err="1"/>
              <a:t>PipelineForReadingFromFlatFile</a:t>
            </a:r>
            <a:r>
              <a:rPr lang="en-GB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624615" y="4462509"/>
            <a:ext cx="1615736" cy="102093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Pipeline</a:t>
            </a:r>
          </a:p>
          <a:p>
            <a:pPr algn="ctr"/>
            <a:r>
              <a:rPr lang="en-GB" dirty="0"/>
              <a:t>Source</a:t>
            </a:r>
          </a:p>
        </p:txBody>
      </p:sp>
      <p:sp>
        <p:nvSpPr>
          <p:cNvPr id="6" name="Rectangle 5"/>
          <p:cNvSpPr/>
          <p:nvPr/>
        </p:nvSpPr>
        <p:spPr>
          <a:xfrm>
            <a:off x="3404588" y="4462508"/>
            <a:ext cx="1615736" cy="102093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Pipeline</a:t>
            </a:r>
          </a:p>
          <a:p>
            <a:pPr algn="ctr"/>
            <a:r>
              <a:rPr lang="en-GB" dirty="0"/>
              <a:t>Middle</a:t>
            </a:r>
          </a:p>
        </p:txBody>
      </p:sp>
      <p:sp>
        <p:nvSpPr>
          <p:cNvPr id="7" name="Rectangle 6"/>
          <p:cNvSpPr/>
          <p:nvPr/>
        </p:nvSpPr>
        <p:spPr>
          <a:xfrm>
            <a:off x="5142392" y="4462507"/>
            <a:ext cx="1615736" cy="102093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Pipeline</a:t>
            </a:r>
          </a:p>
          <a:p>
            <a:pPr algn="ctr"/>
            <a:r>
              <a:rPr lang="en-GB" dirty="0"/>
              <a:t>Middle</a:t>
            </a:r>
          </a:p>
        </p:txBody>
      </p:sp>
      <p:sp>
        <p:nvSpPr>
          <p:cNvPr id="10" name="Bent Arrow 9"/>
          <p:cNvSpPr/>
          <p:nvPr/>
        </p:nvSpPr>
        <p:spPr>
          <a:xfrm flipV="1">
            <a:off x="692460" y="3230333"/>
            <a:ext cx="710213" cy="1977644"/>
          </a:xfrm>
          <a:prstGeom prst="ben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51" y="1216623"/>
            <a:ext cx="819264" cy="1162212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5400000">
            <a:off x="540671" y="2459600"/>
            <a:ext cx="374594" cy="21306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15143" y="2770275"/>
            <a:ext cx="41469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 files matching </a:t>
            </a:r>
            <a:r>
              <a:rPr lang="en-US" sz="1200" dirty="0" err="1"/>
              <a:t>FilePattern</a:t>
            </a:r>
            <a:r>
              <a:rPr lang="en-US" sz="1200" dirty="0"/>
              <a:t> are passed through load pipeline.  </a:t>
            </a:r>
          </a:p>
          <a:p>
            <a:r>
              <a:rPr lang="en-US" sz="900" dirty="0"/>
              <a:t>(Note that Pipeline is created and executed from scratch for each File.)</a:t>
            </a:r>
            <a:endParaRPr lang="en-GB" sz="900" dirty="0"/>
          </a:p>
        </p:txBody>
      </p:sp>
      <p:sp>
        <p:nvSpPr>
          <p:cNvPr id="15" name="Rectangle 14"/>
          <p:cNvSpPr/>
          <p:nvPr/>
        </p:nvSpPr>
        <p:spPr>
          <a:xfrm>
            <a:off x="6922365" y="4462506"/>
            <a:ext cx="1615736" cy="1020931"/>
          </a:xfrm>
          <a:prstGeom prst="rect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  <a:alpha val="3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  <a:alpha val="40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  <a:alpha val="87000"/>
                </a:schemeClr>
              </a:gs>
            </a:gsLst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Pipeline</a:t>
            </a:r>
          </a:p>
          <a:p>
            <a:pPr algn="ctr"/>
            <a:r>
              <a:rPr lang="en-GB" dirty="0"/>
              <a:t>Destination</a:t>
            </a:r>
          </a:p>
          <a:p>
            <a:pPr algn="ctr"/>
            <a:r>
              <a:rPr lang="en-GB" dirty="0"/>
              <a:t>(</a:t>
            </a:r>
            <a:r>
              <a:rPr lang="en-GB" dirty="0" err="1"/>
              <a:t>KVPAttacher</a:t>
            </a:r>
            <a:r>
              <a:rPr lang="en-GB" dirty="0"/>
              <a:t>)</a:t>
            </a:r>
          </a:p>
        </p:txBody>
      </p:sp>
      <p:sp>
        <p:nvSpPr>
          <p:cNvPr id="16" name="Bent Arrow 15"/>
          <p:cNvSpPr/>
          <p:nvPr/>
        </p:nvSpPr>
        <p:spPr>
          <a:xfrm rot="10800000" flipV="1">
            <a:off x="6187493" y="3441577"/>
            <a:ext cx="1635705" cy="1020930"/>
          </a:xfrm>
          <a:prstGeom prst="ben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16200000">
            <a:off x="5137091" y="2955346"/>
            <a:ext cx="617508" cy="24736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501" y="1356328"/>
            <a:ext cx="1152686" cy="113363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983040" y="2427632"/>
            <a:ext cx="3438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KVP values surmised and imported into RAW bubble</a:t>
            </a:r>
          </a:p>
        </p:txBody>
      </p:sp>
      <p:sp>
        <p:nvSpPr>
          <p:cNvPr id="21" name="Bent Arrow 20"/>
          <p:cNvSpPr/>
          <p:nvPr/>
        </p:nvSpPr>
        <p:spPr>
          <a:xfrm flipV="1">
            <a:off x="692460" y="3201162"/>
            <a:ext cx="710213" cy="1977644"/>
          </a:xfrm>
          <a:prstGeom prst="ben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458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130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Optional - Primary Key Column(s)</vt:lpstr>
      <vt:lpstr>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Nind (Staff)</dc:creator>
  <cp:lastModifiedBy>Thomas Nind (Staff)</cp:lastModifiedBy>
  <cp:revision>21</cp:revision>
  <dcterms:created xsi:type="dcterms:W3CDTF">2016-10-25T09:50:52Z</dcterms:created>
  <dcterms:modified xsi:type="dcterms:W3CDTF">2016-10-25T11:35:46Z</dcterms:modified>
</cp:coreProperties>
</file>