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0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2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2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46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0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1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3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27FA-C1A3-48A0-941B-B50E44CE9A3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7297-AA26-40B1-8982-CC52DCE61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1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62" y="2108200"/>
            <a:ext cx="1496766" cy="1569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63" y="2108199"/>
            <a:ext cx="1598336" cy="1569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34" y="2108200"/>
            <a:ext cx="1598336" cy="156942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3403600" y="2108200"/>
            <a:ext cx="493656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 1. Unconstrained version created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6235700" y="2666999"/>
            <a:ext cx="210446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2. Mirror created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47" y="2641600"/>
            <a:ext cx="771633" cy="8573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717" y="371303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</a:t>
            </a:r>
            <a:endParaRPr lang="en-GB" dirty="0"/>
          </a:p>
        </p:txBody>
      </p:sp>
      <p:sp>
        <p:nvSpPr>
          <p:cNvPr id="17" name="Down Arrow 16"/>
          <p:cNvSpPr/>
          <p:nvPr/>
        </p:nvSpPr>
        <p:spPr>
          <a:xfrm rot="16200000">
            <a:off x="1392616" y="2534624"/>
            <a:ext cx="346470" cy="716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8" name="Cross 17"/>
          <p:cNvSpPr/>
          <p:nvPr/>
        </p:nvSpPr>
        <p:spPr>
          <a:xfrm rot="2700000">
            <a:off x="1834214" y="2616571"/>
            <a:ext cx="527374" cy="552679"/>
          </a:xfrm>
          <a:prstGeom prst="plus">
            <a:avLst>
              <a:gd name="adj" fmla="val 3960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 rot="16200000">
            <a:off x="1423918" y="3095164"/>
            <a:ext cx="346470" cy="716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1" name="Cross 20"/>
          <p:cNvSpPr/>
          <p:nvPr/>
        </p:nvSpPr>
        <p:spPr>
          <a:xfrm rot="2700000">
            <a:off x="4938916" y="3177111"/>
            <a:ext cx="527374" cy="552679"/>
          </a:xfrm>
          <a:prstGeom prst="plus">
            <a:avLst>
              <a:gd name="adj" fmla="val 3960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139" y="3204034"/>
            <a:ext cx="619211" cy="476316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 rot="16200000">
            <a:off x="3646604" y="2282188"/>
            <a:ext cx="346470" cy="2342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360275" y="2311306"/>
            <a:ext cx="144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errors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417038" y="2871846"/>
            <a:ext cx="144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19% of errors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469570" y="372871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031617" y="3734388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796638" y="383530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1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237356" y="2677657"/>
            <a:ext cx="4490981" cy="28643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1171" y="3008812"/>
            <a:ext cx="4537166" cy="3135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LabResult:103 Test Code: ABC </a:t>
            </a:r>
            <a:r>
              <a:rPr lang="en-US" dirty="0">
                <a:solidFill>
                  <a:srgbClr val="FFC000"/>
                </a:solidFill>
              </a:rPr>
              <a:t>Result 00.00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9851" y="3978047"/>
            <a:ext cx="4537166" cy="3135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LabResult:104 Test Code: ABC Result 3.12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87215" y="3662974"/>
            <a:ext cx="4537166" cy="3135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LabResult:105 Test Code: ABC Result 1.10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189853" y="3339735"/>
            <a:ext cx="4537166" cy="3135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LabResult:106 Test Code: Hz1 Result 0.00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182257" y="3020869"/>
            <a:ext cx="4395899" cy="3135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LabResult:103 Test Code: ABC </a:t>
            </a:r>
            <a:r>
              <a:rPr lang="en-US" dirty="0">
                <a:solidFill>
                  <a:srgbClr val="FFC000"/>
                </a:solidFill>
              </a:rPr>
              <a:t>Result 11.20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257" y="2694154"/>
            <a:ext cx="4395898" cy="3135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LabResult:300 Test Code: ABC Result 0.00</a:t>
            </a:r>
            <a:endParaRPr lang="en-GB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3005795" y="68759"/>
            <a:ext cx="740228" cy="456510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50557" y="1581536"/>
            <a:ext cx="365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(New records being loaded)</a:t>
            </a:r>
            <a:endParaRPr lang="en-GB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9096238" y="-1784"/>
            <a:ext cx="740228" cy="47113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338805" y="1586923"/>
            <a:ext cx="2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(Existing records)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03421" y="5693799"/>
            <a:ext cx="526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 Archive (longitudinal history of each Primary Key)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184184" y="3339738"/>
            <a:ext cx="4395899" cy="3135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LabResult:106 Test Code: Hz1 Result 0.00</a:t>
            </a:r>
            <a:endParaRPr lang="en-GB" dirty="0"/>
          </a:p>
        </p:txBody>
      </p:sp>
      <p:sp>
        <p:nvSpPr>
          <p:cNvPr id="16" name="Cross 15"/>
          <p:cNvSpPr/>
          <p:nvPr/>
        </p:nvSpPr>
        <p:spPr>
          <a:xfrm rot="2700000">
            <a:off x="5574156" y="3350007"/>
            <a:ext cx="279558" cy="292972"/>
          </a:xfrm>
          <a:prstGeom prst="plus">
            <a:avLst>
              <a:gd name="adj" fmla="val 3960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768544" y="3388770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Exact Duplicate: Ignored</a:t>
            </a:r>
            <a:endParaRPr lang="en-GB" sz="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53" y="2992879"/>
            <a:ext cx="299835" cy="2306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04" y="2683123"/>
            <a:ext cx="299835" cy="2306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84015" y="2661167"/>
            <a:ext cx="1343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Novel Primary Key: Inserted</a:t>
            </a:r>
            <a:endParaRPr lang="en-GB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4016" y="3011205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Same Primary Key: Update</a:t>
            </a:r>
            <a:endParaRPr lang="en-GB" sz="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12512" y="2894601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22206" y="3217413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994311" y="440069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Old State Stored </a:t>
            </a:r>
          </a:p>
          <a:p>
            <a:pPr algn="ctr"/>
            <a:r>
              <a:rPr lang="en-US" sz="1000" dirty="0"/>
              <a:t>In Archive</a:t>
            </a:r>
            <a:endParaRPr lang="en-GB" sz="1000" dirty="0"/>
          </a:p>
        </p:txBody>
      </p:sp>
      <p:sp>
        <p:nvSpPr>
          <p:cNvPr id="30" name="Left Brace 29"/>
          <p:cNvSpPr/>
          <p:nvPr/>
        </p:nvSpPr>
        <p:spPr>
          <a:xfrm rot="16200000">
            <a:off x="9158069" y="3042498"/>
            <a:ext cx="551118" cy="47113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237355" y="5032578"/>
            <a:ext cx="4490981" cy="28643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LabResult:103 Test Code: ABC </a:t>
            </a:r>
            <a:r>
              <a:rPr lang="en-US" dirty="0">
                <a:solidFill>
                  <a:srgbClr val="FFC000"/>
                </a:solidFill>
              </a:rPr>
              <a:t>Result 0.00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1728336" y="3146666"/>
            <a:ext cx="277098" cy="1764146"/>
          </a:xfrm>
          <a:custGeom>
            <a:avLst/>
            <a:gdLst>
              <a:gd name="connsiteX0" fmla="*/ 0 w 277098"/>
              <a:gd name="connsiteY0" fmla="*/ 0 h 1764146"/>
              <a:gd name="connsiteX1" fmla="*/ 277091 w 277098"/>
              <a:gd name="connsiteY1" fmla="*/ 1145309 h 1764146"/>
              <a:gd name="connsiteX2" fmla="*/ 9236 w 277098"/>
              <a:gd name="connsiteY2" fmla="*/ 1764146 h 176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1764146">
                <a:moveTo>
                  <a:pt x="0" y="0"/>
                </a:moveTo>
                <a:cubicBezTo>
                  <a:pt x="137776" y="425642"/>
                  <a:pt x="275552" y="851285"/>
                  <a:pt x="277091" y="1145309"/>
                </a:cubicBezTo>
                <a:cubicBezTo>
                  <a:pt x="278630" y="1439333"/>
                  <a:pt x="47721" y="1673322"/>
                  <a:pt x="9236" y="1764146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988024" y="3904407"/>
            <a:ext cx="44403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dataset where the </a:t>
            </a:r>
            <a:r>
              <a:rPr lang="en-US" sz="1400" b="1" i="1" dirty="0"/>
              <a:t>primary key is </a:t>
            </a:r>
            <a:r>
              <a:rPr lang="en-US" sz="1400" b="1" i="1" dirty="0" err="1"/>
              <a:t>LabResult</a:t>
            </a:r>
            <a:r>
              <a:rPr lang="en-US" sz="1400" b="1" i="1" dirty="0"/>
              <a:t> </a:t>
            </a:r>
            <a:r>
              <a:rPr lang="en-US" sz="1400" i="1" dirty="0"/>
              <a:t>which is </a:t>
            </a:r>
          </a:p>
          <a:p>
            <a:r>
              <a:rPr lang="en-US" sz="1400" i="1" dirty="0"/>
              <a:t>assigned by the data provider</a:t>
            </a:r>
            <a:r>
              <a:rPr lang="en-GB" sz="1400" i="1" dirty="0"/>
              <a:t> and </a:t>
            </a:r>
            <a:r>
              <a:rPr lang="en-US" sz="1400" i="1" dirty="0"/>
              <a:t>globally unique within</a:t>
            </a:r>
          </a:p>
          <a:p>
            <a:r>
              <a:rPr lang="en-US" sz="1400" i="1" dirty="0"/>
              <a:t>their system.  Occasionally they correct/adjust the results </a:t>
            </a:r>
          </a:p>
          <a:p>
            <a:r>
              <a:rPr lang="en-US" sz="1400" i="1" dirty="0"/>
              <a:t>of old tests based on their regular QC process.  This means</a:t>
            </a:r>
          </a:p>
          <a:p>
            <a:r>
              <a:rPr lang="en-US" sz="1400" i="1" dirty="0"/>
              <a:t>we receive a volatile record set with some new records, </a:t>
            </a:r>
          </a:p>
          <a:p>
            <a:r>
              <a:rPr lang="en-US" sz="1400" i="1" dirty="0"/>
              <a:t>some old ones and some which have updated result values.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665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43" y="0"/>
            <a:ext cx="10352314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43150" y="790576"/>
            <a:ext cx="1714500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99554" y="790576"/>
            <a:ext cx="21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being loaded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0957" y="1590675"/>
            <a:ext cx="491218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0957" y="1297543"/>
            <a:ext cx="13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History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83851" y="2047875"/>
            <a:ext cx="664649" cy="11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0132" y="1740455"/>
            <a:ext cx="165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Table(s) Loaded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50102" y="2390775"/>
            <a:ext cx="4922323" cy="397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0176" y="2057400"/>
            <a:ext cx="29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Record(s) that changed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42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 (Staff)</cp:lastModifiedBy>
  <cp:revision>32</cp:revision>
  <dcterms:created xsi:type="dcterms:W3CDTF">2015-11-25T12:01:59Z</dcterms:created>
  <dcterms:modified xsi:type="dcterms:W3CDTF">2017-03-21T13:50:45Z</dcterms:modified>
</cp:coreProperties>
</file>