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02B3-8DD4-4910-BA6A-CDCBB2E1A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55F71-3956-4421-99AE-7CBEE60D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68E1-2859-49E7-AB2C-D95A9406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CA78-ED32-4304-8CD1-39638776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8971-16EA-411B-B163-8BE4AFD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BCF7-D209-42EC-A573-1F8B9D5E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9073D-E936-4B83-84EB-D4B3C99E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A313-6966-4A89-B2BB-1FB19D6F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8B94-5DF7-486A-A196-054B7718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6128-8195-457E-9B2A-F9594D4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5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73302-E335-4069-A53D-475D39042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5491B-64A6-4D8A-B16B-415427286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505E6-F394-4FF1-B6B5-7D81F279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F081-E2C2-435E-805B-538B73F6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54DC-1C1A-47D3-A2C8-B934B7D7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5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98EB-A7E3-40AD-854A-6548C13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B7C9-7924-4DC6-8521-B12C8187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D883-EF55-4A15-BDC7-D5225D8F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0720-C24C-4A63-B2C6-5B8FF47B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06FE-0BFA-467E-A6C8-F619DE1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14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18C9-8CBF-4DE8-B416-DAFD67BB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C915-C1D7-4E46-B207-79D853B7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421D-3C5C-4B15-B005-95EBFEE4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08D7-B081-4531-BD1E-037E12A4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548C-285C-4BB2-ADB4-E731AEBD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60E7-0F93-4536-A37F-512CE3F2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EA9D-75CD-449A-88B5-608BD3BC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AD53-EC00-45C2-AB7E-F36698B5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6158C-666B-4945-8D70-92305F17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3912E-D25B-4101-91DA-6BE6E98A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5FE74-EF82-4357-9F45-1CEC35BC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39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42DF-84A1-4916-B919-80864685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684B3-FF9A-404F-AE4C-64AA26B9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5E77C-A1C4-4F30-BAC3-31D2F87C3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D0122-E467-4C58-9F93-949F6873F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DB2DD-E7A9-4C48-A221-DC125F766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62D38-6E44-497D-ADF6-A284F7A2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D7246-2A69-4715-BF52-FE533256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4606F-5BC3-45BA-A8E5-679F30AC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1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F81E-16C8-4239-8CB4-8B1FD47E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4B877-34A3-4C60-B4A7-F2416AB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E234E-68A7-4F3E-A21C-93611257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9C92-6C74-4FE1-A749-A5757418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9841E-34FE-4FC9-AF36-19F0EB8A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4B1FE-DA75-4C45-8E31-899270A7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D87F3-EAFF-486C-8203-88BE7B8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3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B6EF-F2BB-4B5E-9AEE-6642D1A5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1BC5-47D1-42BB-8FCA-227C1BF3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08D1A-51B5-49F2-AF7F-14E6423A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839B8-4AE4-4AE8-BA2B-0883E89B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1BB22-CC6B-4E57-A793-44D79553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9420-B20F-4BED-8051-6FFAE2C8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0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3A33-20A5-4080-B195-B41CF8A9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4C03D-8897-4394-BA97-98954456C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E6B3-D192-468F-B57E-65CF8143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F0F75-8AE2-4D30-A394-062982A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79F8C-B799-4B3D-9BDD-EC2110D5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32F4D-BA20-423C-9BE9-A6C75759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54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F69D-3F7B-4FCE-A388-C029F36C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A4536-4C13-43F3-B33F-8E15047C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A721-2AD6-4A05-BB5F-03F305A8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9A27-1914-485F-8E3C-722866B84550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E7EE-1820-4219-B53C-5ED51AFDC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43057-39D7-417B-AA84-D159250A1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1FBC-020C-4BFF-AEA7-346FF0F72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4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C163098-0999-4CBC-AE23-CC4B8C9C6208}"/>
              </a:ext>
            </a:extLst>
          </p:cNvPr>
          <p:cNvSpPr/>
          <p:nvPr/>
        </p:nvSpPr>
        <p:spPr>
          <a:xfrm>
            <a:off x="581026" y="323850"/>
            <a:ext cx="9734550" cy="54766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Secure Network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DFBAC-16BB-407C-9603-EDE908E5D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46" y="3462450"/>
            <a:ext cx="838200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C0564E-FB46-4386-A8FF-56B58AFEF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27" y="4249291"/>
            <a:ext cx="83820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63554-DBE6-4A8C-8DEF-2E9BF1814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1057469"/>
            <a:ext cx="1028700" cy="102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C35E6C-E1AF-4558-9198-FEDD812F2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64" y="1057469"/>
            <a:ext cx="1028700" cy="1028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85F2DF-D652-4751-B483-2FD0E750F8E6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5321300" y="1571819"/>
            <a:ext cx="2241164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F67D0C-EE52-43D4-AF45-2F5EF656284D}"/>
              </a:ext>
            </a:extLst>
          </p:cNvPr>
          <p:cNvCxnSpPr>
            <a:cxnSpLocks/>
          </p:cNvCxnSpPr>
          <p:nvPr/>
        </p:nvCxnSpPr>
        <p:spPr>
          <a:xfrm flipV="1">
            <a:off x="2669583" y="2459188"/>
            <a:ext cx="1230618" cy="84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2CB868-38D9-4A74-AD89-D94E11DC26AA}"/>
              </a:ext>
            </a:extLst>
          </p:cNvPr>
          <p:cNvCxnSpPr>
            <a:cxnSpLocks/>
          </p:cNvCxnSpPr>
          <p:nvPr/>
        </p:nvCxnSpPr>
        <p:spPr>
          <a:xfrm flipV="1">
            <a:off x="4776470" y="2490162"/>
            <a:ext cx="0" cy="164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E07C262-E981-4330-B77C-024235A1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15" y="3620223"/>
            <a:ext cx="838200" cy="838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614162-D4F5-4770-9E3D-740E3340C5AA}"/>
              </a:ext>
            </a:extLst>
          </p:cNvPr>
          <p:cNvCxnSpPr>
            <a:cxnSpLocks/>
          </p:cNvCxnSpPr>
          <p:nvPr/>
        </p:nvCxnSpPr>
        <p:spPr>
          <a:xfrm flipH="1" flipV="1">
            <a:off x="5652740" y="2490162"/>
            <a:ext cx="1042969" cy="10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BDC7191-082D-418F-BE6E-7FFE30270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240" y="3590334"/>
            <a:ext cx="319529" cy="3195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78C666-8A4A-4BD1-AB08-00B328E04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762" y="4344435"/>
            <a:ext cx="319529" cy="31952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8CEECF2-CF2C-4FF4-A195-B6787525A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650" y="3719794"/>
            <a:ext cx="319529" cy="3195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1E3FF80-4B38-4C49-9C06-14A61D7C2667}"/>
              </a:ext>
            </a:extLst>
          </p:cNvPr>
          <p:cNvSpPr txBox="1"/>
          <p:nvPr/>
        </p:nvSpPr>
        <p:spPr>
          <a:xfrm>
            <a:off x="5465941" y="1238323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Contains </a:t>
            </a:r>
          </a:p>
          <a:p>
            <a:pPr algn="ctr"/>
            <a:r>
              <a:rPr lang="en-US"/>
              <a:t>Information About</a:t>
            </a:r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D46AE9-8274-4B65-8F95-0942828DB48D}"/>
              </a:ext>
            </a:extLst>
          </p:cNvPr>
          <p:cNvSpPr txBox="1"/>
          <p:nvPr/>
        </p:nvSpPr>
        <p:spPr>
          <a:xfrm>
            <a:off x="7116706" y="2030246"/>
            <a:ext cx="19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 Repository(s)</a:t>
            </a:r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6B2D2D-A2F2-4196-8EF5-92359305AEC5}"/>
              </a:ext>
            </a:extLst>
          </p:cNvPr>
          <p:cNvSpPr txBox="1"/>
          <p:nvPr/>
        </p:nvSpPr>
        <p:spPr>
          <a:xfrm>
            <a:off x="3771582" y="2075054"/>
            <a:ext cx="20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Platform Databases</a:t>
            </a:r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9707A9-404C-475D-B9D3-9DE73B84D575}"/>
              </a:ext>
            </a:extLst>
          </p:cNvPr>
          <p:cNvSpPr txBox="1"/>
          <p:nvPr/>
        </p:nvSpPr>
        <p:spPr>
          <a:xfrm>
            <a:off x="1507711" y="425686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RDMP User</a:t>
            </a:r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2AB4BF-AF97-444B-9FEB-026C607E540A}"/>
              </a:ext>
            </a:extLst>
          </p:cNvPr>
          <p:cNvSpPr txBox="1"/>
          <p:nvPr/>
        </p:nvSpPr>
        <p:spPr>
          <a:xfrm>
            <a:off x="4149535" y="515321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RDMP User</a:t>
            </a:r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3380E8-5B97-4661-B04E-B8FA73C6BFAB}"/>
              </a:ext>
            </a:extLst>
          </p:cNvPr>
          <p:cNvSpPr txBox="1"/>
          <p:nvPr/>
        </p:nvSpPr>
        <p:spPr>
          <a:xfrm>
            <a:off x="6282479" y="450419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RDMP User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9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2</cp:revision>
  <dcterms:created xsi:type="dcterms:W3CDTF">2018-10-22T13:34:22Z</dcterms:created>
  <dcterms:modified xsi:type="dcterms:W3CDTF">2018-10-22T13:45:35Z</dcterms:modified>
</cp:coreProperties>
</file>