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7105-7641-4EB1-B494-81CC3151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4B3B3-193F-4BC3-B953-4B4771C3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C8AD-1238-4F26-9659-D3CBB42C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3021-CC2A-4ADB-945E-A419EA91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1321-04F9-4BD0-983E-9D58E684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6ECB-E43B-4F02-B1D1-1434A202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F0C0E-606D-4AAE-AA92-C3672A9E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94E9-CCA2-4F67-869E-AE5E0B96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ACF9-2076-44D4-BD62-56E48578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A512-4113-4A54-B19B-36FA1BA1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2D379-9511-4D6B-948A-A04F673B3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E751D-6BD1-4782-8921-0D4E55016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836F-8EAF-4C2F-9BF9-FD11AF2F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2768-56B4-4140-8298-18C60FF9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7B42-7437-423E-96C0-722949BE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01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1904-A6DB-46FD-AD4C-662061E3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2D6C-9E74-44DE-8F66-E6958B1C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E8EF-A371-4005-A01E-E0B1D4BC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F2F12-78DF-4B51-A12C-619E90E1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2EE4-C67D-4163-9F2A-D00CB184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50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149A-3020-4B2B-824A-EE17DDE7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C671-ACD4-42AB-A2EA-BD6803A12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5566-B5AD-4EA6-AB4C-2DFDD7B7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5F91-5590-44F4-B946-B5DD183F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00BD-F963-41E0-B7BE-19543686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4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0E64-C65E-4725-A2FB-D16E5782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5BCC-C136-4360-B495-658180ABA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DDDC9-101D-44DF-BA39-D6C15B89B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9754A-CC1F-43BD-959E-45403146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9ECC-EDEF-4605-9C57-4DD14B2B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F2EDE-8364-4FA4-B0E6-7913F404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2BF1-684B-46D8-85F8-F22087B3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2DFFB-22BD-4047-8A6C-AFC5A078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B1108-5317-45BB-8F98-5850FB273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29324-B013-445C-9737-E9AE7AB1D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23A33-9DCD-4CA3-B152-92F60AB95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4F067-D744-4AB5-A0DF-9C10EFCF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0BA08-61EA-43F4-823C-AE2775BB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EFB19-94C2-4FD7-AAB8-347AA60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0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810A-EF53-470B-955E-DB9C0818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5A354-3E15-4324-B313-5A0BA4CD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E5D89-AA56-4EB5-B27B-901408C6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12360-BE74-456A-9E32-69F8BD3A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73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A6549-46CA-45C4-8F3C-1D059273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07D6A-AFAF-48E0-AFAF-2A882736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7BB12-0B15-475E-94A4-FB052708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8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283E-E750-477A-B853-C8AB914A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92CA-E527-4DBC-BFE9-E08DADBF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ED7E-9545-4F7E-801E-B3669359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A8804-2321-411C-9284-45BEE758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02CA-AD03-43B3-A119-F4601826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02104-D183-4B45-9D31-559B3926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66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F5CD-0237-4357-8BA9-7FF3A1AD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725D2-A295-4949-92F0-7AC01EA8E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77A7D-9496-42BD-AD5E-ED72B286C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3444-3A23-47EF-A1CC-8FB20F5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D903E-E354-4B29-A901-F23DA129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824C3-1615-4557-A1C6-5FF9A32F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3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B38FF-85CE-45EB-8B05-25B2F691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DB4E-9858-492F-8AA7-CF2AD5C49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3B0C-1087-4E28-AD64-49C43E678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471B-1ACD-45C4-BDDB-ADDD1BE558C0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B092-A646-4428-900B-D7658960C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10182-F948-4D03-B9AC-845423819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C367-7CBD-4216-BB4B-A6730E7025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892FBD28-3FE4-4C0E-B2C3-4034AB1A174C}"/>
              </a:ext>
            </a:extLst>
          </p:cNvPr>
          <p:cNvSpPr/>
          <p:nvPr/>
        </p:nvSpPr>
        <p:spPr>
          <a:xfrm>
            <a:off x="775982" y="916497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Is there a query cache?</a:t>
            </a:r>
            <a:endParaRPr lang="en-GB" sz="120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FA67B81-0A7F-4D7E-A81F-F7A1FA0CD73F}"/>
              </a:ext>
            </a:extLst>
          </p:cNvPr>
          <p:cNvSpPr/>
          <p:nvPr/>
        </p:nvSpPr>
        <p:spPr>
          <a:xfrm>
            <a:off x="4160938" y="916496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Are all queries on single server?</a:t>
            </a:r>
            <a:endParaRPr lang="en-GB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CDA96-FB5F-4F4A-8F7D-7F6E6342FAD2}"/>
              </a:ext>
            </a:extLst>
          </p:cNvPr>
          <p:cNvSpPr/>
          <p:nvPr/>
        </p:nvSpPr>
        <p:spPr>
          <a:xfrm>
            <a:off x="2739645" y="4549545"/>
            <a:ext cx="1405155" cy="28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Run on data server</a:t>
            </a:r>
            <a:endParaRPr lang="en-GB" sz="12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3E5E52-EDDE-4FA9-81B3-40EB70B5DD58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1862356" y="1772174"/>
            <a:ext cx="8388" cy="56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AF4279-7715-431F-99C6-85BBEB93E44B}"/>
              </a:ext>
            </a:extLst>
          </p:cNvPr>
          <p:cNvSpPr txBox="1"/>
          <p:nvPr/>
        </p:nvSpPr>
        <p:spPr>
          <a:xfrm>
            <a:off x="1862355" y="1687959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1E413D-FA11-4FC5-B682-1B9A9569230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48730" y="1344335"/>
            <a:ext cx="12122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E1F73B-BE28-461B-BDE7-215C0D73AABF}"/>
              </a:ext>
            </a:extLst>
          </p:cNvPr>
          <p:cNvSpPr txBox="1"/>
          <p:nvPr/>
        </p:nvSpPr>
        <p:spPr>
          <a:xfrm>
            <a:off x="2965507" y="1044102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BD5DB3-873C-4A34-8F6A-84E543D0DF83}"/>
              </a:ext>
            </a:extLst>
          </p:cNvPr>
          <p:cNvCxnSpPr>
            <a:cxnSpLocks/>
            <a:stCxn id="5" idx="2"/>
            <a:endCxn id="50" idx="0"/>
          </p:cNvCxnSpPr>
          <p:nvPr/>
        </p:nvCxnSpPr>
        <p:spPr>
          <a:xfrm flipH="1">
            <a:off x="5226064" y="1772173"/>
            <a:ext cx="21248" cy="113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FD162D-5215-4CB8-9C1C-2B50CDD040C2}"/>
              </a:ext>
            </a:extLst>
          </p:cNvPr>
          <p:cNvSpPr txBox="1"/>
          <p:nvPr/>
        </p:nvSpPr>
        <p:spPr>
          <a:xfrm>
            <a:off x="5243119" y="1772173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DC9C4DC5-3A15-48A8-B20B-B179B5CEABC1}"/>
              </a:ext>
            </a:extLst>
          </p:cNvPr>
          <p:cNvSpPr/>
          <p:nvPr/>
        </p:nvSpPr>
        <p:spPr>
          <a:xfrm>
            <a:off x="784370" y="2340528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Are all queries on single server?</a:t>
            </a:r>
            <a:endParaRPr lang="en-GB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00D5DC-67AA-4E43-9450-0EDBC572E31D}"/>
              </a:ext>
            </a:extLst>
          </p:cNvPr>
          <p:cNvCxnSpPr>
            <a:cxnSpLocks/>
          </p:cNvCxnSpPr>
          <p:nvPr/>
        </p:nvCxnSpPr>
        <p:spPr>
          <a:xfrm>
            <a:off x="1870744" y="3187817"/>
            <a:ext cx="0" cy="65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F4A223-A06F-4CF9-9104-70AF06260F9F}"/>
              </a:ext>
            </a:extLst>
          </p:cNvPr>
          <p:cNvSpPr txBox="1"/>
          <p:nvPr/>
        </p:nvSpPr>
        <p:spPr>
          <a:xfrm>
            <a:off x="1862355" y="3187817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0E00D4-00C7-41D3-8A0B-6D29908D44D7}"/>
              </a:ext>
            </a:extLst>
          </p:cNvPr>
          <p:cNvSpPr/>
          <p:nvPr/>
        </p:nvSpPr>
        <p:spPr>
          <a:xfrm>
            <a:off x="1212208" y="3898783"/>
            <a:ext cx="1317071" cy="2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Error</a:t>
            </a:r>
            <a:endParaRPr lang="en-GB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CDD0D-551F-49BE-A667-9A93919B443D}"/>
              </a:ext>
            </a:extLst>
          </p:cNvPr>
          <p:cNvSpPr txBox="1"/>
          <p:nvPr/>
        </p:nvSpPr>
        <p:spPr>
          <a:xfrm>
            <a:off x="2965507" y="2456043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EEDB30-8D2F-4599-AFC2-695622911F59}"/>
              </a:ext>
            </a:extLst>
          </p:cNvPr>
          <p:cNvSpPr/>
          <p:nvPr/>
        </p:nvSpPr>
        <p:spPr>
          <a:xfrm>
            <a:off x="4616768" y="4558923"/>
            <a:ext cx="1555453" cy="28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Run on cache server</a:t>
            </a:r>
            <a:endParaRPr lang="en-GB" sz="1200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6CA5AF8E-1FC1-4172-9FCC-3C9FCE9C5EDD}"/>
              </a:ext>
            </a:extLst>
          </p:cNvPr>
          <p:cNvSpPr/>
          <p:nvPr/>
        </p:nvSpPr>
        <p:spPr>
          <a:xfrm>
            <a:off x="4139690" y="2908882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Are all queries cached?</a:t>
            </a:r>
            <a:endParaRPr lang="en-GB" sz="12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2E7073-67EB-4CCC-8CB6-5D0B73BF36F9}"/>
              </a:ext>
            </a:extLst>
          </p:cNvPr>
          <p:cNvSpPr txBox="1"/>
          <p:nvPr/>
        </p:nvSpPr>
        <p:spPr>
          <a:xfrm>
            <a:off x="6172221" y="2996903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857883-19D6-4FDB-B282-A1EBC69EE259}"/>
              </a:ext>
            </a:extLst>
          </p:cNvPr>
          <p:cNvSpPr txBox="1"/>
          <p:nvPr/>
        </p:nvSpPr>
        <p:spPr>
          <a:xfrm>
            <a:off x="4798224" y="3676259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5EB4FCE-B15C-46D3-A383-6D189C1BB7C2}"/>
              </a:ext>
            </a:extLst>
          </p:cNvPr>
          <p:cNvCxnSpPr>
            <a:stCxn id="50" idx="2"/>
            <a:endCxn id="31" idx="3"/>
          </p:cNvCxnSpPr>
          <p:nvPr/>
        </p:nvCxnSpPr>
        <p:spPr>
          <a:xfrm rot="5400000">
            <a:off x="3736660" y="2557179"/>
            <a:ext cx="282024" cy="2696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63E1C766-5432-44A2-86E0-479C637031E1}"/>
              </a:ext>
            </a:extLst>
          </p:cNvPr>
          <p:cNvSpPr/>
          <p:nvPr/>
        </p:nvSpPr>
        <p:spPr>
          <a:xfrm>
            <a:off x="7080804" y="916496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Is cache on same server as data?</a:t>
            </a:r>
            <a:endParaRPr lang="en-GB" sz="120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214B1A-C35E-4E33-A76D-2EF45EB1C3AE}"/>
              </a:ext>
            </a:extLst>
          </p:cNvPr>
          <p:cNvCxnSpPr>
            <a:cxnSpLocks/>
            <a:stCxn id="5" idx="3"/>
            <a:endCxn id="62" idx="1"/>
          </p:cNvCxnSpPr>
          <p:nvPr/>
        </p:nvCxnSpPr>
        <p:spPr>
          <a:xfrm>
            <a:off x="6333686" y="1344335"/>
            <a:ext cx="74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95CCE1-D6C9-4B75-B5BD-B0DADEA9B6D8}"/>
              </a:ext>
            </a:extLst>
          </p:cNvPr>
          <p:cNvSpPr txBox="1"/>
          <p:nvPr/>
        </p:nvSpPr>
        <p:spPr>
          <a:xfrm>
            <a:off x="6333686" y="1044102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A7B69E-9045-4D41-B6E1-846DB74FCED6}"/>
              </a:ext>
            </a:extLst>
          </p:cNvPr>
          <p:cNvSpPr/>
          <p:nvPr/>
        </p:nvSpPr>
        <p:spPr>
          <a:xfrm>
            <a:off x="9713199" y="935523"/>
            <a:ext cx="1555453" cy="8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Run on server selecting from cache (where available) or live table</a:t>
            </a:r>
            <a:endParaRPr lang="en-GB" sz="12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C68865-E96F-49B6-83CE-AF7A0DB29845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9253552" y="1344334"/>
            <a:ext cx="459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865570-5727-4F86-B393-7228C9B8F356}"/>
              </a:ext>
            </a:extLst>
          </p:cNvPr>
          <p:cNvSpPr txBox="1"/>
          <p:nvPr/>
        </p:nvSpPr>
        <p:spPr>
          <a:xfrm>
            <a:off x="9226493" y="1038623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E1CE77-4813-4DAE-9696-12EA0BD0A15B}"/>
              </a:ext>
            </a:extLst>
          </p:cNvPr>
          <p:cNvCxnSpPr>
            <a:cxnSpLocks/>
            <a:stCxn id="62" idx="2"/>
            <a:endCxn id="86" idx="0"/>
          </p:cNvCxnSpPr>
          <p:nvPr/>
        </p:nvCxnSpPr>
        <p:spPr>
          <a:xfrm>
            <a:off x="8167178" y="1772173"/>
            <a:ext cx="725" cy="42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52B029-D28D-4FDD-8AEB-0E131165AA74}"/>
              </a:ext>
            </a:extLst>
          </p:cNvPr>
          <p:cNvSpPr txBox="1"/>
          <p:nvPr/>
        </p:nvSpPr>
        <p:spPr>
          <a:xfrm>
            <a:off x="8167178" y="2947912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4159DB66-2A1A-4550-B0CF-A25527D14945}"/>
              </a:ext>
            </a:extLst>
          </p:cNvPr>
          <p:cNvSpPr/>
          <p:nvPr/>
        </p:nvSpPr>
        <p:spPr>
          <a:xfrm>
            <a:off x="7081529" y="2195707"/>
            <a:ext cx="2172748" cy="855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Are all queries cached?</a:t>
            </a:r>
            <a:endParaRPr lang="en-GB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223B7E-2A79-4759-AC85-663FD10D7666}"/>
              </a:ext>
            </a:extLst>
          </p:cNvPr>
          <p:cNvSpPr txBox="1"/>
          <p:nvPr/>
        </p:nvSpPr>
        <p:spPr>
          <a:xfrm>
            <a:off x="9097481" y="230343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835CE6-E3E3-4B43-B5BE-271D0809DE26}"/>
              </a:ext>
            </a:extLst>
          </p:cNvPr>
          <p:cNvSpPr txBox="1"/>
          <p:nvPr/>
        </p:nvSpPr>
        <p:spPr>
          <a:xfrm>
            <a:off x="7671457" y="1678681"/>
            <a:ext cx="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5152D7A-D0A8-41F1-955A-BE858815D37D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 flipH="1">
            <a:off x="4616768" y="3336721"/>
            <a:ext cx="1695670" cy="1367022"/>
          </a:xfrm>
          <a:prstGeom prst="bentConnector5">
            <a:avLst>
              <a:gd name="adj1" fmla="val -13481"/>
              <a:gd name="adj2" fmla="val 60352"/>
              <a:gd name="adj3" fmla="val 113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529E598D-B44A-424C-B8C6-EA6A1E1F7A67}"/>
              </a:ext>
            </a:extLst>
          </p:cNvPr>
          <p:cNvCxnSpPr>
            <a:cxnSpLocks/>
            <a:stCxn id="86" idx="2"/>
            <a:endCxn id="6" idx="2"/>
          </p:cNvCxnSpPr>
          <p:nvPr/>
        </p:nvCxnSpPr>
        <p:spPr>
          <a:xfrm rot="5400000">
            <a:off x="4911163" y="1582444"/>
            <a:ext cx="1787801" cy="4725680"/>
          </a:xfrm>
          <a:prstGeom prst="bentConnector3">
            <a:avLst>
              <a:gd name="adj1" fmla="val 1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7F2C44A-F01C-4A1D-BD3D-3FA4DBB30821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>
            <a:off x="2957118" y="2768367"/>
            <a:ext cx="485105" cy="1781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2F136B6-C23A-4582-A85B-A3C266DB0204}"/>
              </a:ext>
            </a:extLst>
          </p:cNvPr>
          <p:cNvCxnSpPr>
            <a:cxnSpLocks/>
            <a:stCxn id="86" idx="3"/>
            <a:endCxn id="48" idx="3"/>
          </p:cNvCxnSpPr>
          <p:nvPr/>
        </p:nvCxnSpPr>
        <p:spPr>
          <a:xfrm flipH="1">
            <a:off x="6172221" y="2623546"/>
            <a:ext cx="3082056" cy="2080197"/>
          </a:xfrm>
          <a:prstGeom prst="bentConnector3">
            <a:avLst>
              <a:gd name="adj1" fmla="val -7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1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10</cp:revision>
  <dcterms:created xsi:type="dcterms:W3CDTF">2019-09-27T08:36:30Z</dcterms:created>
  <dcterms:modified xsi:type="dcterms:W3CDTF">2019-09-27T09:48:09Z</dcterms:modified>
</cp:coreProperties>
</file>