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792" y="-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D8CB-7354-4978-984D-97E1F1948C6F}" type="datetimeFigureOut">
              <a:rPr lang="en-GB" smtClean="0"/>
              <a:t>27/09/2016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D67B-FEB3-4815-934C-793AFA99C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03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D8CB-7354-4978-984D-97E1F1948C6F}" type="datetimeFigureOut">
              <a:rPr lang="en-GB" smtClean="0"/>
              <a:t>27/09/2016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D67B-FEB3-4815-934C-793AFA99C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31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D8CB-7354-4978-984D-97E1F1948C6F}" type="datetimeFigureOut">
              <a:rPr lang="en-GB" smtClean="0"/>
              <a:t>27/09/2016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D67B-FEB3-4815-934C-793AFA99C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41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D8CB-7354-4978-984D-97E1F1948C6F}" type="datetimeFigureOut">
              <a:rPr lang="en-GB" smtClean="0"/>
              <a:t>27/09/2016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D67B-FEB3-4815-934C-793AFA99C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29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D8CB-7354-4978-984D-97E1F1948C6F}" type="datetimeFigureOut">
              <a:rPr lang="en-GB" smtClean="0"/>
              <a:t>27/09/2016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D67B-FEB3-4815-934C-793AFA99C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38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D8CB-7354-4978-984D-97E1F1948C6F}" type="datetimeFigureOut">
              <a:rPr lang="en-GB" smtClean="0"/>
              <a:t>27/09/2016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D67B-FEB3-4815-934C-793AFA99C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6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D8CB-7354-4978-984D-97E1F1948C6F}" type="datetimeFigureOut">
              <a:rPr lang="en-GB" smtClean="0"/>
              <a:t>27/09/2016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D67B-FEB3-4815-934C-793AFA99C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86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D8CB-7354-4978-984D-97E1F1948C6F}" type="datetimeFigureOut">
              <a:rPr lang="en-GB" smtClean="0"/>
              <a:t>27/09/2016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D67B-FEB3-4815-934C-793AFA99C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15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D8CB-7354-4978-984D-97E1F1948C6F}" type="datetimeFigureOut">
              <a:rPr lang="en-GB" smtClean="0"/>
              <a:t>27/09/2016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D67B-FEB3-4815-934C-793AFA99C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70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D8CB-7354-4978-984D-97E1F1948C6F}" type="datetimeFigureOut">
              <a:rPr lang="en-GB" smtClean="0"/>
              <a:t>27/09/2016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D67B-FEB3-4815-934C-793AFA99C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58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D8CB-7354-4978-984D-97E1F1948C6F}" type="datetimeFigureOut">
              <a:rPr lang="en-GB" smtClean="0"/>
              <a:t>27/09/2016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D67B-FEB3-4815-934C-793AFA99C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68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5D8CB-7354-4978-984D-97E1F1948C6F}" type="datetimeFigureOut">
              <a:rPr lang="en-GB" smtClean="0"/>
              <a:t>27/09/2016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BD67B-FEB3-4815-934C-793AFA99C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85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93" y="1488294"/>
            <a:ext cx="3880503" cy="22110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846" y="818964"/>
            <a:ext cx="7087589" cy="79068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770" y="3279449"/>
            <a:ext cx="10574226" cy="400106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H="1" flipV="1">
            <a:off x="2206306" y="2667700"/>
            <a:ext cx="1937069" cy="54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676088" y="1115736"/>
            <a:ext cx="2214694" cy="83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582099" y="1268136"/>
            <a:ext cx="1461083" cy="76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833770" y="1535185"/>
            <a:ext cx="1209412" cy="678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73" y="246252"/>
            <a:ext cx="10421804" cy="371527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H="1">
            <a:off x="1358325" y="714396"/>
            <a:ext cx="499050" cy="160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78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24387" y="3111501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Builder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082087" y="3111501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</a:t>
            </a:r>
            <a:endParaRPr lang="en-GB" dirty="0"/>
          </a:p>
        </p:txBody>
      </p:sp>
      <p:pic>
        <p:nvPicPr>
          <p:cNvPr id="1026" name="Picture 2" descr="Image result for databas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58" y="1376600"/>
            <a:ext cx="2160217" cy="211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514601" y="1743075"/>
            <a:ext cx="381000" cy="2762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638426" y="2038350"/>
            <a:ext cx="381000" cy="2762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705102" y="2379338"/>
            <a:ext cx="381000" cy="2762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2447926" y="2884163"/>
            <a:ext cx="381000" cy="2762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828926" y="3250875"/>
            <a:ext cx="381000" cy="2762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266951" y="1355400"/>
            <a:ext cx="381000" cy="2762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714502" y="81200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Objects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019426" y="1776646"/>
            <a:ext cx="1381123" cy="45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252789" y="2655563"/>
            <a:ext cx="1147760" cy="50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2015" y="3250875"/>
            <a:ext cx="2048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Catalogue Database</a:t>
            </a:r>
          </a:p>
        </p:txBody>
      </p:sp>
      <p:pic>
        <p:nvPicPr>
          <p:cNvPr id="1028" name="Picture 4" descr="Image result for c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89" y="1696713"/>
            <a:ext cx="1463675" cy="14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>
            <a:off x="6092828" y="2428550"/>
            <a:ext cx="1155697" cy="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489" y="1053690"/>
            <a:ext cx="3976688" cy="210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1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918" y="1906576"/>
            <a:ext cx="4220164" cy="1619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70200" y="1537244"/>
            <a:ext cx="323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Query Builder Might Produce:</a:t>
            </a:r>
            <a:endParaRPr lang="en-GB" sz="1400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6647662" y="1796262"/>
            <a:ext cx="160326" cy="7048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088" y="2278086"/>
            <a:ext cx="533474" cy="1619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191" y="2273323"/>
            <a:ext cx="724001" cy="171474"/>
          </a:xfrm>
          <a:prstGeom prst="rect">
            <a:avLst/>
          </a:prstGeom>
        </p:spPr>
      </p:pic>
      <p:sp>
        <p:nvSpPr>
          <p:cNvPr id="11" name="Left Brace 10"/>
          <p:cNvSpPr/>
          <p:nvPr/>
        </p:nvSpPr>
        <p:spPr>
          <a:xfrm rot="16200000">
            <a:off x="4469268" y="611655"/>
            <a:ext cx="160326" cy="3118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55" y="1173209"/>
            <a:ext cx="20097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03" y="2693846"/>
            <a:ext cx="6763694" cy="202910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400300" y="2482850"/>
            <a:ext cx="660400" cy="79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80016" y="2113518"/>
            <a:ext cx="124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IContainers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501900" y="2482850"/>
            <a:ext cx="61595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34964" y="2408961"/>
            <a:ext cx="526159" cy="470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28178" y="2408961"/>
            <a:ext cx="947072" cy="619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28977" y="5007839"/>
            <a:ext cx="80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IFilters</a:t>
            </a:r>
            <a:endParaRPr lang="en-GB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403600" y="4006850"/>
            <a:ext cx="1025378" cy="106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670300" y="3609976"/>
            <a:ext cx="946150" cy="139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536950" y="3848100"/>
            <a:ext cx="971550" cy="121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175250" y="3460752"/>
            <a:ext cx="1644650" cy="160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238750" y="3949700"/>
            <a:ext cx="1581150" cy="11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3"/>
          </p:cNvCxnSpPr>
          <p:nvPr/>
        </p:nvCxnSpPr>
        <p:spPr>
          <a:xfrm flipV="1">
            <a:off x="5238750" y="4537075"/>
            <a:ext cx="1238250" cy="65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04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8864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Nind (Staff)</dc:creator>
  <cp:lastModifiedBy>Thomas Nind (Staff)</cp:lastModifiedBy>
  <cp:revision>14</cp:revision>
  <dcterms:created xsi:type="dcterms:W3CDTF">2016-09-27T07:39:25Z</dcterms:created>
  <dcterms:modified xsi:type="dcterms:W3CDTF">2016-10-03T11:24:25Z</dcterms:modified>
</cp:coreProperties>
</file>