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6" r:id="rId3"/>
    <p:sldId id="281" r:id="rId4"/>
    <p:sldId id="272" r:id="rId5"/>
    <p:sldId id="282" r:id="rId6"/>
    <p:sldId id="283" r:id="rId7"/>
    <p:sldId id="273" r:id="rId8"/>
    <p:sldId id="284" r:id="rId9"/>
    <p:sldId id="285" r:id="rId10"/>
    <p:sldId id="28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02BD7C-A78F-47F6-AB11-C75334F38197}">
          <p14:sldIdLst>
            <p14:sldId id="256"/>
            <p14:sldId id="286"/>
            <p14:sldId id="281"/>
            <p14:sldId id="272"/>
            <p14:sldId id="282"/>
            <p14:sldId id="283"/>
            <p14:sldId id="273"/>
            <p14:sldId id="284"/>
            <p14:sldId id="285"/>
            <p14:sldId id="287"/>
          </p14:sldIdLst>
        </p14:section>
        <p14:section name="Simpler workthrough" id="{DBD142CE-6DD3-4D58-9A98-F12788E9E14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FFE6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1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99723-5C7A-4148-A580-1582FB869D21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38015-88EA-481E-8FC9-2B0FD70A3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022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38015-88EA-481E-8FC9-2B0FD70A3B1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920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38015-88EA-481E-8FC9-2B0FD70A3B1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631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Quick access to some of the more used functionality of RDMP. Always good to start here or go back here when starting new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38015-88EA-481E-8FC9-2B0FD70A3B1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013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38015-88EA-481E-8FC9-2B0FD70A3B1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803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38015-88EA-481E-8FC9-2B0FD70A3B1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496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38015-88EA-481E-8FC9-2B0FD70A3B1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634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31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19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49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84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66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92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48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68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78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847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2E03E-B9F4-48CD-BEDC-03BA93144C1F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36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RDMP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Understanding the main UI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8544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81254-AD93-4CAB-B4CD-97B890E6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DEB8A-7BBE-4513-88A5-B08A1D74A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“right click” on pretty much everything!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7327A6-9A45-4896-B3CD-50A0AE4842EA}"/>
              </a:ext>
            </a:extLst>
          </p:cNvPr>
          <p:cNvGrpSpPr/>
          <p:nvPr/>
        </p:nvGrpSpPr>
        <p:grpSpPr>
          <a:xfrm>
            <a:off x="8201320" y="943863"/>
            <a:ext cx="3441423" cy="2106303"/>
            <a:chOff x="8201320" y="943863"/>
            <a:chExt cx="3441423" cy="210630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14A0214-EBEC-4622-9EB2-9379FB812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13446" y="943863"/>
              <a:ext cx="3429297" cy="1493649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124DB5-6DE1-4D18-95DD-8DA772C3B715}"/>
                </a:ext>
              </a:extLst>
            </p:cNvPr>
            <p:cNvSpPr txBox="1"/>
            <p:nvPr/>
          </p:nvSpPr>
          <p:spPr>
            <a:xfrm>
              <a:off x="8201320" y="2403835"/>
              <a:ext cx="34407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On empty space it will give most “Create…” options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05C6FF-9324-476B-8BFE-3E1123D30535}"/>
              </a:ext>
            </a:extLst>
          </p:cNvPr>
          <p:cNvGrpSpPr/>
          <p:nvPr/>
        </p:nvGrpSpPr>
        <p:grpSpPr>
          <a:xfrm>
            <a:off x="6594048" y="3183870"/>
            <a:ext cx="5406274" cy="3571303"/>
            <a:chOff x="6594048" y="3183870"/>
            <a:chExt cx="5406274" cy="357130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45562A1-53C2-4409-873C-EA3B84094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5084" y="3183870"/>
              <a:ext cx="2918713" cy="331498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0A2FB41-49FE-4656-8C82-C59BBFB5D12B}"/>
                </a:ext>
              </a:extLst>
            </p:cNvPr>
            <p:cNvSpPr txBox="1"/>
            <p:nvPr/>
          </p:nvSpPr>
          <p:spPr>
            <a:xfrm>
              <a:off x="6594048" y="6385841"/>
              <a:ext cx="540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On an object it will show the most useful related actions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46DD5FD-D081-49BC-9968-63CEF453C17A}"/>
              </a:ext>
            </a:extLst>
          </p:cNvPr>
          <p:cNvGrpSpPr/>
          <p:nvPr/>
        </p:nvGrpSpPr>
        <p:grpSpPr>
          <a:xfrm>
            <a:off x="1308115" y="2733353"/>
            <a:ext cx="5054978" cy="3947879"/>
            <a:chOff x="1308115" y="2733353"/>
            <a:chExt cx="5054978" cy="394787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C037D38-2094-47A8-AE95-E7EB5E8AE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08115" y="2733353"/>
              <a:ext cx="3848433" cy="363505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BABBE7-03C3-46CA-9F2C-5027315BBAEC}"/>
                </a:ext>
              </a:extLst>
            </p:cNvPr>
            <p:cNvSpPr txBox="1"/>
            <p:nvPr/>
          </p:nvSpPr>
          <p:spPr>
            <a:xfrm>
              <a:off x="1308115" y="6311900"/>
              <a:ext cx="5054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If a command is greyed out, hover on it to see why!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2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7539-A1D4-4098-B229-09B11EA01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 a glance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1EDC94-89EE-4D6D-976E-6AEDA8AE8C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74"/>
          <a:stretch/>
        </p:blipFill>
        <p:spPr>
          <a:xfrm>
            <a:off x="143857" y="247453"/>
            <a:ext cx="11904286" cy="636309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8DE6D6B-69F6-40D9-99CC-91FF128773DD}"/>
              </a:ext>
            </a:extLst>
          </p:cNvPr>
          <p:cNvGrpSpPr/>
          <p:nvPr/>
        </p:nvGrpSpPr>
        <p:grpSpPr>
          <a:xfrm>
            <a:off x="8146381" y="343147"/>
            <a:ext cx="2037337" cy="315446"/>
            <a:chOff x="4667962" y="1106429"/>
            <a:chExt cx="2037337" cy="31544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D800758-C26D-4578-8107-48733CDAD026}"/>
                </a:ext>
              </a:extLst>
            </p:cNvPr>
            <p:cNvSpPr/>
            <p:nvPr/>
          </p:nvSpPr>
          <p:spPr>
            <a:xfrm>
              <a:off x="5522493" y="1106429"/>
              <a:ext cx="1182806" cy="315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Menu area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42BB7B2-CE14-4944-9D0A-74D8C65DDAA5}"/>
                </a:ext>
              </a:extLst>
            </p:cNvPr>
            <p:cNvCxnSpPr>
              <a:cxnSpLocks/>
              <a:stCxn id="6" idx="1"/>
              <a:endCxn id="10" idx="3"/>
            </p:cNvCxnSpPr>
            <p:nvPr/>
          </p:nvCxnSpPr>
          <p:spPr>
            <a:xfrm flipH="1">
              <a:off x="4667962" y="1264152"/>
              <a:ext cx="854531" cy="9175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DD0FA9B-9538-4B78-8266-2C8C9B2970D7}"/>
              </a:ext>
            </a:extLst>
          </p:cNvPr>
          <p:cNvSpPr/>
          <p:nvPr/>
        </p:nvSpPr>
        <p:spPr>
          <a:xfrm>
            <a:off x="124171" y="365124"/>
            <a:ext cx="8022210" cy="455007"/>
          </a:xfrm>
          <a:prstGeom prst="roundRect">
            <a:avLst/>
          </a:prstGeom>
          <a:solidFill>
            <a:srgbClr val="0099FF">
              <a:alpha val="50196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9F74C96-51B2-4A0A-89B2-AB7A7C616528}"/>
              </a:ext>
            </a:extLst>
          </p:cNvPr>
          <p:cNvSpPr/>
          <p:nvPr/>
        </p:nvSpPr>
        <p:spPr>
          <a:xfrm>
            <a:off x="124171" y="820131"/>
            <a:ext cx="2986726" cy="5908086"/>
          </a:xfrm>
          <a:prstGeom prst="roundRect">
            <a:avLst>
              <a:gd name="adj" fmla="val 5305"/>
            </a:avLst>
          </a:prstGeom>
          <a:solidFill>
            <a:srgbClr val="0099FF">
              <a:alpha val="50196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371B89F-6689-467D-B5D4-A4E988651A88}"/>
              </a:ext>
            </a:extLst>
          </p:cNvPr>
          <p:cNvSpPr/>
          <p:nvPr/>
        </p:nvSpPr>
        <p:spPr>
          <a:xfrm>
            <a:off x="3130582" y="820131"/>
            <a:ext cx="8937247" cy="5908086"/>
          </a:xfrm>
          <a:prstGeom prst="roundRect">
            <a:avLst>
              <a:gd name="adj" fmla="val 2433"/>
            </a:avLst>
          </a:prstGeom>
          <a:solidFill>
            <a:srgbClr val="0099FF">
              <a:alpha val="50196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5428A5F-2ECE-47BA-AD55-A7EBE94B66FC}"/>
              </a:ext>
            </a:extLst>
          </p:cNvPr>
          <p:cNvSpPr/>
          <p:nvPr/>
        </p:nvSpPr>
        <p:spPr>
          <a:xfrm>
            <a:off x="946037" y="3619892"/>
            <a:ext cx="1342994" cy="933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Collection area: list of all elements of a particular type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9B9D26C-D4F7-4FEE-83B8-6D21BED78C86}"/>
              </a:ext>
            </a:extLst>
          </p:cNvPr>
          <p:cNvSpPr/>
          <p:nvPr/>
        </p:nvSpPr>
        <p:spPr>
          <a:xfrm>
            <a:off x="5424503" y="3619892"/>
            <a:ext cx="2390318" cy="933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Working area: main activities happen here (editing a Catalogue, running a cohort builder, etc.)</a:t>
            </a:r>
          </a:p>
        </p:txBody>
      </p:sp>
    </p:spTree>
    <p:extLst>
      <p:ext uri="{BB962C8B-B14F-4D97-AF65-F5344CB8AC3E}">
        <p14:creationId xmlns:p14="http://schemas.microsoft.com/office/powerpoint/2010/main" val="257498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6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9B4C4-8F6E-4CC9-9CBC-6CA69BD3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 menu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B614E41-155D-4821-B03D-1C231E9EBD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90035"/>
          <a:stretch/>
        </p:blipFill>
        <p:spPr>
          <a:xfrm>
            <a:off x="641447" y="1643456"/>
            <a:ext cx="11089730" cy="826789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7D425982-042A-49D9-8BB5-470728D02955}"/>
              </a:ext>
            </a:extLst>
          </p:cNvPr>
          <p:cNvGrpSpPr/>
          <p:nvPr/>
        </p:nvGrpSpPr>
        <p:grpSpPr>
          <a:xfrm>
            <a:off x="592203" y="2483890"/>
            <a:ext cx="1182806" cy="943775"/>
            <a:chOff x="5758163" y="545917"/>
            <a:chExt cx="1182806" cy="943775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CC261FC-EE44-440C-8C40-3EE2079C94F4}"/>
                </a:ext>
              </a:extLst>
            </p:cNvPr>
            <p:cNvSpPr/>
            <p:nvPr/>
          </p:nvSpPr>
          <p:spPr>
            <a:xfrm>
              <a:off x="5758163" y="1174246"/>
              <a:ext cx="1182806" cy="315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Home button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67EEE26-BEBE-4973-819E-71763B3A782F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V="1">
              <a:off x="6349566" y="545917"/>
              <a:ext cx="322197" cy="62832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86ABE54-0515-46BE-8771-5B17688EC30E}"/>
              </a:ext>
            </a:extLst>
          </p:cNvPr>
          <p:cNvGrpSpPr/>
          <p:nvPr/>
        </p:nvGrpSpPr>
        <p:grpSpPr>
          <a:xfrm>
            <a:off x="3766782" y="2793239"/>
            <a:ext cx="1182806" cy="792149"/>
            <a:chOff x="8780342" y="697055"/>
            <a:chExt cx="1182806" cy="792149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AF24A985-88F1-4B37-B89B-1BAC0F857972}"/>
                </a:ext>
              </a:extLst>
            </p:cNvPr>
            <p:cNvSpPr/>
            <p:nvPr/>
          </p:nvSpPr>
          <p:spPr>
            <a:xfrm>
              <a:off x="8780342" y="1173758"/>
              <a:ext cx="1182806" cy="315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Main functions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A05B455-D011-4F26-9C39-3C91FB3F6920}"/>
                </a:ext>
              </a:extLst>
            </p:cNvPr>
            <p:cNvCxnSpPr>
              <a:cxnSpLocks/>
              <a:stCxn id="25" idx="0"/>
              <a:endCxn id="27" idx="1"/>
            </p:cNvCxnSpPr>
            <p:nvPr/>
          </p:nvCxnSpPr>
          <p:spPr>
            <a:xfrm flipV="1">
              <a:off x="9371745" y="697055"/>
              <a:ext cx="1" cy="47670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Left Brace 26">
            <a:extLst>
              <a:ext uri="{FF2B5EF4-FFF2-40B4-BE49-F238E27FC236}">
                <a16:creationId xmlns:a16="http://schemas.microsoft.com/office/drawing/2014/main" id="{40482E0D-C8A8-4D0C-888E-FF9A1834303D}"/>
              </a:ext>
            </a:extLst>
          </p:cNvPr>
          <p:cNvSpPr/>
          <p:nvPr/>
        </p:nvSpPr>
        <p:spPr>
          <a:xfrm rot="16200000">
            <a:off x="4203511" y="322994"/>
            <a:ext cx="309349" cy="4631141"/>
          </a:xfrm>
          <a:prstGeom prst="leftBrace">
            <a:avLst>
              <a:gd name="adj1" fmla="val 58333"/>
              <a:gd name="adj2" fmla="val 50000"/>
            </a:avLst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1321AB8-F993-4C80-BD3F-20F9DE8DA38A}"/>
              </a:ext>
            </a:extLst>
          </p:cNvPr>
          <p:cNvGrpSpPr/>
          <p:nvPr/>
        </p:nvGrpSpPr>
        <p:grpSpPr>
          <a:xfrm>
            <a:off x="6973102" y="2793240"/>
            <a:ext cx="1620208" cy="849152"/>
            <a:chOff x="9050793" y="1113313"/>
            <a:chExt cx="1620208" cy="849152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3F9BEBD6-AA6F-44FC-8029-490B8A3C1A20}"/>
                </a:ext>
              </a:extLst>
            </p:cNvPr>
            <p:cNvSpPr/>
            <p:nvPr/>
          </p:nvSpPr>
          <p:spPr>
            <a:xfrm>
              <a:off x="9050793" y="1533011"/>
              <a:ext cx="1620208" cy="4294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More advanced functions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2F8D0AE-83A2-467E-AB51-521895D412AD}"/>
                </a:ext>
              </a:extLst>
            </p:cNvPr>
            <p:cNvCxnSpPr>
              <a:cxnSpLocks/>
              <a:stCxn id="31" idx="0"/>
              <a:endCxn id="33" idx="1"/>
            </p:cNvCxnSpPr>
            <p:nvPr/>
          </p:nvCxnSpPr>
          <p:spPr>
            <a:xfrm flipV="1">
              <a:off x="9860897" y="1113313"/>
              <a:ext cx="0" cy="41969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Left Brace 32">
            <a:extLst>
              <a:ext uri="{FF2B5EF4-FFF2-40B4-BE49-F238E27FC236}">
                <a16:creationId xmlns:a16="http://schemas.microsoft.com/office/drawing/2014/main" id="{D0D54AD6-C4DA-44B9-AD03-023DF9EB0873}"/>
              </a:ext>
            </a:extLst>
          </p:cNvPr>
          <p:cNvSpPr/>
          <p:nvPr/>
        </p:nvSpPr>
        <p:spPr>
          <a:xfrm rot="16200000">
            <a:off x="7628531" y="1637162"/>
            <a:ext cx="309349" cy="2002806"/>
          </a:xfrm>
          <a:prstGeom prst="leftBrace">
            <a:avLst>
              <a:gd name="adj1" fmla="val 58333"/>
              <a:gd name="adj2" fmla="val 50000"/>
            </a:avLst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284D0EE-7CD4-4C34-8E7C-276EAF88463E}"/>
              </a:ext>
            </a:extLst>
          </p:cNvPr>
          <p:cNvGrpSpPr/>
          <p:nvPr/>
        </p:nvGrpSpPr>
        <p:grpSpPr>
          <a:xfrm>
            <a:off x="9557983" y="2524836"/>
            <a:ext cx="1403445" cy="1060552"/>
            <a:chOff x="5482134" y="442337"/>
            <a:chExt cx="1403445" cy="106055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41323C50-69ED-4031-8AC3-867356E93555}"/>
                </a:ext>
              </a:extLst>
            </p:cNvPr>
            <p:cNvSpPr/>
            <p:nvPr/>
          </p:nvSpPr>
          <p:spPr>
            <a:xfrm>
              <a:off x="5482134" y="1073435"/>
              <a:ext cx="1403445" cy="4294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Save and retrieve windows layout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8AF6F82-F7B6-4638-ABBB-03432BD26931}"/>
                </a:ext>
              </a:extLst>
            </p:cNvPr>
            <p:cNvCxnSpPr>
              <a:cxnSpLocks/>
              <a:stCxn id="42" idx="0"/>
            </p:cNvCxnSpPr>
            <p:nvPr/>
          </p:nvCxnSpPr>
          <p:spPr>
            <a:xfrm flipH="1" flipV="1">
              <a:off x="5973452" y="442337"/>
              <a:ext cx="210405" cy="63109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118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E6358A3-2417-49C3-9E1A-A9AC6153B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495" y="906326"/>
            <a:ext cx="8310623" cy="52435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E318B5-054B-4CD2-B99E-6A438EC7F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1411602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E6358A3-2417-49C3-9E1A-A9AC6153B3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643" b="40850"/>
          <a:stretch/>
        </p:blipFill>
        <p:spPr>
          <a:xfrm>
            <a:off x="7168802" y="706159"/>
            <a:ext cx="4184998" cy="31015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E318B5-054B-4CD2-B99E-6A438EC7F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Help!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8C866D-D861-42D2-B927-A721E6400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81131" cy="4351338"/>
          </a:xfrm>
        </p:spPr>
        <p:txBody>
          <a:bodyPr/>
          <a:lstStyle/>
          <a:p>
            <a:r>
              <a:rPr lang="en-GB" dirty="0"/>
              <a:t>You can hover on top of almost every item to receive a brief help of the function performed</a:t>
            </a:r>
          </a:p>
          <a:p>
            <a:r>
              <a:rPr lang="en-GB" dirty="0"/>
              <a:t>Where you see a help button, clicking it will show some more information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2656401-7CC3-4980-BF30-ED7A801315E2}"/>
              </a:ext>
            </a:extLst>
          </p:cNvPr>
          <p:cNvGrpSpPr/>
          <p:nvPr/>
        </p:nvGrpSpPr>
        <p:grpSpPr>
          <a:xfrm>
            <a:off x="10222174" y="3471081"/>
            <a:ext cx="1403445" cy="1524576"/>
            <a:chOff x="6146325" y="1388582"/>
            <a:chExt cx="1403445" cy="152457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65F45B6-68EA-4671-A1CA-242527AAA711}"/>
                </a:ext>
              </a:extLst>
            </p:cNvPr>
            <p:cNvSpPr/>
            <p:nvPr/>
          </p:nvSpPr>
          <p:spPr>
            <a:xfrm>
              <a:off x="6146325" y="2483704"/>
              <a:ext cx="1403445" cy="4294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Hover or click here for more help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8493A72-D072-48B9-9C23-9AD80B48417E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6848048" y="1388582"/>
              <a:ext cx="217225" cy="109512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0568691C-01F9-4E63-AB55-E7B1774A4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824" y="5361225"/>
            <a:ext cx="8710676" cy="78581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B11CEEC-ED44-41B0-A56B-98EC61458D8C}"/>
              </a:ext>
            </a:extLst>
          </p:cNvPr>
          <p:cNvGrpSpPr/>
          <p:nvPr/>
        </p:nvGrpSpPr>
        <p:grpSpPr>
          <a:xfrm>
            <a:off x="3471081" y="4566203"/>
            <a:ext cx="1506940" cy="888352"/>
            <a:chOff x="3959272" y="2385895"/>
            <a:chExt cx="1506940" cy="88835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D841CCA-CF03-4D66-AB81-1F0ADC51F849}"/>
                </a:ext>
              </a:extLst>
            </p:cNvPr>
            <p:cNvSpPr/>
            <p:nvPr/>
          </p:nvSpPr>
          <p:spPr>
            <a:xfrm>
              <a:off x="4062767" y="2385895"/>
              <a:ext cx="1403445" cy="4294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Hover here for more help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471C841-CF21-4ECA-BE7B-669435029A7E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3959272" y="2815349"/>
              <a:ext cx="805218" cy="45889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834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318B5-054B-4CD2-B99E-6A438EC7F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Help can be navigated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2F16E6-7E00-4376-B9C8-1921DAF21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95" y="1619598"/>
            <a:ext cx="5286414" cy="218124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2656401-7CC3-4980-BF30-ED7A801315E2}"/>
              </a:ext>
            </a:extLst>
          </p:cNvPr>
          <p:cNvGrpSpPr/>
          <p:nvPr/>
        </p:nvGrpSpPr>
        <p:grpSpPr>
          <a:xfrm>
            <a:off x="759727" y="2910385"/>
            <a:ext cx="1403445" cy="2076174"/>
            <a:chOff x="6128128" y="1319205"/>
            <a:chExt cx="1403445" cy="207617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65F45B6-68EA-4671-A1CA-242527AAA711}"/>
                </a:ext>
              </a:extLst>
            </p:cNvPr>
            <p:cNvSpPr/>
            <p:nvPr/>
          </p:nvSpPr>
          <p:spPr>
            <a:xfrm>
              <a:off x="6128128" y="2965925"/>
              <a:ext cx="1403445" cy="4294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Click here for more help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8493A72-D072-48B9-9C23-9AD80B48417E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6829851" y="1319205"/>
              <a:ext cx="71434" cy="16467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370FC54B-DC67-4448-B033-29D9B2729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141" y="3029865"/>
            <a:ext cx="5286414" cy="2181241"/>
          </a:xfrm>
          <a:prstGeom prst="rect">
            <a:avLst/>
          </a:prstGeom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1A8434B-951D-4833-BB2F-83611A556773}"/>
              </a:ext>
            </a:extLst>
          </p:cNvPr>
          <p:cNvCxnSpPr>
            <a:cxnSpLocks/>
          </p:cNvCxnSpPr>
          <p:nvPr/>
        </p:nvCxnSpPr>
        <p:spPr>
          <a:xfrm>
            <a:off x="1719618" y="2945161"/>
            <a:ext cx="4553803" cy="1164499"/>
          </a:xfrm>
          <a:prstGeom prst="bentConnector3">
            <a:avLst>
              <a:gd name="adj1" fmla="val -15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20C6944-05BF-40BB-9A20-B19BA010B96A}"/>
              </a:ext>
            </a:extLst>
          </p:cNvPr>
          <p:cNvGrpSpPr/>
          <p:nvPr/>
        </p:nvGrpSpPr>
        <p:grpSpPr>
          <a:xfrm>
            <a:off x="4302856" y="4295866"/>
            <a:ext cx="2097944" cy="844150"/>
            <a:chOff x="6507468" y="2752453"/>
            <a:chExt cx="2097944" cy="844150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06B8975-AE3B-4D67-AA33-F2F30C4F833C}"/>
                </a:ext>
              </a:extLst>
            </p:cNvPr>
            <p:cNvSpPr/>
            <p:nvPr/>
          </p:nvSpPr>
          <p:spPr>
            <a:xfrm>
              <a:off x="6507468" y="3167149"/>
              <a:ext cx="1403445" cy="4294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Continue browsing…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3072174-C7E4-4274-97B7-B3BE1AA10EE2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V="1">
              <a:off x="7209191" y="2752453"/>
              <a:ext cx="1396221" cy="41469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AD785AF-3F25-4E9E-9A93-5FE2E746C54D}"/>
              </a:ext>
            </a:extLst>
          </p:cNvPr>
          <p:cNvGrpSpPr/>
          <p:nvPr/>
        </p:nvGrpSpPr>
        <p:grpSpPr>
          <a:xfrm>
            <a:off x="6156677" y="5211106"/>
            <a:ext cx="1403445" cy="1081881"/>
            <a:chOff x="6507468" y="2514722"/>
            <a:chExt cx="1403445" cy="1081881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0998A9BC-9605-4337-89E2-0EDC1A1B8B67}"/>
                </a:ext>
              </a:extLst>
            </p:cNvPr>
            <p:cNvSpPr/>
            <p:nvPr/>
          </p:nvSpPr>
          <p:spPr>
            <a:xfrm>
              <a:off x="6507468" y="3167149"/>
              <a:ext cx="1403445" cy="4294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… or go back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49B98C5-5981-4CCF-A5F6-33D25B509C85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6751591" y="2514722"/>
              <a:ext cx="457600" cy="6524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882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93716228-2419-47A0-8E2D-768895E9F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656" y="2683168"/>
            <a:ext cx="7409528" cy="1224761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34A9F4-CF5E-4527-BC6A-E8D88BBD5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78624" cy="4351338"/>
          </a:xfrm>
        </p:spPr>
        <p:txBody>
          <a:bodyPr/>
          <a:lstStyle/>
          <a:p>
            <a:r>
              <a:rPr lang="en-GB" dirty="0"/>
              <a:t>File -&gt; Find…</a:t>
            </a:r>
          </a:p>
          <a:p>
            <a:r>
              <a:rPr lang="en-GB" dirty="0"/>
              <a:t>File -&gt; Open…</a:t>
            </a:r>
          </a:p>
          <a:p>
            <a:r>
              <a:rPr lang="en-GB" dirty="0"/>
              <a:t>Ctrl-F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B9B4C4-8F6E-4CC9-9CBC-6CA69BD3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your work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43E2995-AD1F-4CE5-8EF3-20E7A060BEEC}"/>
              </a:ext>
            </a:extLst>
          </p:cNvPr>
          <p:cNvGrpSpPr/>
          <p:nvPr/>
        </p:nvGrpSpPr>
        <p:grpSpPr>
          <a:xfrm>
            <a:off x="4835856" y="1463612"/>
            <a:ext cx="2129050" cy="1602584"/>
            <a:chOff x="3669173" y="2385895"/>
            <a:chExt cx="2129050" cy="1602584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421CF169-B870-482F-A7DE-55C6FE133B86}"/>
                </a:ext>
              </a:extLst>
            </p:cNvPr>
            <p:cNvSpPr/>
            <p:nvPr/>
          </p:nvSpPr>
          <p:spPr>
            <a:xfrm>
              <a:off x="4062766" y="2385895"/>
              <a:ext cx="1735457" cy="5562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Filter the object type(s) you want to find…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979FFE9-45ED-4EC9-A560-5DCBAE1EC9B3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flipH="1">
              <a:off x="3669173" y="2942151"/>
              <a:ext cx="1261322" cy="104632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9FAB6C8-2E2E-490E-AF71-08A8D5958C4F}"/>
              </a:ext>
            </a:extLst>
          </p:cNvPr>
          <p:cNvGrpSpPr/>
          <p:nvPr/>
        </p:nvGrpSpPr>
        <p:grpSpPr>
          <a:xfrm>
            <a:off x="2211505" y="3548417"/>
            <a:ext cx="2051145" cy="1490106"/>
            <a:chOff x="4062767" y="1861352"/>
            <a:chExt cx="2051145" cy="1490106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42C81429-CB01-4FC3-B0A3-FCD4CF7B324A}"/>
                </a:ext>
              </a:extLst>
            </p:cNvPr>
            <p:cNvSpPr/>
            <p:nvPr/>
          </p:nvSpPr>
          <p:spPr>
            <a:xfrm>
              <a:off x="4062767" y="2795202"/>
              <a:ext cx="1561532" cy="5562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…start typing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75617F7-D7E1-40F6-AC7C-5A1B70027421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843533" y="1861352"/>
              <a:ext cx="1270379" cy="93385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250C87C-6E14-4401-9EBF-2F03A3E993BA}"/>
              </a:ext>
            </a:extLst>
          </p:cNvPr>
          <p:cNvGrpSpPr/>
          <p:nvPr/>
        </p:nvGrpSpPr>
        <p:grpSpPr>
          <a:xfrm>
            <a:off x="5043416" y="3821372"/>
            <a:ext cx="2410536" cy="1788083"/>
            <a:chOff x="3213763" y="1563375"/>
            <a:chExt cx="2410536" cy="1788083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EBADA7E-4922-4FE9-A66E-E09F073B5452}"/>
                </a:ext>
              </a:extLst>
            </p:cNvPr>
            <p:cNvSpPr/>
            <p:nvPr/>
          </p:nvSpPr>
          <p:spPr>
            <a:xfrm>
              <a:off x="4062767" y="2795202"/>
              <a:ext cx="1561532" cy="5562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Click or press Enter to open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359276B-CCB0-4DEF-B9D2-A51BA2938D9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3213763" y="1563375"/>
              <a:ext cx="1629770" cy="12318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427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0DCBC83-516C-4D8D-A905-AE63FAD17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487" y="2855537"/>
            <a:ext cx="3519513" cy="23479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8D6C82-7A3D-4D18-B544-1DAC8B1B6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190" y="2176099"/>
            <a:ext cx="3538563" cy="26622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B9B4C4-8F6E-4CC9-9CBC-6CA69BD3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your work 2: Favourites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43E2995-AD1F-4CE5-8EF3-20E7A060BEEC}"/>
              </a:ext>
            </a:extLst>
          </p:cNvPr>
          <p:cNvGrpSpPr/>
          <p:nvPr/>
        </p:nvGrpSpPr>
        <p:grpSpPr>
          <a:xfrm>
            <a:off x="8338012" y="1430877"/>
            <a:ext cx="1735457" cy="1876430"/>
            <a:chOff x="4062766" y="2385895"/>
            <a:chExt cx="1735457" cy="1876430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421CF169-B870-482F-A7DE-55C6FE133B86}"/>
                </a:ext>
              </a:extLst>
            </p:cNvPr>
            <p:cNvSpPr/>
            <p:nvPr/>
          </p:nvSpPr>
          <p:spPr>
            <a:xfrm>
              <a:off x="4062766" y="2385895"/>
              <a:ext cx="1735457" cy="5562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Find it in the “Favourites” list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979FFE9-45ED-4EC9-A560-5DCBAE1EC9B3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flipH="1">
              <a:off x="4500265" y="2942151"/>
              <a:ext cx="430230" cy="132017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250C87C-6E14-4401-9EBF-2F03A3E993BA}"/>
              </a:ext>
            </a:extLst>
          </p:cNvPr>
          <p:cNvGrpSpPr/>
          <p:nvPr/>
        </p:nvGrpSpPr>
        <p:grpSpPr>
          <a:xfrm>
            <a:off x="3127221" y="4231542"/>
            <a:ext cx="1561532" cy="1874518"/>
            <a:chOff x="7813249" y="1049310"/>
            <a:chExt cx="1561532" cy="1874518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EBADA7E-4922-4FE9-A66E-E09F073B5452}"/>
                </a:ext>
              </a:extLst>
            </p:cNvPr>
            <p:cNvSpPr/>
            <p:nvPr/>
          </p:nvSpPr>
          <p:spPr>
            <a:xfrm>
              <a:off x="7813249" y="2367572"/>
              <a:ext cx="1561532" cy="5562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Add something to your Favourites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359276B-CCB0-4DEF-B9D2-A51BA2938D9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8594015" y="1049310"/>
              <a:ext cx="164342" cy="131826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05278C-7597-4345-9F57-11F6B8A9C1CA}"/>
              </a:ext>
            </a:extLst>
          </p:cNvPr>
          <p:cNvCxnSpPr/>
          <p:nvPr/>
        </p:nvCxnSpPr>
        <p:spPr>
          <a:xfrm>
            <a:off x="4854054" y="3907809"/>
            <a:ext cx="180150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30216CA-5A09-4CB0-8805-FE8368088CC7}"/>
              </a:ext>
            </a:extLst>
          </p:cNvPr>
          <p:cNvGrpSpPr/>
          <p:nvPr/>
        </p:nvGrpSpPr>
        <p:grpSpPr>
          <a:xfrm>
            <a:off x="8418683" y="4517410"/>
            <a:ext cx="1851420" cy="2202290"/>
            <a:chOff x="7470754" y="730527"/>
            <a:chExt cx="1904027" cy="2193301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32E7CB4F-AE7B-41CC-A6A0-9E9C09EB7390}"/>
                </a:ext>
              </a:extLst>
            </p:cNvPr>
            <p:cNvSpPr/>
            <p:nvPr/>
          </p:nvSpPr>
          <p:spPr>
            <a:xfrm>
              <a:off x="7470754" y="2122709"/>
              <a:ext cx="1904027" cy="8011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This can contain object of various types (Catalogues, Projects, Cohorts, etc)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264C07E-A257-4395-B391-3BECABB535B8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flipH="1" flipV="1">
              <a:off x="7659936" y="730527"/>
              <a:ext cx="762831" cy="139218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685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34A9F4-CF5E-4527-BC6A-E8D88BBD5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018361" cy="4351338"/>
          </a:xfrm>
        </p:spPr>
        <p:txBody>
          <a:bodyPr/>
          <a:lstStyle/>
          <a:p>
            <a:r>
              <a:rPr lang="en-GB" dirty="0"/>
              <a:t>Go Home!</a:t>
            </a:r>
          </a:p>
          <a:p>
            <a:pPr lvl="1"/>
            <a:r>
              <a:rPr lang="en-GB" dirty="0"/>
              <a:t>This will always reset the windows layout</a:t>
            </a:r>
          </a:p>
          <a:p>
            <a:endParaRPr lang="en-GB" dirty="0"/>
          </a:p>
          <a:p>
            <a:r>
              <a:rPr lang="en-GB" dirty="0"/>
              <a:t>File -&gt; Open… or Find… (Ctrl-O or Ctrl-F)</a:t>
            </a:r>
          </a:p>
          <a:p>
            <a:pPr lvl="1"/>
            <a:r>
              <a:rPr lang="en-GB" dirty="0"/>
              <a:t>“Find” will find the object you want and pin it to the left, it will not alter the windows layout</a:t>
            </a:r>
          </a:p>
          <a:p>
            <a:pPr lvl="1"/>
            <a:r>
              <a:rPr lang="en-GB" dirty="0"/>
              <a:t>“Open” will set up the layout in a meaningful manner to work with the chosen item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B9B4C4-8F6E-4CC9-9CBC-6CA69BD3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I’m lost!</a:t>
            </a:r>
          </a:p>
        </p:txBody>
      </p:sp>
      <p:pic>
        <p:nvPicPr>
          <p:cNvPr id="14" name="Content Placeholder 10">
            <a:extLst>
              <a:ext uri="{FF2B5EF4-FFF2-40B4-BE49-F238E27FC236}">
                <a16:creationId xmlns:a16="http://schemas.microsoft.com/office/drawing/2014/main" id="{B25FA603-56E1-4CD2-B7CC-AF323EA761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7119" b="90035"/>
          <a:stretch/>
        </p:blipFill>
        <p:spPr>
          <a:xfrm>
            <a:off x="7956647" y="1527417"/>
            <a:ext cx="2492420" cy="14426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DF2F0D-67B5-4670-B83A-BED5DD8A3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541" y="4845843"/>
            <a:ext cx="4723242" cy="144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9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10780</TotalTime>
  <Words>331</Words>
  <Application>Microsoft Office PowerPoint</Application>
  <PresentationFormat>Widescreen</PresentationFormat>
  <Paragraphs>51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RDMP</vt:lpstr>
      <vt:lpstr>At a glance</vt:lpstr>
      <vt:lpstr>Top menu</vt:lpstr>
      <vt:lpstr>Home</vt:lpstr>
      <vt:lpstr>Help!</vt:lpstr>
      <vt:lpstr>Help can be navigated</vt:lpstr>
      <vt:lpstr>Find your work</vt:lpstr>
      <vt:lpstr>Find your work 2: Favourites</vt:lpstr>
      <vt:lpstr>I’m lost!</vt:lpstr>
      <vt:lpstr>Context menu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Cohort Generation</dc:title>
  <dc:creator>Thomas</dc:creator>
  <cp:lastModifiedBy>Leandro Tramma (Staff)</cp:lastModifiedBy>
  <cp:revision>95</cp:revision>
  <dcterms:created xsi:type="dcterms:W3CDTF">2015-10-22T08:46:37Z</dcterms:created>
  <dcterms:modified xsi:type="dcterms:W3CDTF">2019-10-30T15:49:53Z</dcterms:modified>
</cp:coreProperties>
</file>