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4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44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0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8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4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0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18BF-38E1-44F5-BA15-907158D1F196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1CF9-84B5-450A-881F-7ADBECBCF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2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Cloud 1043"/>
          <p:cNvSpPr/>
          <p:nvPr/>
        </p:nvSpPr>
        <p:spPr>
          <a:xfrm>
            <a:off x="7920037" y="1435115"/>
            <a:ext cx="4347262" cy="3638139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upload.wikimedia.org/wikipedia/commons/thumb/9/92/Cog_font_awesome.svg/512px-Cog_font_awesom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3187233"/>
            <a:ext cx="104298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1" y="-30121"/>
            <a:ext cx="1203325" cy="13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4349" y="52129"/>
            <a:ext cx="2998071" cy="1414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Extractable Columns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upload.wikimedia.org/wikipedia/commons/thumb/9/92/Cog_font_awesome.svg/512px-Cog_font_awesom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7" y="226573"/>
            <a:ext cx="104298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1674801"/>
            <a:ext cx="3171732" cy="2122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Validation Rules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0071" y="1158852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Builder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38579" y="4074345"/>
            <a:ext cx="203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Engine</a:t>
            </a:r>
            <a:endParaRPr lang="en-GB" dirty="0"/>
          </a:p>
        </p:txBody>
      </p:sp>
      <p:pic>
        <p:nvPicPr>
          <p:cNvPr id="14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138113"/>
            <a:ext cx="1203325" cy="13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99224" y="1305469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Repository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752769" y="2125610"/>
            <a:ext cx="113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‘View’ of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Records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6133015" y="793492"/>
            <a:ext cx="583697" cy="9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https://pixabay.com/static/uploads/photo/2013/07/12/17/22/database-1520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08" y="4917803"/>
            <a:ext cx="1203325" cy="13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264370" y="6103710"/>
            <a:ext cx="203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Engine</a:t>
            </a:r>
          </a:p>
          <a:p>
            <a:pPr algn="ctr"/>
            <a:r>
              <a:rPr lang="en-US" dirty="0" smtClean="0"/>
              <a:t>Results Database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460" y="2630752"/>
            <a:ext cx="109976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104476" y="2132851"/>
            <a:ext cx="136283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Consequence</a:t>
            </a:r>
            <a:endParaRPr lang="en-GB" sz="1600" dirty="0"/>
          </a:p>
        </p:txBody>
      </p:sp>
      <p:sp>
        <p:nvSpPr>
          <p:cNvPr id="48" name="Rectangle 47"/>
          <p:cNvSpPr/>
          <p:nvPr/>
        </p:nvSpPr>
        <p:spPr>
          <a:xfrm>
            <a:off x="337157" y="2890203"/>
            <a:ext cx="109976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1439173" y="2392302"/>
            <a:ext cx="136283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Consequence</a:t>
            </a:r>
            <a:endParaRPr lang="en-GB" sz="1600" dirty="0"/>
          </a:p>
        </p:txBody>
      </p:sp>
      <p:sp>
        <p:nvSpPr>
          <p:cNvPr id="50" name="Rectangle 49"/>
          <p:cNvSpPr/>
          <p:nvPr/>
        </p:nvSpPr>
        <p:spPr>
          <a:xfrm>
            <a:off x="633375" y="3160149"/>
            <a:ext cx="109976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35391" y="2662248"/>
            <a:ext cx="1362837" cy="39132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Consequence</a:t>
            </a:r>
            <a:endParaRPr lang="en-GB" sz="1600" dirty="0"/>
          </a:p>
        </p:txBody>
      </p:sp>
      <p:sp>
        <p:nvSpPr>
          <p:cNvPr id="53" name="Rectangle 52"/>
          <p:cNvSpPr/>
          <p:nvPr/>
        </p:nvSpPr>
        <p:spPr>
          <a:xfrm>
            <a:off x="1934270" y="545344"/>
            <a:ext cx="1244017" cy="6116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Verbatim Columns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3171733" y="584222"/>
            <a:ext cx="1424075" cy="6116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Transformed</a:t>
            </a:r>
          </a:p>
          <a:p>
            <a:pPr algn="ctr"/>
            <a:r>
              <a:rPr lang="en-US" dirty="0" smtClean="0"/>
              <a:t>Columns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08250" y="759533"/>
            <a:ext cx="535771" cy="1076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4564" y="1170496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Catalogue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284680" y="4418372"/>
            <a:ext cx="1" cy="6875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8392688" y="2292666"/>
            <a:ext cx="4739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Computes worst consequence per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data load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month in dataset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date of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pivot category</a:t>
            </a:r>
          </a:p>
          <a:p>
            <a:r>
              <a:rPr lang="en-US" sz="1400" dirty="0" smtClean="0"/>
              <a:t>Computes worst consequence per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month in dataset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date of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pivot category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6281570" y="4695263"/>
            <a:ext cx="6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Results</a:t>
            </a:r>
            <a:endParaRPr lang="en-GB" sz="12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3" y="4107355"/>
            <a:ext cx="3690336" cy="2552694"/>
          </a:xfrm>
          <a:prstGeom prst="rect">
            <a:avLst/>
          </a:prstGeom>
        </p:spPr>
      </p:pic>
      <p:cxnSp>
        <p:nvCxnSpPr>
          <p:cNvPr id="73" name="Straight Arrow Connector 72"/>
          <p:cNvCxnSpPr>
            <a:stCxn id="37" idx="1"/>
          </p:cNvCxnSpPr>
          <p:nvPr/>
        </p:nvCxnSpPr>
        <p:spPr>
          <a:xfrm flipH="1" flipV="1">
            <a:off x="4031273" y="5554455"/>
            <a:ext cx="1648635" cy="277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522322" y="5177269"/>
            <a:ext cx="2128435" cy="4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98330" y="5348810"/>
            <a:ext cx="137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All results</a:t>
            </a:r>
          </a:p>
          <a:p>
            <a:r>
              <a:rPr lang="en-US" sz="1200" dirty="0" smtClean="0"/>
              <a:t>from all executions</a:t>
            </a:r>
            <a:endParaRPr lang="en-GB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451807" y="4968988"/>
            <a:ext cx="94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Annotations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505075" y="6584371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</a:t>
            </a:r>
            <a:endParaRPr lang="en-GB" dirty="0"/>
          </a:p>
        </p:txBody>
      </p:sp>
      <p:cxnSp>
        <p:nvCxnSpPr>
          <p:cNvPr id="86" name="Straight Arrow Connector 85"/>
          <p:cNvCxnSpPr>
            <a:stCxn id="11" idx="2"/>
            <a:endCxn id="1043" idx="0"/>
          </p:cNvCxnSpPr>
          <p:nvPr/>
        </p:nvCxnSpPr>
        <p:spPr>
          <a:xfrm>
            <a:off x="7338332" y="1674801"/>
            <a:ext cx="33756" cy="2901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6453462" y="1964928"/>
            <a:ext cx="1837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Extraction ‘View</a:t>
            </a:r>
            <a:r>
              <a:rPr lang="en-US" sz="1100" dirty="0"/>
              <a:t>’ </a:t>
            </a:r>
            <a:r>
              <a:rPr lang="en-US" sz="1100" dirty="0" smtClean="0"/>
              <a:t>of Records</a:t>
            </a:r>
            <a:endParaRPr lang="en-GB" sz="1100" dirty="0"/>
          </a:p>
        </p:txBody>
      </p:sp>
      <p:sp>
        <p:nvSpPr>
          <p:cNvPr id="1045" name="Oval 1044"/>
          <p:cNvSpPr/>
          <p:nvPr/>
        </p:nvSpPr>
        <p:spPr>
          <a:xfrm>
            <a:off x="7548894" y="2992018"/>
            <a:ext cx="465945" cy="4979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7144170" y="3367583"/>
            <a:ext cx="345744" cy="3694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6799137" y="3350482"/>
            <a:ext cx="168191" cy="1797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76547" y="2175298"/>
            <a:ext cx="1734821" cy="117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6476547" y="2297997"/>
            <a:ext cx="1734821" cy="117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6476546" y="2422019"/>
            <a:ext cx="1734821" cy="117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6476546" y="2545532"/>
            <a:ext cx="1734821" cy="117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203717" y="2791071"/>
            <a:ext cx="2556359" cy="6421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654308" y="2677347"/>
            <a:ext cx="621407" cy="6987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7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19</cp:revision>
  <dcterms:created xsi:type="dcterms:W3CDTF">2016-04-14T13:43:01Z</dcterms:created>
  <dcterms:modified xsi:type="dcterms:W3CDTF">2016-04-14T14:33:23Z</dcterms:modified>
</cp:coreProperties>
</file>