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4660"/>
  </p:normalViewPr>
  <p:slideViewPr>
    <p:cSldViewPr snapToGrid="0">
      <p:cViewPr>
        <p:scale>
          <a:sx n="100" d="100"/>
          <a:sy n="100" d="100"/>
        </p:scale>
        <p:origin x="3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9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9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8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7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D43E-C091-4A73-9E12-2E2EE6D439F6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880C-68B3-4BB7-90C4-B6DFE2891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1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575342" y="3126118"/>
            <a:ext cx="10328562" cy="2292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 Configuration (In Data Export </a:t>
            </a:r>
            <a:r>
              <a:rPr lang="en-US" dirty="0" smtClean="0">
                <a:solidFill>
                  <a:schemeClr val="tx1"/>
                </a:solidFill>
              </a:rPr>
              <a:t>Manager Database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5434" y="202997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Cohort (In Cohort Database)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564783" y="575111"/>
            <a:ext cx="2878381" cy="236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https://upload.wikimedia.org/wikipedia/commons/thumb/1/12/User_icon_2.svg/1024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91" y="1683111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1/12/User_icon_2.svg/1024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51" y="573603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1/12/User_icon_2.svg/1024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06" y="1683111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140" y="1326365"/>
            <a:ext cx="1377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1100" dirty="0">
                <a:solidFill>
                  <a:prstClr val="black"/>
                </a:solidFill>
              </a:rPr>
              <a:t>ID: </a:t>
            </a:r>
            <a:r>
              <a:rPr lang="en-US" sz="1100" dirty="0" smtClean="0">
                <a:solidFill>
                  <a:prstClr val="black"/>
                </a:solidFill>
              </a:rPr>
              <a:t>104</a:t>
            </a:r>
            <a:endParaRPr lang="en-US" sz="1100" dirty="0">
              <a:solidFill>
                <a:prstClr val="black"/>
              </a:solidFill>
            </a:endParaRPr>
          </a:p>
          <a:p>
            <a:pPr lvl="0" algn="ctr"/>
            <a:r>
              <a:rPr lang="en-US" sz="1100" dirty="0">
                <a:solidFill>
                  <a:prstClr val="black"/>
                </a:solidFill>
              </a:rPr>
              <a:t>Project Alias: </a:t>
            </a:r>
            <a:r>
              <a:rPr lang="en-US" sz="1100" dirty="0" smtClean="0">
                <a:solidFill>
                  <a:prstClr val="black"/>
                </a:solidFill>
              </a:rPr>
              <a:t>abc212</a:t>
            </a:r>
            <a:endParaRPr lang="en-GB" sz="11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8579" y="2465425"/>
            <a:ext cx="1377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ID: 231</a:t>
            </a:r>
          </a:p>
          <a:p>
            <a:pPr algn="ctr"/>
            <a:r>
              <a:rPr lang="en-US" sz="1100" dirty="0" smtClean="0"/>
              <a:t>Project Alias: abc103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18117" y="2466655"/>
            <a:ext cx="1377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ID: 205</a:t>
            </a:r>
          </a:p>
          <a:p>
            <a:pPr algn="ctr"/>
            <a:r>
              <a:rPr lang="en-US" sz="1100" dirty="0" smtClean="0"/>
              <a:t>Project Alias: abc104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6483076" y="509808"/>
            <a:ext cx="5420827" cy="236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948454" y="159526"/>
            <a:ext cx="454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Records (In Data Repository Database)</a:t>
            </a:r>
            <a:endParaRPr lang="en-GB" dirty="0"/>
          </a:p>
        </p:txBody>
      </p:sp>
      <p:pic>
        <p:nvPicPr>
          <p:cNvPr id="1028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4" y="601091"/>
            <a:ext cx="348559" cy="3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4" y="1085448"/>
            <a:ext cx="348559" cy="3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4" y="1611597"/>
            <a:ext cx="348559" cy="3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4" y="2056803"/>
            <a:ext cx="348559" cy="3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54" y="2500598"/>
            <a:ext cx="348559" cy="34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97013" y="580318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 </a:t>
            </a:r>
            <a:r>
              <a:rPr lang="en-US" dirty="0" err="1" smtClean="0"/>
              <a:t>hospitalisation</a:t>
            </a:r>
            <a:r>
              <a:rPr lang="en-US" dirty="0" smtClean="0"/>
              <a:t> record 2001/01/01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97013" y="1085448"/>
            <a:ext cx="390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 </a:t>
            </a:r>
            <a:r>
              <a:rPr lang="en-US" dirty="0" err="1" smtClean="0"/>
              <a:t>hospitalisation</a:t>
            </a:r>
            <a:r>
              <a:rPr lang="en-US" dirty="0" smtClean="0"/>
              <a:t> record 2002/05/01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97013" y="1608357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231 </a:t>
            </a:r>
            <a:r>
              <a:rPr lang="en-US" dirty="0" err="1" smtClean="0"/>
              <a:t>hospitalisation</a:t>
            </a:r>
            <a:r>
              <a:rPr lang="en-US" dirty="0" smtClean="0"/>
              <a:t> record 2003/03/01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304330" y="2036030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 </a:t>
            </a:r>
            <a:r>
              <a:rPr lang="en-US" dirty="0" err="1" smtClean="0"/>
              <a:t>hospitalisation</a:t>
            </a:r>
            <a:r>
              <a:rPr lang="en-US" dirty="0" smtClean="0"/>
              <a:t> record 2001/01/01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7304330" y="2463703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 </a:t>
            </a:r>
            <a:r>
              <a:rPr lang="en-US" dirty="0" err="1" smtClean="0"/>
              <a:t>hospitalisation</a:t>
            </a:r>
            <a:r>
              <a:rPr lang="en-US" dirty="0" smtClean="0"/>
              <a:t> record 2002/02/01</a:t>
            </a:r>
            <a:endParaRPr lang="en-GB" dirty="0"/>
          </a:p>
        </p:txBody>
      </p:sp>
      <p:sp>
        <p:nvSpPr>
          <p:cNvPr id="1024" name="Rectangle 1023"/>
          <p:cNvSpPr/>
          <p:nvPr/>
        </p:nvSpPr>
        <p:spPr>
          <a:xfrm>
            <a:off x="1949684" y="3501015"/>
            <a:ext cx="1302335" cy="613748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Extractable</a:t>
            </a:r>
          </a:p>
          <a:p>
            <a:pPr algn="ctr"/>
            <a:r>
              <a:rPr lang="en-US" dirty="0" smtClean="0"/>
              <a:t>Cohort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579337" y="4688798"/>
            <a:ext cx="1152525" cy="39467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063568" y="4198687"/>
            <a:ext cx="1152525" cy="673704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</a:t>
            </a:r>
          </a:p>
          <a:p>
            <a:pPr algn="ctr"/>
            <a:r>
              <a:rPr lang="en-US" dirty="0" smtClean="0"/>
              <a:t>Columns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6926356" y="3949897"/>
            <a:ext cx="1152525" cy="39467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Lookups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5706016" y="3737065"/>
            <a:ext cx="1255582" cy="57782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 Documents</a:t>
            </a:r>
            <a:endParaRPr lang="en-GB" dirty="0"/>
          </a:p>
        </p:txBody>
      </p:sp>
      <p:sp>
        <p:nvSpPr>
          <p:cNvPr id="1029" name="Left Brace 1028"/>
          <p:cNvSpPr/>
          <p:nvPr/>
        </p:nvSpPr>
        <p:spPr>
          <a:xfrm>
            <a:off x="6100985" y="560918"/>
            <a:ext cx="543045" cy="13590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3164" y="1080143"/>
            <a:ext cx="131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Records matching</a:t>
            </a:r>
          </a:p>
          <a:p>
            <a:pPr algn="ctr"/>
            <a:r>
              <a:rPr lang="en-US" sz="1200" dirty="0" smtClean="0"/>
              <a:t> criteria</a:t>
            </a:r>
            <a:endParaRPr lang="en-GB" sz="1200" dirty="0"/>
          </a:p>
        </p:txBody>
      </p:sp>
      <p:sp>
        <p:nvSpPr>
          <p:cNvPr id="37" name="Rectangle 36"/>
          <p:cNvSpPr/>
          <p:nvPr/>
        </p:nvSpPr>
        <p:spPr>
          <a:xfrm>
            <a:off x="2434193" y="3900281"/>
            <a:ext cx="1297391" cy="550496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Extractable</a:t>
            </a:r>
          </a:p>
          <a:p>
            <a:pPr algn="ctr"/>
            <a:r>
              <a:rPr lang="en-US" dirty="0" smtClean="0"/>
              <a:t>Dataset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64141" y="5710500"/>
            <a:ext cx="10365901" cy="1130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Extracted Bundle (Automatically created)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2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29" y="6049634"/>
            <a:ext cx="231803" cy="2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251009" y="6029400"/>
            <a:ext cx="2811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abc212 </a:t>
            </a:r>
            <a:r>
              <a:rPr lang="en-US" sz="1200" dirty="0" err="1" smtClean="0"/>
              <a:t>hospitalisation</a:t>
            </a:r>
            <a:r>
              <a:rPr lang="en-US" sz="1200" dirty="0" smtClean="0"/>
              <a:t> record 2001/01/01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259330" y="6261913"/>
            <a:ext cx="2811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abc212 </a:t>
            </a:r>
            <a:r>
              <a:rPr lang="en-US" sz="1200" dirty="0" err="1" smtClean="0"/>
              <a:t>hospitalisation</a:t>
            </a:r>
            <a:r>
              <a:rPr lang="en-US" sz="1200" dirty="0" smtClean="0"/>
              <a:t> record 2002/05/01</a:t>
            </a:r>
            <a:endParaRPr lang="en-GB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259330" y="6475922"/>
            <a:ext cx="2811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abc103 </a:t>
            </a:r>
            <a:r>
              <a:rPr lang="en-US" dirty="0" err="1"/>
              <a:t>hospitalisation</a:t>
            </a:r>
            <a:r>
              <a:rPr lang="en-US" dirty="0"/>
              <a:t> record 2003/03/01</a:t>
            </a:r>
            <a:endParaRPr lang="en-GB" dirty="0"/>
          </a:p>
        </p:txBody>
      </p:sp>
      <p:pic>
        <p:nvPicPr>
          <p:cNvPr id="78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50" y="6287002"/>
            <a:ext cx="231803" cy="2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https://upload.wikimedia.org/wikipedia/commons/thumb/2/23/Emblem-person-orange.svg/1024px-Emblem-person-orang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71" y="6497475"/>
            <a:ext cx="231803" cy="23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10" descr="https://upload.wikimedia.org/wikipedia/commons/thumb/e/ec/Pdf_by_mimooh.svg/2000px-Pdf_by_mimooh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23" y="6116675"/>
            <a:ext cx="363732" cy="3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TextBox 1049"/>
          <p:cNvSpPr txBox="1"/>
          <p:nvPr/>
        </p:nvSpPr>
        <p:spPr>
          <a:xfrm>
            <a:off x="5684215" y="6149473"/>
            <a:ext cx="2324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HospitalisationQuestionnaire1.pdf</a:t>
            </a:r>
            <a:endParaRPr lang="en-GB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650729" y="6484417"/>
            <a:ext cx="14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Dictionary.doc</a:t>
            </a:r>
            <a:endParaRPr lang="en-GB" sz="1200" dirty="0"/>
          </a:p>
        </p:txBody>
      </p:sp>
      <p:pic>
        <p:nvPicPr>
          <p:cNvPr id="85" name="Picture 12" descr="https://upload.wikimedia.org/wikipedia/commons/thumb/4/4f/Microsoft_Word_2013_logo.svg/2000px-Microsoft_Word_2013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84" y="6518805"/>
            <a:ext cx="316071" cy="31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4" descr="https://pixabay.com/static/uploads/photo/2012/04/11/00/07/graph-27234_960_7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82" y="6071974"/>
            <a:ext cx="388718" cy="3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497324" y="6108675"/>
            <a:ext cx="1726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Graphs of data extracted</a:t>
            </a:r>
            <a:endParaRPr lang="en-GB" sz="1200" dirty="0"/>
          </a:p>
        </p:txBody>
      </p:sp>
      <p:sp>
        <p:nvSpPr>
          <p:cNvPr id="1055" name="Left Brace 1054"/>
          <p:cNvSpPr/>
          <p:nvPr/>
        </p:nvSpPr>
        <p:spPr>
          <a:xfrm>
            <a:off x="747702" y="297932"/>
            <a:ext cx="778185" cy="27384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e 90"/>
          <p:cNvSpPr/>
          <p:nvPr/>
        </p:nvSpPr>
        <p:spPr>
          <a:xfrm>
            <a:off x="739307" y="3100354"/>
            <a:ext cx="778185" cy="24700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Left Brace 91"/>
          <p:cNvSpPr/>
          <p:nvPr/>
        </p:nvSpPr>
        <p:spPr>
          <a:xfrm>
            <a:off x="737482" y="5634394"/>
            <a:ext cx="778185" cy="119369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5506" y="400095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139418" y="15029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53374" y="611644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8114672" y="3949897"/>
            <a:ext cx="1561966" cy="58564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Configurations</a:t>
            </a:r>
            <a:endParaRPr lang="en-GB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75341" y="3060349"/>
            <a:ext cx="1032856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601480" y="5626408"/>
            <a:ext cx="1032856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>
            <a:off x="6117864" y="2013939"/>
            <a:ext cx="543045" cy="88175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69104" y="2301249"/>
            <a:ext cx="104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 matching</a:t>
            </a:r>
          </a:p>
        </p:txBody>
      </p:sp>
      <p:sp>
        <p:nvSpPr>
          <p:cNvPr id="35" name="Cross 34"/>
          <p:cNvSpPr/>
          <p:nvPr/>
        </p:nvSpPr>
        <p:spPr>
          <a:xfrm rot="2700000">
            <a:off x="5642541" y="2225679"/>
            <a:ext cx="436217" cy="436217"/>
          </a:xfrm>
          <a:prstGeom prst="plus">
            <a:avLst>
              <a:gd name="adj" fmla="val 392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6" descr="File:Green tick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6" y="1085447"/>
            <a:ext cx="388631" cy="38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8" descr="https://upload.wikimedia.org/wikipedia/commons/thumb/8/86/Microsoft_Excel_2013_logo.svg/2000px-Microsoft_Excel_2013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75" y="6487254"/>
            <a:ext cx="364882" cy="3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8497324" y="6467492"/>
            <a:ext cx="151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ICD Lookup Codes.xls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844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47</cp:revision>
  <dcterms:created xsi:type="dcterms:W3CDTF">2016-04-13T13:44:11Z</dcterms:created>
  <dcterms:modified xsi:type="dcterms:W3CDTF">2016-04-13T14:53:15Z</dcterms:modified>
</cp:coreProperties>
</file>