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3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1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3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57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FF1B-287E-4F36-888F-3FAE47181D3E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3054-BD4A-401E-8C29-4B06E4E74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0" y="1184366"/>
            <a:ext cx="8128000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Prescribing</a:t>
            </a:r>
            <a:endParaRPr lang="en-GB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201786" y="2778034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7281" y="748933"/>
            <a:ext cx="8128000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Biochemistry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181601" y="1619799"/>
            <a:ext cx="4043680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Virology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329799" y="2845930"/>
            <a:ext cx="16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Tayside 2001 Approvals</a:t>
            </a:r>
            <a:endParaRPr lang="en-GB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3550"/>
              </p:ext>
            </p:extLst>
          </p:nvPr>
        </p:nvGraphicFramePr>
        <p:xfrm>
          <a:off x="1097280" y="57851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05840" y="6124589"/>
            <a:ext cx="25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years (Real Space)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406513" y="3786646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Fife 2001 Approvals</a:t>
            </a:r>
            <a:endParaRPr lang="en-GB" sz="1200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1201786" y="3807214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122026" y="2778034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55630" y="2847654"/>
            <a:ext cx="16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Tayside 2002 Approvals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55630" y="3786646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Fife 2002 Approvals</a:t>
            </a:r>
            <a:endParaRPr lang="en-GB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3122026" y="3807214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039729" y="2769321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3333" y="2838941"/>
            <a:ext cx="16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Tayside 2003 Approvals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3333" y="3777933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Fife 2003 Approvals</a:t>
            </a:r>
            <a:endParaRPr lang="en-GB" sz="1200" dirty="0"/>
          </a:p>
        </p:txBody>
      </p:sp>
      <p:cxnSp>
        <p:nvCxnSpPr>
          <p:cNvPr id="26" name="Elbow Connector 25"/>
          <p:cNvCxnSpPr/>
          <p:nvPr/>
        </p:nvCxnSpPr>
        <p:spPr>
          <a:xfrm flipV="1">
            <a:off x="5039729" y="3798501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3047" y="4662692"/>
            <a:ext cx="205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Approval to add Virology Data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o routinely held datasets</a:t>
            </a:r>
            <a:endParaRPr lang="en-GB" sz="1200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5089443" y="4683260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7071238" y="2773677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04842" y="2843297"/>
            <a:ext cx="16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Tayside 2004 Approvals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104842" y="3782289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Fife 2004 Approvals</a:t>
            </a:r>
            <a:endParaRPr lang="en-GB" sz="1200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7071238" y="3802857"/>
            <a:ext cx="1898465" cy="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54983" y="302228"/>
            <a:ext cx="22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Datasets (Catalogues)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175491" y="2328228"/>
            <a:ext cx="20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Governance Periods</a:t>
            </a:r>
            <a:endParaRPr lang="en-GB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99" y="4029008"/>
            <a:ext cx="172511" cy="17705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48849" y="4068988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Approval2001F.pdf</a:t>
            </a:r>
            <a:endParaRPr lang="en-GB" sz="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99" y="4260931"/>
            <a:ext cx="228632" cy="15242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64326" y="425365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Request2001F.eml</a:t>
            </a:r>
            <a:endParaRPr lang="en-GB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19" y="4042356"/>
            <a:ext cx="172511" cy="17705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28869" y="4082336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Approval2002F.pdf</a:t>
            </a:r>
            <a:endParaRPr lang="en-GB" sz="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19" y="4274279"/>
            <a:ext cx="228632" cy="15242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44346" y="426700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Request2002F.eml</a:t>
            </a:r>
            <a:endParaRPr lang="en-GB" sz="600" dirty="0"/>
          </a:p>
        </p:txBody>
      </p:sp>
      <p:sp>
        <p:nvSpPr>
          <p:cNvPr id="44" name="TextBox 43"/>
          <p:cNvSpPr txBox="1"/>
          <p:nvPr/>
        </p:nvSpPr>
        <p:spPr>
          <a:xfrm>
            <a:off x="1614771" y="3155851"/>
            <a:ext cx="7938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Approval2001T.eml</a:t>
            </a:r>
            <a:endParaRPr lang="en-GB" sz="6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303" y="3347794"/>
            <a:ext cx="228632" cy="15242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12830" y="3340517"/>
            <a:ext cx="766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Request2001T.eml</a:t>
            </a:r>
            <a:endParaRPr lang="en-GB" sz="6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69" y="3386207"/>
            <a:ext cx="228632" cy="15242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378896" y="3378930"/>
            <a:ext cx="766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Request2002T.eml</a:t>
            </a:r>
            <a:endParaRPr lang="en-GB" sz="6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18" y="3159632"/>
            <a:ext cx="228632" cy="15242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370190" y="3175051"/>
            <a:ext cx="7938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Approval2002T.eml</a:t>
            </a:r>
            <a:endParaRPr lang="en-GB" sz="6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37" y="3178832"/>
            <a:ext cx="228632" cy="15242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25" y="3399771"/>
            <a:ext cx="228632" cy="15242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421152" y="3392494"/>
            <a:ext cx="766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Request2003T.eml</a:t>
            </a:r>
            <a:endParaRPr lang="en-GB" sz="600" dirty="0"/>
          </a:p>
        </p:txBody>
      </p:sp>
      <p:sp>
        <p:nvSpPr>
          <p:cNvPr id="62" name="TextBox 61"/>
          <p:cNvSpPr txBox="1"/>
          <p:nvPr/>
        </p:nvSpPr>
        <p:spPr>
          <a:xfrm>
            <a:off x="5412446" y="3188615"/>
            <a:ext cx="7938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Approval2003T.eml</a:t>
            </a:r>
            <a:endParaRPr lang="en-GB" sz="6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93" y="3192396"/>
            <a:ext cx="228632" cy="15242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25" y="3367433"/>
            <a:ext cx="228632" cy="15242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542052" y="3360156"/>
            <a:ext cx="766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Request2004T.eml</a:t>
            </a:r>
            <a:endParaRPr lang="en-GB" sz="600" dirty="0"/>
          </a:p>
        </p:txBody>
      </p:sp>
      <p:sp>
        <p:nvSpPr>
          <p:cNvPr id="66" name="TextBox 65"/>
          <p:cNvSpPr txBox="1"/>
          <p:nvPr/>
        </p:nvSpPr>
        <p:spPr>
          <a:xfrm>
            <a:off x="7533346" y="3156277"/>
            <a:ext cx="7938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Approval2004T.eml</a:t>
            </a:r>
            <a:endParaRPr lang="en-GB" sz="6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93" y="3160058"/>
            <a:ext cx="228632" cy="15242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25" y="4017521"/>
            <a:ext cx="172511" cy="17705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405675" y="4057501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Approval2003F.pdf</a:t>
            </a:r>
            <a:endParaRPr lang="en-GB" sz="6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25" y="4249444"/>
            <a:ext cx="228632" cy="152421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421152" y="4242167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Request2003F.eml</a:t>
            </a:r>
            <a:endParaRPr lang="en-GB" sz="6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96" y="4049456"/>
            <a:ext cx="172511" cy="177051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513546" y="4089436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Approval2002F.pdf</a:t>
            </a:r>
            <a:endParaRPr lang="en-GB" sz="6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96" y="4281379"/>
            <a:ext cx="228632" cy="15242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529023" y="427410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Request2002F.eml</a:t>
            </a:r>
            <a:endParaRPr lang="en-GB" sz="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66" y="5149740"/>
            <a:ext cx="228632" cy="15242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274093" y="5142463"/>
            <a:ext cx="18181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LetterToFifeRequestingVirologyDataAccess2003.eml</a:t>
            </a:r>
            <a:endParaRPr lang="en-GB" sz="6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66" y="5341550"/>
            <a:ext cx="228632" cy="15242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274093" y="5334273"/>
            <a:ext cx="19383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LetterToTaysideRequestingVirologyDataAccess2003.eml</a:t>
            </a:r>
            <a:endParaRPr lang="en-GB" sz="6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47" y="5524429"/>
            <a:ext cx="228632" cy="15242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57574" y="5517152"/>
            <a:ext cx="8996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ResponseFromFife.eml</a:t>
            </a:r>
            <a:endParaRPr lang="en-GB" sz="600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26" y="5510127"/>
            <a:ext cx="228632" cy="15242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206253" y="5502850"/>
            <a:ext cx="10198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ResponseFromTayside.eml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94736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4</cp:revision>
  <dcterms:created xsi:type="dcterms:W3CDTF">2016-01-07T10:00:15Z</dcterms:created>
  <dcterms:modified xsi:type="dcterms:W3CDTF">2016-01-07T10:15:12Z</dcterms:modified>
</cp:coreProperties>
</file>