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1" r:id="rId4"/>
    <p:sldId id="272" r:id="rId5"/>
    <p:sldId id="282" r:id="rId6"/>
    <p:sldId id="283" r:id="rId7"/>
    <p:sldId id="27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86"/>
            <p14:sldId id="281"/>
            <p14:sldId id="272"/>
            <p14:sldId id="282"/>
            <p14:sldId id="283"/>
            <p14:sldId id="273"/>
            <p14:sldId id="284"/>
            <p14:sldId id="285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access to some of the more used functionality of RDMP. Always good to start here or go back here when starting new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main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539-A1D4-4098-B229-09B11EA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DC94-89EE-4D6D-976E-6AEDA8AE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"/>
          <a:stretch/>
        </p:blipFill>
        <p:spPr>
          <a:xfrm>
            <a:off x="143857" y="247453"/>
            <a:ext cx="11904286" cy="63630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E6D6B-69F6-40D9-99CC-91FF128773DD}"/>
              </a:ext>
            </a:extLst>
          </p:cNvPr>
          <p:cNvGrpSpPr/>
          <p:nvPr/>
        </p:nvGrpSpPr>
        <p:grpSpPr>
          <a:xfrm>
            <a:off x="8146381" y="343147"/>
            <a:ext cx="2037337" cy="315446"/>
            <a:chOff x="4667962" y="1106429"/>
            <a:chExt cx="2037337" cy="3154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800758-C26D-4578-8107-48733CDAD026}"/>
                </a:ext>
              </a:extLst>
            </p:cNvPr>
            <p:cNvSpPr/>
            <p:nvPr/>
          </p:nvSpPr>
          <p:spPr>
            <a:xfrm>
              <a:off x="5522493" y="110642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Menu area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2BB7B2-CE14-4944-9D0A-74D8C65DDAA5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4667962" y="1264152"/>
              <a:ext cx="854531" cy="917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D0FA9B-9538-4B78-8266-2C8C9B2970D7}"/>
              </a:ext>
            </a:extLst>
          </p:cNvPr>
          <p:cNvSpPr/>
          <p:nvPr/>
        </p:nvSpPr>
        <p:spPr>
          <a:xfrm>
            <a:off x="124171" y="365124"/>
            <a:ext cx="8022210" cy="455007"/>
          </a:xfrm>
          <a:prstGeom prst="roundRect">
            <a:avLst/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F74C96-51B2-4A0A-89B2-AB7A7C616528}"/>
              </a:ext>
            </a:extLst>
          </p:cNvPr>
          <p:cNvSpPr/>
          <p:nvPr/>
        </p:nvSpPr>
        <p:spPr>
          <a:xfrm>
            <a:off x="124171" y="820131"/>
            <a:ext cx="2986726" cy="5908086"/>
          </a:xfrm>
          <a:prstGeom prst="roundRect">
            <a:avLst>
              <a:gd name="adj" fmla="val 5305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1B89F-6689-467D-B5D4-A4E988651A88}"/>
              </a:ext>
            </a:extLst>
          </p:cNvPr>
          <p:cNvSpPr/>
          <p:nvPr/>
        </p:nvSpPr>
        <p:spPr>
          <a:xfrm>
            <a:off x="3130582" y="820131"/>
            <a:ext cx="8937247" cy="5908086"/>
          </a:xfrm>
          <a:prstGeom prst="roundRect">
            <a:avLst>
              <a:gd name="adj" fmla="val 2433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28A5F-2ECE-47BA-AD55-A7EBE94B66FC}"/>
              </a:ext>
            </a:extLst>
          </p:cNvPr>
          <p:cNvSpPr/>
          <p:nvPr/>
        </p:nvSpPr>
        <p:spPr>
          <a:xfrm>
            <a:off x="946037" y="3619892"/>
            <a:ext cx="1342994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Collection area: list of all elements of a particular 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B9D26C-D4F7-4FEE-83B8-6D21BED78C86}"/>
              </a:ext>
            </a:extLst>
          </p:cNvPr>
          <p:cNvSpPr/>
          <p:nvPr/>
        </p:nvSpPr>
        <p:spPr>
          <a:xfrm>
            <a:off x="5424503" y="3619892"/>
            <a:ext cx="2390318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Working area: main activities happen here (editing a Catalogue, running a cohort builder, etc.)</a:t>
            </a:r>
          </a:p>
        </p:txBody>
      </p:sp>
    </p:spTree>
    <p:extLst>
      <p:ext uri="{BB962C8B-B14F-4D97-AF65-F5344CB8AC3E}">
        <p14:creationId xmlns:p14="http://schemas.microsoft.com/office/powerpoint/2010/main" val="25749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menu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614E41-155D-4821-B03D-1C231E9E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0035"/>
          <a:stretch/>
        </p:blipFill>
        <p:spPr>
          <a:xfrm>
            <a:off x="641447" y="1643456"/>
            <a:ext cx="11089730" cy="8267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25982-042A-49D9-8BB5-470728D02955}"/>
              </a:ext>
            </a:extLst>
          </p:cNvPr>
          <p:cNvGrpSpPr/>
          <p:nvPr/>
        </p:nvGrpSpPr>
        <p:grpSpPr>
          <a:xfrm>
            <a:off x="592203" y="2483890"/>
            <a:ext cx="1182806" cy="943775"/>
            <a:chOff x="5758163" y="545917"/>
            <a:chExt cx="1182806" cy="9437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C261FC-EE44-440C-8C40-3EE2079C94F4}"/>
                </a:ext>
              </a:extLst>
            </p:cNvPr>
            <p:cNvSpPr/>
            <p:nvPr/>
          </p:nvSpPr>
          <p:spPr>
            <a:xfrm>
              <a:off x="5758163" y="1174246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 button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7EEE26-BEBE-4973-819E-71763B3A782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349566" y="545917"/>
              <a:ext cx="322197" cy="6283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6ABE54-0515-46BE-8771-5B17688EC30E}"/>
              </a:ext>
            </a:extLst>
          </p:cNvPr>
          <p:cNvGrpSpPr/>
          <p:nvPr/>
        </p:nvGrpSpPr>
        <p:grpSpPr>
          <a:xfrm>
            <a:off x="3766782" y="2793239"/>
            <a:ext cx="1182806" cy="792149"/>
            <a:chOff x="8780342" y="697055"/>
            <a:chExt cx="1182806" cy="79214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24A985-88F1-4B37-B89B-1BAC0F857972}"/>
                </a:ext>
              </a:extLst>
            </p:cNvPr>
            <p:cNvSpPr/>
            <p:nvPr/>
          </p:nvSpPr>
          <p:spPr>
            <a:xfrm>
              <a:off x="8780342" y="117375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Main functions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05B455-D011-4F26-9C39-3C91FB3F6920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flipV="1">
              <a:off x="9371745" y="697055"/>
              <a:ext cx="1" cy="476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482E0D-C8A8-4D0C-888E-FF9A1834303D}"/>
              </a:ext>
            </a:extLst>
          </p:cNvPr>
          <p:cNvSpPr/>
          <p:nvPr/>
        </p:nvSpPr>
        <p:spPr>
          <a:xfrm rot="16200000">
            <a:off x="4203511" y="322994"/>
            <a:ext cx="309349" cy="4631141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21AB8-F993-4C80-BD3F-20F9DE8DA38A}"/>
              </a:ext>
            </a:extLst>
          </p:cNvPr>
          <p:cNvGrpSpPr/>
          <p:nvPr/>
        </p:nvGrpSpPr>
        <p:grpSpPr>
          <a:xfrm>
            <a:off x="6973102" y="2793240"/>
            <a:ext cx="1620208" cy="849152"/>
            <a:chOff x="9050793" y="1113313"/>
            <a:chExt cx="1620208" cy="8491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9BEBD6-AA6F-44FC-8029-490B8A3C1A20}"/>
                </a:ext>
              </a:extLst>
            </p:cNvPr>
            <p:cNvSpPr/>
            <p:nvPr/>
          </p:nvSpPr>
          <p:spPr>
            <a:xfrm>
              <a:off x="9050793" y="1533011"/>
              <a:ext cx="1620208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More advanced functions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8D0AE-83A2-467E-AB51-521895D412AD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flipV="1">
              <a:off x="9860897" y="1113313"/>
              <a:ext cx="0" cy="4196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D0D54AD6-C4DA-44B9-AD03-023DF9EB0873}"/>
              </a:ext>
            </a:extLst>
          </p:cNvPr>
          <p:cNvSpPr/>
          <p:nvPr/>
        </p:nvSpPr>
        <p:spPr>
          <a:xfrm rot="16200000">
            <a:off x="7628531" y="1637162"/>
            <a:ext cx="309349" cy="2002806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84D0EE-7CD4-4C34-8E7C-276EAF88463E}"/>
              </a:ext>
            </a:extLst>
          </p:cNvPr>
          <p:cNvGrpSpPr/>
          <p:nvPr/>
        </p:nvGrpSpPr>
        <p:grpSpPr>
          <a:xfrm>
            <a:off x="9557983" y="2524836"/>
            <a:ext cx="1403445" cy="1060552"/>
            <a:chOff x="5482134" y="442337"/>
            <a:chExt cx="1403445" cy="106055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323C50-69ED-4031-8AC3-867356E93555}"/>
                </a:ext>
              </a:extLst>
            </p:cNvPr>
            <p:cNvSpPr/>
            <p:nvPr/>
          </p:nvSpPr>
          <p:spPr>
            <a:xfrm>
              <a:off x="5482134" y="107343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 and retrieve windows layout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AF6F82-F7B6-4638-ABBB-03432BD269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73452" y="442337"/>
              <a:ext cx="210405" cy="631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95" y="906326"/>
            <a:ext cx="8310623" cy="5243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43" b="40850"/>
          <a:stretch/>
        </p:blipFill>
        <p:spPr>
          <a:xfrm>
            <a:off x="7168802" y="706159"/>
            <a:ext cx="4184998" cy="310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C866D-D861-42D2-B927-A721E640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131" cy="4351338"/>
          </a:xfrm>
        </p:spPr>
        <p:txBody>
          <a:bodyPr/>
          <a:lstStyle/>
          <a:p>
            <a:r>
              <a:rPr lang="en-GB" dirty="0"/>
              <a:t>You can hover on top of almost every item to receive a brief help of the function performed</a:t>
            </a:r>
          </a:p>
          <a:p>
            <a:r>
              <a:rPr lang="en-GB" dirty="0"/>
              <a:t>Where you see a help button, clicking it will show some more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10222174" y="3471081"/>
            <a:ext cx="1403445" cy="1524576"/>
            <a:chOff x="6146325" y="1388582"/>
            <a:chExt cx="1403445" cy="15245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46325" y="2483704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or 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48048" y="1388582"/>
              <a:ext cx="217225" cy="1095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68691C-01F9-4E63-AB55-E7B1774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24" y="5361225"/>
            <a:ext cx="8710676" cy="7858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1CEEC-ED44-41B0-A56B-98EC61458D8C}"/>
              </a:ext>
            </a:extLst>
          </p:cNvPr>
          <p:cNvGrpSpPr/>
          <p:nvPr/>
        </p:nvGrpSpPr>
        <p:grpSpPr>
          <a:xfrm>
            <a:off x="3471081" y="4566203"/>
            <a:ext cx="1506940" cy="888352"/>
            <a:chOff x="3959272" y="2385895"/>
            <a:chExt cx="1506940" cy="888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41CCA-CF03-4D66-AB81-1F0ADC51F849}"/>
                </a:ext>
              </a:extLst>
            </p:cNvPr>
            <p:cNvSpPr/>
            <p:nvPr/>
          </p:nvSpPr>
          <p:spPr>
            <a:xfrm>
              <a:off x="4062767" y="238589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here for more help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1C841-CF21-4ECA-BE7B-669435029A7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959272" y="2815349"/>
              <a:ext cx="805218" cy="4588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can be navigated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6E6-7E00-4376-B9C8-1921DAF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" y="1619598"/>
            <a:ext cx="5286414" cy="2181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759727" y="2910385"/>
            <a:ext cx="1403445" cy="2076174"/>
            <a:chOff x="6128128" y="1319205"/>
            <a:chExt cx="1403445" cy="2076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28128" y="296592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29851" y="1319205"/>
              <a:ext cx="71434" cy="16467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0FC54B-DC67-4448-B033-29D9B272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1" y="3029865"/>
            <a:ext cx="5286414" cy="218124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A8434B-951D-4833-BB2F-83611A556773}"/>
              </a:ext>
            </a:extLst>
          </p:cNvPr>
          <p:cNvCxnSpPr>
            <a:cxnSpLocks/>
          </p:cNvCxnSpPr>
          <p:nvPr/>
        </p:nvCxnSpPr>
        <p:spPr>
          <a:xfrm>
            <a:off x="1719618" y="2945161"/>
            <a:ext cx="4553803" cy="1164499"/>
          </a:xfrm>
          <a:prstGeom prst="bentConnector3">
            <a:avLst>
              <a:gd name="adj1" fmla="val -1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C6944-05BF-40BB-9A20-B19BA010B96A}"/>
              </a:ext>
            </a:extLst>
          </p:cNvPr>
          <p:cNvGrpSpPr/>
          <p:nvPr/>
        </p:nvGrpSpPr>
        <p:grpSpPr>
          <a:xfrm>
            <a:off x="4302856" y="4295866"/>
            <a:ext cx="2097944" cy="844150"/>
            <a:chOff x="6507468" y="2752453"/>
            <a:chExt cx="2097944" cy="8441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6B8975-AE3B-4D67-AA33-F2F30C4F833C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Continue browsing…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72174-C7E4-4274-97B7-B3BE1AA10EE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209191" y="2752453"/>
              <a:ext cx="1396221" cy="414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785AF-3F25-4E9E-9A93-5FE2E746C54D}"/>
              </a:ext>
            </a:extLst>
          </p:cNvPr>
          <p:cNvGrpSpPr/>
          <p:nvPr/>
        </p:nvGrpSpPr>
        <p:grpSpPr>
          <a:xfrm>
            <a:off x="6156677" y="5211106"/>
            <a:ext cx="1403445" cy="1081881"/>
            <a:chOff x="6507468" y="2514722"/>
            <a:chExt cx="1403445" cy="10818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998A9BC-9605-4337-89E2-0EDC1A1B8B67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 or go back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9B98C5-5981-4CCF-A5F6-33D25B509C8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751591" y="2514722"/>
              <a:ext cx="457600" cy="6524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8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3716228-2419-47A0-8E2D-768895E9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6" y="2683168"/>
            <a:ext cx="7409528" cy="12247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8624" cy="4351338"/>
          </a:xfrm>
        </p:spPr>
        <p:txBody>
          <a:bodyPr/>
          <a:lstStyle/>
          <a:p>
            <a:r>
              <a:rPr lang="en-GB" dirty="0"/>
              <a:t>File -&gt; Find…</a:t>
            </a:r>
          </a:p>
          <a:p>
            <a:r>
              <a:rPr lang="en-GB" dirty="0"/>
              <a:t>File -&gt; Open…</a:t>
            </a:r>
          </a:p>
          <a:p>
            <a:r>
              <a:rPr lang="en-GB" dirty="0"/>
              <a:t>Ctrl-F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4835856" y="1463612"/>
            <a:ext cx="2129050" cy="1602584"/>
            <a:chOff x="3669173" y="2385895"/>
            <a:chExt cx="2129050" cy="16025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the object type(s) you want to find…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669173" y="2942151"/>
              <a:ext cx="1261322" cy="10463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AB6C8-2E2E-490E-AF71-08A8D5958C4F}"/>
              </a:ext>
            </a:extLst>
          </p:cNvPr>
          <p:cNvGrpSpPr/>
          <p:nvPr/>
        </p:nvGrpSpPr>
        <p:grpSpPr>
          <a:xfrm>
            <a:off x="2211505" y="3548417"/>
            <a:ext cx="2051145" cy="1490106"/>
            <a:chOff x="4062767" y="1861352"/>
            <a:chExt cx="2051145" cy="14901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2C81429-CB01-4FC3-B0A3-FCD4CF7B324A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…start typing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5617F7-D7E1-40F6-AC7C-5A1B700274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43533" y="1861352"/>
              <a:ext cx="1270379" cy="933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5043416" y="3821372"/>
            <a:ext cx="2410536" cy="1788083"/>
            <a:chOff x="3213763" y="1563375"/>
            <a:chExt cx="2410536" cy="17880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or press Enter to open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13763" y="1563375"/>
              <a:ext cx="1629770" cy="123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CBC83-516C-4D8D-A905-AE63FAD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7" y="2855537"/>
            <a:ext cx="3519513" cy="2347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D6C82-7A3D-4D18-B544-1DAC8B1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90" y="2176099"/>
            <a:ext cx="3538563" cy="2662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 2: Favourites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8338012" y="1430877"/>
            <a:ext cx="1735457" cy="1876430"/>
            <a:chOff x="4062766" y="2385895"/>
            <a:chExt cx="1735457" cy="18764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Find it in the “Favourites” list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00265" y="2942151"/>
              <a:ext cx="430230" cy="1320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3127221" y="4231542"/>
            <a:ext cx="1561532" cy="1874518"/>
            <a:chOff x="7813249" y="1049310"/>
            <a:chExt cx="1561532" cy="18745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7813249" y="236757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Add something to your Favourites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8594015" y="1049310"/>
              <a:ext cx="164342" cy="13182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5278C-7597-4345-9F57-11F6B8A9C1CA}"/>
              </a:ext>
            </a:extLst>
          </p:cNvPr>
          <p:cNvCxnSpPr/>
          <p:nvPr/>
        </p:nvCxnSpPr>
        <p:spPr>
          <a:xfrm>
            <a:off x="4854054" y="3907809"/>
            <a:ext cx="18015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216CA-5A09-4CB0-8805-FE8368088CC7}"/>
              </a:ext>
            </a:extLst>
          </p:cNvPr>
          <p:cNvGrpSpPr/>
          <p:nvPr/>
        </p:nvGrpSpPr>
        <p:grpSpPr>
          <a:xfrm>
            <a:off x="8418683" y="4517410"/>
            <a:ext cx="1851420" cy="2202290"/>
            <a:chOff x="7470754" y="730527"/>
            <a:chExt cx="1904027" cy="219330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2E7CB4F-AE7B-41CC-A6A0-9E9C09EB7390}"/>
                </a:ext>
              </a:extLst>
            </p:cNvPr>
            <p:cNvSpPr/>
            <p:nvPr/>
          </p:nvSpPr>
          <p:spPr>
            <a:xfrm>
              <a:off x="7470754" y="2122709"/>
              <a:ext cx="1904027" cy="801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This can contain object of various types (Catalogues, Projects, Cohorts, etc)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64C07E-A257-4395-B391-3BECABB535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659936" y="730527"/>
              <a:ext cx="762831" cy="1392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8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361" cy="4351338"/>
          </a:xfrm>
        </p:spPr>
        <p:txBody>
          <a:bodyPr/>
          <a:lstStyle/>
          <a:p>
            <a:r>
              <a:rPr lang="en-GB" dirty="0"/>
              <a:t>Go Home!</a:t>
            </a:r>
          </a:p>
          <a:p>
            <a:pPr lvl="1"/>
            <a:r>
              <a:rPr lang="en-GB" dirty="0"/>
              <a:t>This will always reset the windows layout</a:t>
            </a:r>
          </a:p>
          <a:p>
            <a:endParaRPr lang="en-GB" dirty="0"/>
          </a:p>
          <a:p>
            <a:r>
              <a:rPr lang="en-GB" dirty="0"/>
              <a:t>File -&gt; Open… or Find… (Ctrl-O or Ctrl-F)</a:t>
            </a:r>
          </a:p>
          <a:p>
            <a:pPr lvl="1"/>
            <a:r>
              <a:rPr lang="en-GB" dirty="0"/>
              <a:t>“Find” will find the object you want and pin it to the left, it will not alter the windows layout</a:t>
            </a:r>
          </a:p>
          <a:p>
            <a:pPr lvl="1"/>
            <a:r>
              <a:rPr lang="en-GB" dirty="0"/>
              <a:t>“Open” will set up the layout in a meaningful manner to work with the chosen item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lost!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25FA603-56E1-4CD2-B7CC-AF323EA7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19" b="90035"/>
          <a:stretch/>
        </p:blipFill>
        <p:spPr>
          <a:xfrm>
            <a:off x="7956647" y="1527417"/>
            <a:ext cx="2492420" cy="14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2F0D-67B5-4670-B83A-BED5DD8A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1" y="4845843"/>
            <a:ext cx="4723242" cy="1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282</Words>
  <Application>Microsoft Office PowerPoint</Application>
  <PresentationFormat>Widescreen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RDMP</vt:lpstr>
      <vt:lpstr>At a glance</vt:lpstr>
      <vt:lpstr>Top menu</vt:lpstr>
      <vt:lpstr>Home</vt:lpstr>
      <vt:lpstr>Help!</vt:lpstr>
      <vt:lpstr>Help can be navigated</vt:lpstr>
      <vt:lpstr>Find your work</vt:lpstr>
      <vt:lpstr>Find your work 2: Favourites</vt:lpstr>
      <vt:lpstr>I’m lost!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92</cp:revision>
  <dcterms:created xsi:type="dcterms:W3CDTF">2015-10-22T08:46:37Z</dcterms:created>
  <dcterms:modified xsi:type="dcterms:W3CDTF">2019-10-30T12:45:07Z</dcterms:modified>
</cp:coreProperties>
</file>