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8AE3-4D7E-4C75-9770-CEA064F7D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D7806-35BC-4981-A0A8-42FC81757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8CEB2-01D8-4B55-A18B-5DB963F3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978-875D-4174-9834-585BD634C985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E6776-BBC9-4BE3-B817-DC123CC7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31623-1F3A-4904-90D3-DC656FD8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43E1-ACE7-40AF-A3D7-AC56AC8C7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15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A8B2-374B-4E1E-979F-9B503F1C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E6A96-502C-4E1C-A2B5-9470622BD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24F0B-FC48-4A41-808C-8F4EAFF8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978-875D-4174-9834-585BD634C985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793CC-858E-4972-B831-AB212063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62751-3FAD-4C4A-AD02-A9A239E6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43E1-ACE7-40AF-A3D7-AC56AC8C7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4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C8DFA-D16A-4CC5-A9B3-E3D07353F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1B331-8463-4155-B2C9-26DC79817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7E46C-E380-45E9-BB4A-3CAEED15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978-875D-4174-9834-585BD634C985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1B570-16D1-450E-8FA7-466AB9FA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37586-D640-4906-882A-B1B3C817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43E1-ACE7-40AF-A3D7-AC56AC8C7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5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077F-D38B-4D40-9556-F34BF7FB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5BF8-3E21-4EF5-B17D-A327EFA2F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B7A4-FEF8-4A31-954C-B71D55CA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978-875D-4174-9834-585BD634C985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827A-CF03-438D-80E2-35213A9C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278E6-9002-4F29-9A13-2C37DE4A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43E1-ACE7-40AF-A3D7-AC56AC8C7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83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CD68-D77C-4A9B-9831-85A7FBD7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4D569-BBE6-4E48-AEB0-35ACDA687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06403-784E-4FC6-8E9F-783C6892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978-875D-4174-9834-585BD634C985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05AD9-7CF3-46BA-901D-F40198AC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D651F-9116-4798-B69F-86F21A3F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43E1-ACE7-40AF-A3D7-AC56AC8C7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73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07D2-A09F-448F-AC85-23EF1DA7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D9DD-58F6-4B11-AE0E-5A44D36C1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52494-6D60-4D75-BF9D-D2867BA65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435C5-88E8-4D6E-B000-ED41B5FD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978-875D-4174-9834-585BD634C985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9AB3E-AB68-403A-AC3D-DFACEF96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A44FF-D018-409F-BF2C-2AE81994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43E1-ACE7-40AF-A3D7-AC56AC8C7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5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9756-9AC4-4032-884B-C8308601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85E83-26DB-4CFD-A145-6712FFDF7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CF016-68AD-4522-9D99-EEA3B72C6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9305D-B9D5-46EF-8909-49A03CEB6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0D9B0-D664-4F18-BC6F-218E8F29A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A3C2D-A7D4-4904-A729-CC077A74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978-875D-4174-9834-585BD634C985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FA5CE-7A31-40B2-9264-B229BA04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A0E29-0733-491F-A94D-A56F4265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43E1-ACE7-40AF-A3D7-AC56AC8C7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35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63B8-22B8-4F9D-95FF-F9E50AD3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A27E7-7E7A-4F45-A14D-97D8640A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978-875D-4174-9834-585BD634C985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DD9ED-0987-4BC3-82FE-E03AC7C6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373EB-95A4-476E-A9F7-D67BD200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43E1-ACE7-40AF-A3D7-AC56AC8C7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33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36321-12E6-434D-82B9-738AEC76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978-875D-4174-9834-585BD634C985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C6356-B388-4747-813F-6063D1BE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8D4AA-B5C6-46FE-8794-F90B1CAB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43E1-ACE7-40AF-A3D7-AC56AC8C7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94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4EE3-71FC-46AC-83AE-2B119D48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6F5E6-D63A-421A-99B7-8F93489A8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E6B7D-881D-4797-935E-C1A365808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9FBD6-9F6F-4512-8264-85191BFE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978-875D-4174-9834-585BD634C985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535C0-29FD-44A0-A5EC-A1119701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7E758-3625-4BD5-9339-87074DDB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43E1-ACE7-40AF-A3D7-AC56AC8C7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38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4E31-04BE-4594-AFA2-C9483A94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AAA02-6E6C-4E89-A4D2-7C5CC4EA9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3BF99-BA7D-44C2-BF36-E035DC808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62BED-2032-4AE6-AF0F-D1DE22D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978-875D-4174-9834-585BD634C985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004C8-8231-4589-BCA0-C04139C2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876C1-D2B3-4331-818F-88EA25FE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43E1-ACE7-40AF-A3D7-AC56AC8C7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42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B5055-BB73-4F42-8B5A-6F07CAA0C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7521E-9BCE-4D07-9A82-3F043EDB6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0AD31-D30F-49AF-9D85-C7016135A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39978-875D-4174-9834-585BD634C985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4439F-B571-4B81-BAC5-E64A2DC1F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432B2-29AD-47F0-8D8A-CCC9F7A37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643E1-ACE7-40AF-A3D7-AC56AC8C7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76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C65CCB-9DC5-4197-9579-89D59A5AB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90662"/>
              </p:ext>
            </p:extLst>
          </p:nvPr>
        </p:nvGraphicFramePr>
        <p:xfrm>
          <a:off x="2032000" y="719666"/>
          <a:ext cx="2699391" cy="27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97">
                  <a:extLst>
                    <a:ext uri="{9D8B030D-6E8A-4147-A177-3AD203B41FA5}">
                      <a16:colId xmlns:a16="http://schemas.microsoft.com/office/drawing/2014/main" val="1658896214"/>
                    </a:ext>
                  </a:extLst>
                </a:gridCol>
                <a:gridCol w="899797">
                  <a:extLst>
                    <a:ext uri="{9D8B030D-6E8A-4147-A177-3AD203B41FA5}">
                      <a16:colId xmlns:a16="http://schemas.microsoft.com/office/drawing/2014/main" val="4217411289"/>
                    </a:ext>
                  </a:extLst>
                </a:gridCol>
                <a:gridCol w="899797">
                  <a:extLst>
                    <a:ext uri="{9D8B030D-6E8A-4147-A177-3AD203B41FA5}">
                      <a16:colId xmlns:a16="http://schemas.microsoft.com/office/drawing/2014/main" val="2062934122"/>
                    </a:ext>
                  </a:extLst>
                </a:gridCol>
              </a:tblGrid>
              <a:tr h="278624">
                <a:tc>
                  <a:txBody>
                    <a:bodyPr/>
                    <a:lstStyle/>
                    <a:p>
                      <a:r>
                        <a:rPr lang="en-US" sz="1100"/>
                        <a:t>Name</a:t>
                      </a:r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Description</a:t>
                      </a:r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Age</a:t>
                      </a:r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88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69EB47-0295-4EA1-85B9-9A284568B58D}"/>
              </a:ext>
            </a:extLst>
          </p:cNvPr>
          <p:cNvSpPr txBox="1"/>
          <p:nvPr/>
        </p:nvSpPr>
        <p:spPr>
          <a:xfrm>
            <a:off x="1011336" y="674312"/>
            <a:ext cx="102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Headers: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40CC7-01BF-458C-8FA3-A694E281C51C}"/>
              </a:ext>
            </a:extLst>
          </p:cNvPr>
          <p:cNvSpPr txBox="1"/>
          <p:nvPr/>
        </p:nvSpPr>
        <p:spPr>
          <a:xfrm>
            <a:off x="741715" y="1353820"/>
            <a:ext cx="134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currentRow:</a:t>
            </a:r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1CEA64-4ABF-4EFA-A0FF-BAA372497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87058"/>
              </p:ext>
            </p:extLst>
          </p:nvPr>
        </p:nvGraphicFramePr>
        <p:xfrm>
          <a:off x="2032000" y="1399174"/>
          <a:ext cx="1799594" cy="2786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99797">
                  <a:extLst>
                    <a:ext uri="{9D8B030D-6E8A-4147-A177-3AD203B41FA5}">
                      <a16:colId xmlns:a16="http://schemas.microsoft.com/office/drawing/2014/main" val="1658896214"/>
                    </a:ext>
                  </a:extLst>
                </a:gridCol>
                <a:gridCol w="899797">
                  <a:extLst>
                    <a:ext uri="{9D8B030D-6E8A-4147-A177-3AD203B41FA5}">
                      <a16:colId xmlns:a16="http://schemas.microsoft.com/office/drawing/2014/main" val="4217411289"/>
                    </a:ext>
                  </a:extLst>
                </a:gridCol>
              </a:tblGrid>
              <a:tr h="278624">
                <a:tc>
                  <a:txBody>
                    <a:bodyPr/>
                    <a:lstStyle/>
                    <a:p>
                      <a:r>
                        <a:rPr lang="en-US" sz="1100"/>
                        <a:t>Bob</a:t>
                      </a:r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He's</a:t>
                      </a:r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88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EDFE41F-F1D0-4EB2-AF87-03759109D2AD}"/>
              </a:ext>
            </a:extLst>
          </p:cNvPr>
          <p:cNvSpPr txBox="1"/>
          <p:nvPr/>
        </p:nvSpPr>
        <p:spPr>
          <a:xfrm>
            <a:off x="3245485" y="1932469"/>
            <a:ext cx="258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Next Row also too short?</a:t>
            </a:r>
            <a:endParaRPr lang="en-GB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707A13E-88B5-4E1A-94A5-28788AEC6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32746"/>
              </p:ext>
            </p:extLst>
          </p:nvPr>
        </p:nvGraphicFramePr>
        <p:xfrm>
          <a:off x="1698181" y="3150376"/>
          <a:ext cx="2052483" cy="2786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4161">
                  <a:extLst>
                    <a:ext uri="{9D8B030D-6E8A-4147-A177-3AD203B41FA5}">
                      <a16:colId xmlns:a16="http://schemas.microsoft.com/office/drawing/2014/main" val="1658896214"/>
                    </a:ext>
                  </a:extLst>
                </a:gridCol>
                <a:gridCol w="684161">
                  <a:extLst>
                    <a:ext uri="{9D8B030D-6E8A-4147-A177-3AD203B41FA5}">
                      <a16:colId xmlns:a16="http://schemas.microsoft.com/office/drawing/2014/main" val="4217411289"/>
                    </a:ext>
                  </a:extLst>
                </a:gridCol>
                <a:gridCol w="684161">
                  <a:extLst>
                    <a:ext uri="{9D8B030D-6E8A-4147-A177-3AD203B41FA5}">
                      <a16:colId xmlns:a16="http://schemas.microsoft.com/office/drawing/2014/main" val="503607794"/>
                    </a:ext>
                  </a:extLst>
                </a:gridCol>
              </a:tblGrid>
              <a:tr h="278624">
                <a:tc>
                  <a:txBody>
                    <a:bodyPr/>
                    <a:lstStyle/>
                    <a:p>
                      <a:r>
                        <a:rPr lang="en-US" sz="1100"/>
                        <a:t>Frank</a:t>
                      </a:r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Is Good</a:t>
                      </a:r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100</a:t>
                      </a:r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889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E9122A-727B-4CC4-9C1E-A0D0817A68F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724422" y="2301801"/>
            <a:ext cx="1813532" cy="84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566C981-F601-49FF-8924-86DD112BFF55}"/>
              </a:ext>
            </a:extLst>
          </p:cNvPr>
          <p:cNvSpPr/>
          <p:nvPr/>
        </p:nvSpPr>
        <p:spPr>
          <a:xfrm>
            <a:off x="614807" y="3105022"/>
            <a:ext cx="1064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nextRow:</a:t>
            </a:r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A041C4-BF7B-4F4B-914D-EB521FD99927}"/>
              </a:ext>
            </a:extLst>
          </p:cNvPr>
          <p:cNvSpPr txBox="1"/>
          <p:nvPr/>
        </p:nvSpPr>
        <p:spPr>
          <a:xfrm>
            <a:off x="6203726" y="270905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Yes</a:t>
            </a:r>
            <a:endParaRPr lang="en-GB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C1DBC50-CB43-4951-BA79-A3D6B5E60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52380"/>
              </p:ext>
            </p:extLst>
          </p:nvPr>
        </p:nvGraphicFramePr>
        <p:xfrm>
          <a:off x="6025009" y="3195730"/>
          <a:ext cx="1128575" cy="2786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28575">
                  <a:extLst>
                    <a:ext uri="{9D8B030D-6E8A-4147-A177-3AD203B41FA5}">
                      <a16:colId xmlns:a16="http://schemas.microsoft.com/office/drawing/2014/main" val="1658896214"/>
                    </a:ext>
                  </a:extLst>
                </a:gridCol>
              </a:tblGrid>
              <a:tr h="278624">
                <a:tc>
                  <a:txBody>
                    <a:bodyPr/>
                    <a:lstStyle/>
                    <a:p>
                      <a:r>
                        <a:rPr lang="en-US" sz="1100"/>
                        <a:t>not too bad</a:t>
                      </a:r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889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80C819-3FE2-4F13-8E1E-0427A3144A9F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4537954" y="2301801"/>
            <a:ext cx="2051342" cy="89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3A692-ECBA-4541-AD09-1ED4CA7A1B8F}"/>
              </a:ext>
            </a:extLst>
          </p:cNvPr>
          <p:cNvSpPr/>
          <p:nvPr/>
        </p:nvSpPr>
        <p:spPr>
          <a:xfrm>
            <a:off x="4941635" y="3150376"/>
            <a:ext cx="1064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nextRow:</a:t>
            </a:r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A70D27-FEED-4B49-A5BF-F96CFBA4F133}"/>
              </a:ext>
            </a:extLst>
          </p:cNvPr>
          <p:cNvSpPr txBox="1"/>
          <p:nvPr/>
        </p:nvSpPr>
        <p:spPr>
          <a:xfrm>
            <a:off x="2594647" y="270994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</a:t>
            </a:r>
            <a:endParaRPr lang="en-GB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842FEB2-BA54-4E4D-97BE-6856B486D9C6}"/>
              </a:ext>
            </a:extLst>
          </p:cNvPr>
          <p:cNvCxnSpPr>
            <a:cxnSpLocks/>
            <a:stCxn id="16" idx="3"/>
            <a:endCxn id="7" idx="3"/>
          </p:cNvCxnSpPr>
          <p:nvPr/>
        </p:nvCxnSpPr>
        <p:spPr>
          <a:xfrm flipH="1" flipV="1">
            <a:off x="3831594" y="1538486"/>
            <a:ext cx="3321990" cy="1796556"/>
          </a:xfrm>
          <a:prstGeom prst="bentConnector3">
            <a:avLst>
              <a:gd name="adj1" fmla="val -6881"/>
            </a:avLst>
          </a:prstGeom>
          <a:ln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C8060F-D869-4024-8A4D-EDA883B01FD0}"/>
              </a:ext>
            </a:extLst>
          </p:cNvPr>
          <p:cNvSpPr txBox="1"/>
          <p:nvPr/>
        </p:nvSpPr>
        <p:spPr>
          <a:xfrm>
            <a:off x="7417938" y="2117135"/>
            <a:ext cx="232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Append to current row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041AB6-5CE1-482A-80AD-043A01C2C3A0}"/>
              </a:ext>
            </a:extLst>
          </p:cNvPr>
          <p:cNvSpPr/>
          <p:nvPr/>
        </p:nvSpPr>
        <p:spPr>
          <a:xfrm>
            <a:off x="1455998" y="3465489"/>
            <a:ext cx="2536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Mark all previous rows BAD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Proceed with next row as normal</a:t>
            </a:r>
            <a:endParaRPr lang="en-GB" sz="120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BC2BF62-2CCC-4C31-A233-85A8DF6CD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609304"/>
              </p:ext>
            </p:extLst>
          </p:nvPr>
        </p:nvGraphicFramePr>
        <p:xfrm>
          <a:off x="7696468" y="2654807"/>
          <a:ext cx="1128575" cy="2786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28575">
                  <a:extLst>
                    <a:ext uri="{9D8B030D-6E8A-4147-A177-3AD203B41FA5}">
                      <a16:colId xmlns:a16="http://schemas.microsoft.com/office/drawing/2014/main" val="1658896214"/>
                    </a:ext>
                  </a:extLst>
                </a:gridCol>
              </a:tblGrid>
              <a:tr h="278624">
                <a:tc>
                  <a:txBody>
                    <a:bodyPr/>
                    <a:lstStyle/>
                    <a:p>
                      <a:r>
                        <a:rPr lang="en-US" sz="1100"/>
                        <a:t>not too bad</a:t>
                      </a:r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8896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4573BA6-811C-4F6A-B1A7-F5F4AFA97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03071"/>
              </p:ext>
            </p:extLst>
          </p:nvPr>
        </p:nvGraphicFramePr>
        <p:xfrm>
          <a:off x="6025009" y="3742100"/>
          <a:ext cx="2166884" cy="2786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3442">
                  <a:extLst>
                    <a:ext uri="{9D8B030D-6E8A-4147-A177-3AD203B41FA5}">
                      <a16:colId xmlns:a16="http://schemas.microsoft.com/office/drawing/2014/main" val="1658896214"/>
                    </a:ext>
                  </a:extLst>
                </a:gridCol>
                <a:gridCol w="1083442">
                  <a:extLst>
                    <a:ext uri="{9D8B030D-6E8A-4147-A177-3AD203B41FA5}">
                      <a16:colId xmlns:a16="http://schemas.microsoft.com/office/drawing/2014/main" val="1889752338"/>
                    </a:ext>
                  </a:extLst>
                </a:gridCol>
              </a:tblGrid>
              <a:tr h="278624">
                <a:tc>
                  <a:txBody>
                    <a:bodyPr/>
                    <a:lstStyle/>
                    <a:p>
                      <a:r>
                        <a:rPr lang="en-US" sz="1100"/>
                        <a:t>To be honest</a:t>
                      </a:r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20</a:t>
                      </a:r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8896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1FB36918-EB84-4124-9A4D-99B79AF8D0E4}"/>
              </a:ext>
            </a:extLst>
          </p:cNvPr>
          <p:cNvSpPr/>
          <p:nvPr/>
        </p:nvSpPr>
        <p:spPr>
          <a:xfrm>
            <a:off x="4941635" y="3696746"/>
            <a:ext cx="1064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nextRow:</a:t>
            </a:r>
            <a:endParaRPr lang="en-GB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6FDA91A-26CD-43F3-AA30-B9122C34DB7D}"/>
              </a:ext>
            </a:extLst>
          </p:cNvPr>
          <p:cNvCxnSpPr>
            <a:cxnSpLocks/>
            <a:stCxn id="40" idx="3"/>
          </p:cNvCxnSpPr>
          <p:nvPr/>
        </p:nvCxnSpPr>
        <p:spPr>
          <a:xfrm flipH="1" flipV="1">
            <a:off x="7538085" y="1538486"/>
            <a:ext cx="653808" cy="2342926"/>
          </a:xfrm>
          <a:prstGeom prst="bentConnector4">
            <a:avLst>
              <a:gd name="adj1" fmla="val -249797"/>
              <a:gd name="adj2" fmla="val 100048"/>
            </a:avLst>
          </a:prstGeom>
          <a:ln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0E30F951-557F-4321-B6EE-BF1468DE3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844946"/>
              </p:ext>
            </p:extLst>
          </p:nvPr>
        </p:nvGraphicFramePr>
        <p:xfrm>
          <a:off x="9895427" y="2659554"/>
          <a:ext cx="2166884" cy="2786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3442">
                  <a:extLst>
                    <a:ext uri="{9D8B030D-6E8A-4147-A177-3AD203B41FA5}">
                      <a16:colId xmlns:a16="http://schemas.microsoft.com/office/drawing/2014/main" val="1658896214"/>
                    </a:ext>
                  </a:extLst>
                </a:gridCol>
                <a:gridCol w="1083442">
                  <a:extLst>
                    <a:ext uri="{9D8B030D-6E8A-4147-A177-3AD203B41FA5}">
                      <a16:colId xmlns:a16="http://schemas.microsoft.com/office/drawing/2014/main" val="1889752338"/>
                    </a:ext>
                  </a:extLst>
                </a:gridCol>
              </a:tblGrid>
              <a:tr h="278624">
                <a:tc>
                  <a:txBody>
                    <a:bodyPr/>
                    <a:lstStyle/>
                    <a:p>
                      <a:r>
                        <a:rPr lang="en-US" sz="1100"/>
                        <a:t>To be honest</a:t>
                      </a:r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20</a:t>
                      </a:r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8896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7AA098A6-6140-4E07-BB8C-B2B8883DA0E3}"/>
              </a:ext>
            </a:extLst>
          </p:cNvPr>
          <p:cNvSpPr txBox="1"/>
          <p:nvPr/>
        </p:nvSpPr>
        <p:spPr>
          <a:xfrm>
            <a:off x="5460190" y="4324562"/>
            <a:ext cx="19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Makes a valid row?</a:t>
            </a:r>
            <a:endParaRPr lang="en-GB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285C65-F002-4C37-9141-08EDC790EBA7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2493055" y="4707310"/>
            <a:ext cx="3602946" cy="88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5F0B3C90-BA52-4A6A-9C3D-149A3214A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17714"/>
              </p:ext>
            </p:extLst>
          </p:nvPr>
        </p:nvGraphicFramePr>
        <p:xfrm>
          <a:off x="934836" y="5589328"/>
          <a:ext cx="3116439" cy="594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38813">
                  <a:extLst>
                    <a:ext uri="{9D8B030D-6E8A-4147-A177-3AD203B41FA5}">
                      <a16:colId xmlns:a16="http://schemas.microsoft.com/office/drawing/2014/main" val="1658896214"/>
                    </a:ext>
                  </a:extLst>
                </a:gridCol>
                <a:gridCol w="1038813">
                  <a:extLst>
                    <a:ext uri="{9D8B030D-6E8A-4147-A177-3AD203B41FA5}">
                      <a16:colId xmlns:a16="http://schemas.microsoft.com/office/drawing/2014/main" val="4217411289"/>
                    </a:ext>
                  </a:extLst>
                </a:gridCol>
                <a:gridCol w="1038813">
                  <a:extLst>
                    <a:ext uri="{9D8B030D-6E8A-4147-A177-3AD203B41FA5}">
                      <a16:colId xmlns:a16="http://schemas.microsoft.com/office/drawing/2014/main" val="503607794"/>
                    </a:ext>
                  </a:extLst>
                </a:gridCol>
              </a:tblGrid>
              <a:tr h="570509">
                <a:tc>
                  <a:txBody>
                    <a:bodyPr/>
                    <a:lstStyle/>
                    <a:p>
                      <a:r>
                        <a:rPr lang="en-US" sz="1100"/>
                        <a:t>Bob</a:t>
                      </a:r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He’s </a:t>
                      </a:r>
                    </a:p>
                    <a:p>
                      <a:r>
                        <a:rPr lang="en-US" sz="1100"/>
                        <a:t>Not too bad</a:t>
                      </a:r>
                    </a:p>
                    <a:p>
                      <a:r>
                        <a:rPr lang="en-US" sz="1100"/>
                        <a:t>To be honest</a:t>
                      </a:r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20</a:t>
                      </a:r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8896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41E9E2E2-30F8-468A-A115-28F09ED75178}"/>
              </a:ext>
            </a:extLst>
          </p:cNvPr>
          <p:cNvSpPr txBox="1"/>
          <p:nvPr/>
        </p:nvSpPr>
        <p:spPr>
          <a:xfrm>
            <a:off x="2596204" y="515633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Yes</a:t>
            </a:r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1C6D76-2EF7-4A7C-866A-4A21D8CA2A7C}"/>
              </a:ext>
            </a:extLst>
          </p:cNvPr>
          <p:cNvCxnSpPr>
            <a:cxnSpLocks/>
          </p:cNvCxnSpPr>
          <p:nvPr/>
        </p:nvCxnSpPr>
        <p:spPr>
          <a:xfrm>
            <a:off x="6446485" y="4831303"/>
            <a:ext cx="0" cy="98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6D769C4-9C5B-456B-939E-E30AEBC6606F}"/>
              </a:ext>
            </a:extLst>
          </p:cNvPr>
          <p:cNvSpPr txBox="1"/>
          <p:nvPr/>
        </p:nvSpPr>
        <p:spPr>
          <a:xfrm>
            <a:off x="5707022" y="5773566"/>
            <a:ext cx="154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No, End of File</a:t>
            </a:r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BECB04-9AAA-423D-A668-C84999C4AB34}"/>
              </a:ext>
            </a:extLst>
          </p:cNvPr>
          <p:cNvSpPr/>
          <p:nvPr/>
        </p:nvSpPr>
        <p:spPr>
          <a:xfrm>
            <a:off x="5630166" y="6053700"/>
            <a:ext cx="1619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Mark all rows BAD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06E3CA0-FC52-41C2-BDCD-77654BD8366F}"/>
              </a:ext>
            </a:extLst>
          </p:cNvPr>
          <p:cNvCxnSpPr>
            <a:cxnSpLocks/>
          </p:cNvCxnSpPr>
          <p:nvPr/>
        </p:nvCxnSpPr>
        <p:spPr>
          <a:xfrm>
            <a:off x="7153584" y="4707310"/>
            <a:ext cx="1427910" cy="102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836C652-CC3B-44FE-9E68-FDE98221EC71}"/>
              </a:ext>
            </a:extLst>
          </p:cNvPr>
          <p:cNvSpPr txBox="1"/>
          <p:nvPr/>
        </p:nvSpPr>
        <p:spPr>
          <a:xfrm>
            <a:off x="7989496" y="5733658"/>
            <a:ext cx="299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No, Read too many cells e.g. 4</a:t>
            </a:r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8461107-2117-4139-BF50-D9098DFA0919}"/>
              </a:ext>
            </a:extLst>
          </p:cNvPr>
          <p:cNvSpPr/>
          <p:nvPr/>
        </p:nvSpPr>
        <p:spPr>
          <a:xfrm>
            <a:off x="8358497" y="6004398"/>
            <a:ext cx="2997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Mark all rows BAD except last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Proceed as normal reprocessing last row</a:t>
            </a:r>
          </a:p>
        </p:txBody>
      </p:sp>
    </p:spTree>
    <p:extLst>
      <p:ext uri="{BB962C8B-B14F-4D97-AF65-F5344CB8AC3E}">
        <p14:creationId xmlns:p14="http://schemas.microsoft.com/office/powerpoint/2010/main" val="318765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CFD169-D968-41DA-B2E2-21FCDE831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610710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82472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7255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12240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501290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430494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93078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095500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00269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13003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3891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27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6616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52B3A7-5C21-40C7-9909-229632333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949189"/>
              </p:ext>
            </p:extLst>
          </p:nvPr>
        </p:nvGraphicFramePr>
        <p:xfrm>
          <a:off x="1098746" y="719666"/>
          <a:ext cx="8128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8247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27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6616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71A748-7B2C-450F-AB63-F37373071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949189"/>
              </p:ext>
            </p:extLst>
          </p:nvPr>
        </p:nvGraphicFramePr>
        <p:xfrm>
          <a:off x="10280454" y="719666"/>
          <a:ext cx="8128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98247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27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6616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0B5CB8-380A-4FA8-8177-41C03F621885}"/>
              </a:ext>
            </a:extLst>
          </p:cNvPr>
          <p:cNvSpPr txBox="1"/>
          <p:nvPr/>
        </p:nvSpPr>
        <p:spPr>
          <a:xfrm>
            <a:off x="766283" y="92860"/>
            <a:ext cx="1683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First Column </a:t>
            </a:r>
          </a:p>
          <a:p>
            <a:pPr algn="ctr"/>
            <a:r>
              <a:rPr lang="en-US"/>
              <a:t>(Never be fixed)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7EC82-9E96-4546-999A-292C27B8C0C2}"/>
              </a:ext>
            </a:extLst>
          </p:cNvPr>
          <p:cNvSpPr txBox="1"/>
          <p:nvPr/>
        </p:nvSpPr>
        <p:spPr>
          <a:xfrm>
            <a:off x="9845053" y="92860"/>
            <a:ext cx="1683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Last Column </a:t>
            </a:r>
          </a:p>
          <a:p>
            <a:pPr algn="ctr"/>
            <a:r>
              <a:rPr lang="en-US"/>
              <a:t>(Never be fixed)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B74BB-1F4C-4590-894B-1C4FE38B8DCB}"/>
              </a:ext>
            </a:extLst>
          </p:cNvPr>
          <p:cNvSpPr txBox="1"/>
          <p:nvPr/>
        </p:nvSpPr>
        <p:spPr>
          <a:xfrm>
            <a:off x="5211783" y="92860"/>
            <a:ext cx="17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Middle Columns </a:t>
            </a:r>
          </a:p>
          <a:p>
            <a:pPr algn="ctr"/>
            <a:r>
              <a:rPr lang="en-US"/>
              <a:t>(Valid targets)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06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124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Nind (Staff)</dc:creator>
  <cp:lastModifiedBy>Thomas Nind (Staff)</cp:lastModifiedBy>
  <cp:revision>8</cp:revision>
  <dcterms:created xsi:type="dcterms:W3CDTF">2018-10-31T12:01:59Z</dcterms:created>
  <dcterms:modified xsi:type="dcterms:W3CDTF">2018-10-31T12:52:34Z</dcterms:modified>
</cp:coreProperties>
</file>