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7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9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4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54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8AE8-C4CA-4644-BBA4-87B73A9D0173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3957-7223-4C97-B4B0-ACC2B7CC4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3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6755" y="214605"/>
            <a:ext cx="3059669" cy="420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28393" y="214605"/>
            <a:ext cx="8742784" cy="4208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66467" y="1622225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Attacher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66467" y="1055660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BaseAttacher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67579" y="340694"/>
            <a:ext cx="1803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ProcessTask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655203" y="790510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655203" y="1240326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55203" y="174158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ProcessArgument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285664" y="174158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837795" y="1240326"/>
            <a:ext cx="7479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837795" y="790510"/>
            <a:ext cx="7479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172072" y="2189714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172072" y="3481259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172072" y="3924058"/>
            <a:ext cx="2072168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alpha val="24000"/>
                  </a:schemeClr>
                </a:solidFill>
              </a:rPr>
              <a:t>PipelineComponent</a:t>
            </a:r>
            <a:endParaRPr lang="en-GB" dirty="0">
              <a:solidFill>
                <a:schemeClr val="tx1">
                  <a:alpha val="24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9940" y="2632513"/>
            <a:ext cx="3024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PipelineComponentArgument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619939" y="3063523"/>
            <a:ext cx="3024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PipelineComponentArgument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2670100" y="710026"/>
            <a:ext cx="1599296" cy="34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28393" y="433037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72368" y="4330378"/>
            <a:ext cx="18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Memory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62984" y="525360"/>
            <a:ext cx="25612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IDemandToUseAPipeline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5" idx="1"/>
          </p:cNvCxnSpPr>
          <p:nvPr/>
        </p:nvCxnSpPr>
        <p:spPr>
          <a:xfrm flipH="1" flipV="1">
            <a:off x="419451" y="894693"/>
            <a:ext cx="447016" cy="91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49" y="1980381"/>
            <a:ext cx="2264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GetDesignTimePipelineUseCase()</a:t>
            </a:r>
            <a:endParaRPr lang="en-GB" sz="1200" dirty="0"/>
          </a:p>
        </p:txBody>
      </p:sp>
      <p:cxnSp>
        <p:nvCxnSpPr>
          <p:cNvPr id="32" name="Straight Arrow Connector 31"/>
          <p:cNvCxnSpPr>
            <a:stCxn id="8" idx="1"/>
            <a:endCxn id="6" idx="3"/>
          </p:cNvCxnSpPr>
          <p:nvPr/>
        </p:nvCxnSpPr>
        <p:spPr>
          <a:xfrm flipH="1">
            <a:off x="2670100" y="975176"/>
            <a:ext cx="1985103" cy="26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  <a:endCxn id="6" idx="3"/>
          </p:cNvCxnSpPr>
          <p:nvPr/>
        </p:nvCxnSpPr>
        <p:spPr>
          <a:xfrm flipH="1" flipV="1">
            <a:off x="2670100" y="1240326"/>
            <a:ext cx="198510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65885" y="98806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Values for initialization </a:t>
            </a:r>
          </a:p>
          <a:p>
            <a:r>
              <a:rPr lang="en-US" sz="1000" dirty="0"/>
              <a:t>of regular demands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998523" y="3054913"/>
            <a:ext cx="27671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DataFlowPipelineEngineFactory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/>
              <a:t>Pipeline constructed from Demanded parameters</a:t>
            </a:r>
            <a:endParaRPr lang="en-GB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257546" y="2632513"/>
            <a:ext cx="678593" cy="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1"/>
          </p:cNvCxnSpPr>
          <p:nvPr/>
        </p:nvCxnSpPr>
        <p:spPr>
          <a:xfrm flipH="1">
            <a:off x="4022855" y="1926254"/>
            <a:ext cx="3262809" cy="113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803410" y="3430731"/>
            <a:ext cx="6962" cy="4466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501456" y="3877423"/>
            <a:ext cx="130891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H="1" flipV="1">
            <a:off x="1501456" y="2257380"/>
            <a:ext cx="2735" cy="162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6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</cp:lastModifiedBy>
  <cp:revision>9</cp:revision>
  <dcterms:created xsi:type="dcterms:W3CDTF">2016-10-24T08:26:01Z</dcterms:created>
  <dcterms:modified xsi:type="dcterms:W3CDTF">2018-08-23T11:34:13Z</dcterms:modified>
</cp:coreProperties>
</file>