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FEF9-F891-49C8-8022-50FDFA38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A4F23-D7AC-4652-8C5B-3D0819D9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5060-4DB8-4E0A-B272-B433C63A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E757-5D0F-410B-BC2F-C1060779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0DEC-3024-4B85-A82F-5F4C5F1D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5B0-461B-4838-8FFE-24DEF5FE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F1E1B-E8C3-4AD7-B738-C0629B24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B26B-C88F-4416-9976-9E4075CC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186-6240-4B76-BF4C-0671A52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C48B-D9D0-4B07-A088-8453A9D9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D41E5-5031-4548-B67C-C618ADFF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A8F4-6CFC-4969-96E8-FC4ABEA3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2FB8-9FDA-46D5-A1F2-3E95E370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0BDC-F7C9-442E-A423-D72B00E9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6B7E-1FD5-4EC9-B10B-4A9EBFBE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7875-A348-408C-8F2B-B956A332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8117-E264-4F0D-B2A2-F471517E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60176-AFF0-4539-828B-8E5411CF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886E-AB3C-4E72-98FC-32817B90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3273-ED35-43F3-8701-F75C1DD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9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89CE-BD72-4B4C-90BC-A2777EE5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386B-54DB-4001-AA38-5D0F4AD7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916E-0F93-4F83-A1E7-824B2813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38BE-DDFC-41AC-842C-3641C92D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03E0-8282-444B-AA46-A8366AFE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2FE0-63CB-4163-9186-DFE1FB2C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D148-E05E-4F73-9EA2-15EC2CA79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A07F-65A1-4B2A-82DC-D37AC38E5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20CF-64EC-43D8-8DB5-91BD7E8A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4E92D-AEAC-4003-9E17-C018DD6F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EA47-6847-4502-AD69-C0E089D2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996E-84CC-4024-8D7A-DF7D930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F3BD8-1FEC-4652-9DA2-016EBC02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38100-165D-4270-883F-D85781A0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1A95D-2718-4241-A0BE-F6BAA38B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CFF7F-4C6B-47BE-87A8-EFD3746E5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41A65-93B2-4F17-8E84-DFDDA4DF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54DCB-5DC2-4630-8E79-772A91C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5A801-11BE-449D-9064-2D267FD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1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E998-0494-43D9-B816-D8EE65C9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74B13-8648-4BCB-AA43-C2484FAB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8D89C-D8B5-4E29-9A04-6FA2DFF8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F7C2-4F0B-4144-B539-F918EF8B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1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BF932-E938-4012-A720-6DF092EA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D936A-E965-4D45-9161-B2F27937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57D6-B28F-49D5-8A30-B5FD5C09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E1D6-B169-4C1D-9C8D-8D8B2550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145F-6671-4CEB-8C41-DA405E05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F99E6-559D-496D-84F7-D1C52844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428C4-0BB9-40B7-8380-E5CBA89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0EDA-6731-43FC-A873-2E797AAA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8F5-2D2A-4954-9470-A72AA648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9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D029-F7C9-4FA4-B6A4-36ED43A5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F4E2-3D71-4D49-8A53-31E8E8248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1E01-B08C-4B7A-93DD-271B5FF6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4BD6-D289-4477-A894-006EE7D9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A9E7-A8F6-4844-95BB-B460720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13F9-3E87-4556-A064-E24C66AC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82E63-1D77-4F69-98DA-D966044E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6A84-1EF2-4A1F-ACC3-53556E9A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202E-A01F-486B-B6F2-664BA86AE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388C-F6E8-4473-B4CC-0C0DC73BEE51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9022-D696-4B62-8532-02B4698AA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AD2F-B89C-48A5-9E66-FAD0B507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5F29-BED1-408E-9C66-B1DB378A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29BD568-B0CC-4720-B48F-02760C848C72}"/>
              </a:ext>
            </a:extLst>
          </p:cNvPr>
          <p:cNvSpPr/>
          <p:nvPr/>
        </p:nvSpPr>
        <p:spPr>
          <a:xfrm>
            <a:off x="4903718" y="541020"/>
            <a:ext cx="6572001" cy="5577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/>
              <a:t>Extraction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4BBCBE-31D3-429F-81D6-DB836C9A5D74}"/>
              </a:ext>
            </a:extLst>
          </p:cNvPr>
          <p:cNvSpPr/>
          <p:nvPr/>
        </p:nvSpPr>
        <p:spPr>
          <a:xfrm>
            <a:off x="83820" y="541020"/>
            <a:ext cx="4762500" cy="5577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/>
              <a:t>Data Load</a:t>
            </a:r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86749E4-8FF8-4347-B1F5-F29B57BCDC19}"/>
              </a:ext>
            </a:extLst>
          </p:cNvPr>
          <p:cNvSpPr/>
          <p:nvPr/>
        </p:nvSpPr>
        <p:spPr>
          <a:xfrm>
            <a:off x="4260394" y="916129"/>
            <a:ext cx="1171852" cy="1056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Live Database</a:t>
            </a:r>
            <a:endParaRPr lang="en-GB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F0250146-A463-448D-8D74-8B8AABFADDCF}"/>
              </a:ext>
            </a:extLst>
          </p:cNvPr>
          <p:cNvSpPr/>
          <p:nvPr/>
        </p:nvSpPr>
        <p:spPr>
          <a:xfrm>
            <a:off x="179835" y="1392842"/>
            <a:ext cx="1162975" cy="967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Source</a:t>
            </a:r>
          </a:p>
          <a:p>
            <a:pPr algn="ctr"/>
            <a:r>
              <a:rPr lang="en-US" sz="1100"/>
              <a:t>File</a:t>
            </a:r>
          </a:p>
          <a:p>
            <a:pPr algn="ctr"/>
            <a:r>
              <a:rPr lang="en-US" sz="1100"/>
              <a:t>Being Loaded</a:t>
            </a:r>
            <a:endParaRPr lang="en-GB" sz="110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CE04662-471E-4FA4-BAE1-B3C47CF74F4D}"/>
              </a:ext>
            </a:extLst>
          </p:cNvPr>
          <p:cNvSpPr/>
          <p:nvPr/>
        </p:nvSpPr>
        <p:spPr>
          <a:xfrm>
            <a:off x="3291522" y="3510408"/>
            <a:ext cx="1171852" cy="1056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Identifier Dump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6C603-F6F5-4723-82FF-2A6D597A6372}"/>
              </a:ext>
            </a:extLst>
          </p:cNvPr>
          <p:cNvSpPr/>
          <p:nvPr/>
        </p:nvSpPr>
        <p:spPr>
          <a:xfrm>
            <a:off x="1822604" y="743088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5586C-0F10-4861-B11F-E55A6852CFD3}"/>
              </a:ext>
            </a:extLst>
          </p:cNvPr>
          <p:cNvSpPr/>
          <p:nvPr/>
        </p:nvSpPr>
        <p:spPr>
          <a:xfrm>
            <a:off x="1970843" y="743088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8D350-4CF1-40E9-B9E2-B6DF659AC099}"/>
              </a:ext>
            </a:extLst>
          </p:cNvPr>
          <p:cNvSpPr/>
          <p:nvPr/>
        </p:nvSpPr>
        <p:spPr>
          <a:xfrm>
            <a:off x="2134707" y="743088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1E144-12FD-480E-8858-5EFD29865F79}"/>
              </a:ext>
            </a:extLst>
          </p:cNvPr>
          <p:cNvSpPr/>
          <p:nvPr/>
        </p:nvSpPr>
        <p:spPr>
          <a:xfrm>
            <a:off x="2301391" y="743088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5492BD3-A396-44CB-AA5C-C157D545A1B1}"/>
              </a:ext>
            </a:extLst>
          </p:cNvPr>
          <p:cNvSpPr/>
          <p:nvPr/>
        </p:nvSpPr>
        <p:spPr>
          <a:xfrm>
            <a:off x="3506641" y="2056851"/>
            <a:ext cx="1171852" cy="1056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Ano</a:t>
            </a:r>
          </a:p>
          <a:p>
            <a:pPr algn="ctr"/>
            <a:r>
              <a:rPr lang="en-US"/>
              <a:t>Store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6C3F0-3DC3-49E0-8070-C2A421C85583}"/>
              </a:ext>
            </a:extLst>
          </p:cNvPr>
          <p:cNvCxnSpPr/>
          <p:nvPr/>
        </p:nvCxnSpPr>
        <p:spPr>
          <a:xfrm>
            <a:off x="2372412" y="960591"/>
            <a:ext cx="424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5689F1E5-857A-486B-916F-F0EF03DC59EA}"/>
              </a:ext>
            </a:extLst>
          </p:cNvPr>
          <p:cNvSpPr/>
          <p:nvPr/>
        </p:nvSpPr>
        <p:spPr>
          <a:xfrm rot="19523708">
            <a:off x="2700509" y="781428"/>
            <a:ext cx="762000" cy="3927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0176-A62B-48DF-B1B7-3C052D7A6CA6}"/>
              </a:ext>
            </a:extLst>
          </p:cNvPr>
          <p:cNvSpPr txBox="1"/>
          <p:nvPr/>
        </p:nvSpPr>
        <p:spPr>
          <a:xfrm>
            <a:off x="1545507" y="113155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Discarded Columns</a:t>
            </a:r>
          </a:p>
          <a:p>
            <a:pPr algn="ctr"/>
            <a:r>
              <a:rPr lang="en-US" sz="900"/>
              <a:t>(Not Loaded)</a:t>
            </a:r>
            <a:endParaRPr lang="en-GB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83653-7743-47BC-81C5-51EC48BC1F84}"/>
              </a:ext>
            </a:extLst>
          </p:cNvPr>
          <p:cNvSpPr/>
          <p:nvPr/>
        </p:nvSpPr>
        <p:spPr>
          <a:xfrm>
            <a:off x="1802253" y="1586159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44922-6707-43F4-A2B5-13E362958ECA}"/>
              </a:ext>
            </a:extLst>
          </p:cNvPr>
          <p:cNvSpPr/>
          <p:nvPr/>
        </p:nvSpPr>
        <p:spPr>
          <a:xfrm>
            <a:off x="1950492" y="1586159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AFC8AA-FF96-437E-AE9D-9F397B410921}"/>
              </a:ext>
            </a:extLst>
          </p:cNvPr>
          <p:cNvSpPr/>
          <p:nvPr/>
        </p:nvSpPr>
        <p:spPr>
          <a:xfrm>
            <a:off x="2114356" y="1586159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09EC3C-7ABB-4362-AB17-29219BD87AAB}"/>
              </a:ext>
            </a:extLst>
          </p:cNvPr>
          <p:cNvCxnSpPr>
            <a:cxnSpLocks/>
          </p:cNvCxnSpPr>
          <p:nvPr/>
        </p:nvCxnSpPr>
        <p:spPr>
          <a:xfrm>
            <a:off x="2232249" y="1768311"/>
            <a:ext cx="193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EA69BE-8AAD-4CBC-88D9-FAD246F9973E}"/>
              </a:ext>
            </a:extLst>
          </p:cNvPr>
          <p:cNvSpPr txBox="1"/>
          <p:nvPr/>
        </p:nvSpPr>
        <p:spPr>
          <a:xfrm>
            <a:off x="1292964" y="1993436"/>
            <a:ext cx="14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Normal Columns</a:t>
            </a:r>
          </a:p>
          <a:p>
            <a:pPr algn="ctr"/>
            <a:r>
              <a:rPr lang="en-US" sz="900"/>
              <a:t>(Pass through unchanged)</a:t>
            </a:r>
            <a:endParaRPr lang="en-GB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BD4566-E5E5-4822-87A0-E93D617FDCE0}"/>
              </a:ext>
            </a:extLst>
          </p:cNvPr>
          <p:cNvSpPr/>
          <p:nvPr/>
        </p:nvSpPr>
        <p:spPr>
          <a:xfrm>
            <a:off x="1787115" y="2337853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E26F8-E104-404A-A235-594B41E5259F}"/>
              </a:ext>
            </a:extLst>
          </p:cNvPr>
          <p:cNvSpPr/>
          <p:nvPr/>
        </p:nvSpPr>
        <p:spPr>
          <a:xfrm>
            <a:off x="1935354" y="2337853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2C9E9-33A9-4BA6-820C-74A58FCA79A6}"/>
              </a:ext>
            </a:extLst>
          </p:cNvPr>
          <p:cNvSpPr txBox="1"/>
          <p:nvPr/>
        </p:nvSpPr>
        <p:spPr>
          <a:xfrm>
            <a:off x="798081" y="2745130"/>
            <a:ext cx="21980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ANO Mapped Columns</a:t>
            </a:r>
          </a:p>
          <a:p>
            <a:pPr algn="ctr"/>
            <a:r>
              <a:rPr lang="en-US" sz="900"/>
              <a:t>(Unique values stored in Ano Store, </a:t>
            </a:r>
          </a:p>
          <a:p>
            <a:pPr algn="ctr"/>
            <a:r>
              <a:rPr lang="en-US" sz="900"/>
              <a:t>mapped anonymous value passes through)</a:t>
            </a:r>
            <a:endParaRPr lang="en-GB" sz="9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57D774-CF84-45BA-B4DA-D9283CFC6135}"/>
              </a:ext>
            </a:extLst>
          </p:cNvPr>
          <p:cNvCxnSpPr>
            <a:cxnSpLocks/>
          </p:cNvCxnSpPr>
          <p:nvPr/>
        </p:nvCxnSpPr>
        <p:spPr>
          <a:xfrm flipV="1">
            <a:off x="2132417" y="4001993"/>
            <a:ext cx="1046375" cy="4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B9C82-C16E-4BCD-97DA-5DFC7A5489BB}"/>
              </a:ext>
            </a:extLst>
          </p:cNvPr>
          <p:cNvSpPr/>
          <p:nvPr/>
        </p:nvSpPr>
        <p:spPr>
          <a:xfrm>
            <a:off x="1835939" y="4217257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B3C069-A871-4358-8F20-D4FB86F54AFF}"/>
              </a:ext>
            </a:extLst>
          </p:cNvPr>
          <p:cNvSpPr/>
          <p:nvPr/>
        </p:nvSpPr>
        <p:spPr>
          <a:xfrm>
            <a:off x="1984178" y="4217257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1EFFD2-AA0F-4EB7-A13A-5B82CE54D1AE}"/>
              </a:ext>
            </a:extLst>
          </p:cNvPr>
          <p:cNvSpPr txBox="1"/>
          <p:nvPr/>
        </p:nvSpPr>
        <p:spPr>
          <a:xfrm>
            <a:off x="1384289" y="462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Dumped Columns</a:t>
            </a:r>
          </a:p>
          <a:p>
            <a:pPr algn="ctr"/>
            <a:r>
              <a:rPr lang="en-US" sz="900"/>
              <a:t>(Stored in isolation)</a:t>
            </a:r>
            <a:endParaRPr lang="en-GB" sz="9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FFA66-6562-4562-A5C7-233FE2CFAB8C}"/>
              </a:ext>
            </a:extLst>
          </p:cNvPr>
          <p:cNvCxnSpPr>
            <a:cxnSpLocks/>
          </p:cNvCxnSpPr>
          <p:nvPr/>
        </p:nvCxnSpPr>
        <p:spPr>
          <a:xfrm>
            <a:off x="2057001" y="2555356"/>
            <a:ext cx="137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DDE234-83F0-4550-BD23-9DD878EAD6C5}"/>
              </a:ext>
            </a:extLst>
          </p:cNvPr>
          <p:cNvCxnSpPr>
            <a:cxnSpLocks/>
          </p:cNvCxnSpPr>
          <p:nvPr/>
        </p:nvCxnSpPr>
        <p:spPr>
          <a:xfrm flipH="1" flipV="1">
            <a:off x="2791005" y="1917568"/>
            <a:ext cx="5535" cy="63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9A517454-54E5-4A22-916C-1D809DB4C587}"/>
              </a:ext>
            </a:extLst>
          </p:cNvPr>
          <p:cNvSpPr/>
          <p:nvPr/>
        </p:nvSpPr>
        <p:spPr>
          <a:xfrm>
            <a:off x="5527828" y="4761750"/>
            <a:ext cx="1171852" cy="1056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Cohort</a:t>
            </a:r>
          </a:p>
          <a:p>
            <a:pPr algn="ctr"/>
            <a:r>
              <a:rPr lang="en-US"/>
              <a:t>Store</a:t>
            </a:r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DBDF31-BDA6-4404-82A8-B1FCE6B0F2A6}"/>
              </a:ext>
            </a:extLst>
          </p:cNvPr>
          <p:cNvSpPr/>
          <p:nvPr/>
        </p:nvSpPr>
        <p:spPr>
          <a:xfrm>
            <a:off x="6013579" y="1482562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10B3FF-5585-4A64-A285-8946651E8844}"/>
              </a:ext>
            </a:extLst>
          </p:cNvPr>
          <p:cNvSpPr/>
          <p:nvPr/>
        </p:nvSpPr>
        <p:spPr>
          <a:xfrm>
            <a:off x="6161818" y="1482562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A9894E-489D-4F9B-BFE0-F5380A3A27A9}"/>
              </a:ext>
            </a:extLst>
          </p:cNvPr>
          <p:cNvSpPr/>
          <p:nvPr/>
        </p:nvSpPr>
        <p:spPr>
          <a:xfrm>
            <a:off x="6325682" y="1482562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AE2504-230B-4EA0-B1D1-716A915AB9AA}"/>
              </a:ext>
            </a:extLst>
          </p:cNvPr>
          <p:cNvSpPr txBox="1"/>
          <p:nvPr/>
        </p:nvSpPr>
        <p:spPr>
          <a:xfrm>
            <a:off x="5695895" y="1889839"/>
            <a:ext cx="1144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Extractable Columns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A1ECDF-1DE6-43E3-B212-68F92A16DC3A}"/>
              </a:ext>
            </a:extLst>
          </p:cNvPr>
          <p:cNvSpPr/>
          <p:nvPr/>
        </p:nvSpPr>
        <p:spPr>
          <a:xfrm>
            <a:off x="6089881" y="2180916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EE232E-3B10-4B67-B459-5B1CEF5DA299}"/>
              </a:ext>
            </a:extLst>
          </p:cNvPr>
          <p:cNvSpPr/>
          <p:nvPr/>
        </p:nvSpPr>
        <p:spPr>
          <a:xfrm>
            <a:off x="6238120" y="2180916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B7604F-5F49-49CE-955D-8B5150B78DF9}"/>
              </a:ext>
            </a:extLst>
          </p:cNvPr>
          <p:cNvSpPr txBox="1"/>
          <p:nvPr/>
        </p:nvSpPr>
        <p:spPr>
          <a:xfrm>
            <a:off x="5602498" y="2576456"/>
            <a:ext cx="121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Columns with </a:t>
            </a:r>
          </a:p>
          <a:p>
            <a:pPr algn="ctr"/>
            <a:r>
              <a:rPr lang="en-US" sz="900"/>
              <a:t>Extraction Transforms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9DA56-D56A-4C96-8FA2-FC06664A4B5E}"/>
              </a:ext>
            </a:extLst>
          </p:cNvPr>
          <p:cNvCxnSpPr>
            <a:cxnSpLocks/>
          </p:cNvCxnSpPr>
          <p:nvPr/>
        </p:nvCxnSpPr>
        <p:spPr>
          <a:xfrm>
            <a:off x="2019689" y="4154645"/>
            <a:ext cx="0" cy="41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4F44169-8105-49B0-BFC3-D4F6731EFD8E}"/>
              </a:ext>
            </a:extLst>
          </p:cNvPr>
          <p:cNvSpPr/>
          <p:nvPr/>
        </p:nvSpPr>
        <p:spPr>
          <a:xfrm>
            <a:off x="1822625" y="3240882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EAA16-BCDE-4344-B6AA-0D29A41A54E1}"/>
              </a:ext>
            </a:extLst>
          </p:cNvPr>
          <p:cNvSpPr/>
          <p:nvPr/>
        </p:nvSpPr>
        <p:spPr>
          <a:xfrm>
            <a:off x="1970864" y="3240882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542CF-D392-44F7-A17C-418C4BC30B81}"/>
              </a:ext>
            </a:extLst>
          </p:cNvPr>
          <p:cNvSpPr txBox="1"/>
          <p:nvPr/>
        </p:nvSpPr>
        <p:spPr>
          <a:xfrm>
            <a:off x="1151367" y="3648159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Dilluted Columns</a:t>
            </a:r>
          </a:p>
          <a:p>
            <a:pPr algn="ctr"/>
            <a:r>
              <a:rPr lang="en-US" sz="900"/>
              <a:t>(Stored in isolation,</a:t>
            </a:r>
          </a:p>
          <a:p>
            <a:pPr algn="ctr"/>
            <a:r>
              <a:rPr lang="en-US" sz="900"/>
              <a:t>Dilluted values pass through)</a:t>
            </a:r>
            <a:endParaRPr lang="en-GB" sz="9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0C9841-633D-4B3E-8B65-A2CC7A6FD919}"/>
              </a:ext>
            </a:extLst>
          </p:cNvPr>
          <p:cNvCxnSpPr>
            <a:cxnSpLocks/>
          </p:cNvCxnSpPr>
          <p:nvPr/>
        </p:nvCxnSpPr>
        <p:spPr>
          <a:xfrm>
            <a:off x="2132417" y="3442734"/>
            <a:ext cx="1123596" cy="1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5ED0E3-0540-49EF-B9CB-6B111BF9BF54}"/>
              </a:ext>
            </a:extLst>
          </p:cNvPr>
          <p:cNvCxnSpPr>
            <a:cxnSpLocks/>
          </p:cNvCxnSpPr>
          <p:nvPr/>
        </p:nvCxnSpPr>
        <p:spPr>
          <a:xfrm flipH="1" flipV="1">
            <a:off x="3038350" y="2056851"/>
            <a:ext cx="21962" cy="146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692E39A-D70C-47B3-A641-452EF4952EF0}"/>
              </a:ext>
            </a:extLst>
          </p:cNvPr>
          <p:cNvSpPr/>
          <p:nvPr/>
        </p:nvSpPr>
        <p:spPr>
          <a:xfrm>
            <a:off x="6013579" y="706425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40686A-C67C-469D-9143-E059404F795C}"/>
              </a:ext>
            </a:extLst>
          </p:cNvPr>
          <p:cNvSpPr/>
          <p:nvPr/>
        </p:nvSpPr>
        <p:spPr>
          <a:xfrm>
            <a:off x="6161818" y="706425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F607A-C5EA-4281-ACF9-4734F9150C16}"/>
              </a:ext>
            </a:extLst>
          </p:cNvPr>
          <p:cNvSpPr/>
          <p:nvPr/>
        </p:nvSpPr>
        <p:spPr>
          <a:xfrm>
            <a:off x="6325682" y="706425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16DA56-D42A-4805-BD82-516A34D8A8F7}"/>
              </a:ext>
            </a:extLst>
          </p:cNvPr>
          <p:cNvSpPr txBox="1"/>
          <p:nvPr/>
        </p:nvSpPr>
        <p:spPr>
          <a:xfrm>
            <a:off x="5364075" y="1113702"/>
            <a:ext cx="18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Internal / Not Extractable Columns</a:t>
            </a:r>
          </a:p>
          <a:p>
            <a:pPr algn="ctr"/>
            <a:r>
              <a:rPr lang="en-US" sz="900"/>
              <a:t>(Never Extracted)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36D74A-F90E-4AB6-B75F-130083B03E63}"/>
              </a:ext>
            </a:extLst>
          </p:cNvPr>
          <p:cNvSpPr/>
          <p:nvPr/>
        </p:nvSpPr>
        <p:spPr>
          <a:xfrm>
            <a:off x="6078244" y="3837178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A0A50-96D1-4F58-92AA-ED6A925AC18A}"/>
              </a:ext>
            </a:extLst>
          </p:cNvPr>
          <p:cNvSpPr txBox="1"/>
          <p:nvPr/>
        </p:nvSpPr>
        <p:spPr>
          <a:xfrm>
            <a:off x="5579644" y="423271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Patient Identifier </a:t>
            </a:r>
          </a:p>
          <a:p>
            <a:pPr algn="ctr"/>
            <a:r>
              <a:rPr lang="en-US" sz="900"/>
              <a:t>(IsExtractionIdentifier)</a:t>
            </a:r>
          </a:p>
        </p:txBody>
      </p: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73F6AB89-33CB-4CE5-85FA-FB8C8AF17A61}"/>
              </a:ext>
            </a:extLst>
          </p:cNvPr>
          <p:cNvSpPr/>
          <p:nvPr/>
        </p:nvSpPr>
        <p:spPr>
          <a:xfrm>
            <a:off x="10193192" y="1907055"/>
            <a:ext cx="1162975" cy="967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Project</a:t>
            </a:r>
          </a:p>
          <a:p>
            <a:pPr algn="ctr"/>
            <a:r>
              <a:rPr lang="en-US" sz="1100"/>
              <a:t>Extract</a:t>
            </a:r>
            <a:endParaRPr lang="en-GB" sz="11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8D28AED-0BF1-4997-9CAB-D12568B89980}"/>
              </a:ext>
            </a:extLst>
          </p:cNvPr>
          <p:cNvCxnSpPr>
            <a:cxnSpLocks/>
          </p:cNvCxnSpPr>
          <p:nvPr/>
        </p:nvCxnSpPr>
        <p:spPr>
          <a:xfrm>
            <a:off x="6489546" y="1714708"/>
            <a:ext cx="1488079" cy="46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19A151-FB5D-47C3-84C2-4D44287352BE}"/>
              </a:ext>
            </a:extLst>
          </p:cNvPr>
          <p:cNvCxnSpPr>
            <a:cxnSpLocks/>
          </p:cNvCxnSpPr>
          <p:nvPr/>
        </p:nvCxnSpPr>
        <p:spPr>
          <a:xfrm>
            <a:off x="6510673" y="2360508"/>
            <a:ext cx="146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F5E11A-D1A0-43DD-8BBB-D78A53AE1CAD}"/>
              </a:ext>
            </a:extLst>
          </p:cNvPr>
          <p:cNvCxnSpPr>
            <a:cxnSpLocks/>
          </p:cNvCxnSpPr>
          <p:nvPr/>
        </p:nvCxnSpPr>
        <p:spPr>
          <a:xfrm>
            <a:off x="6091792" y="4602050"/>
            <a:ext cx="0" cy="30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76458E-6723-4890-8852-7BA5DBA979DB}"/>
              </a:ext>
            </a:extLst>
          </p:cNvPr>
          <p:cNvCxnSpPr>
            <a:cxnSpLocks/>
          </p:cNvCxnSpPr>
          <p:nvPr/>
        </p:nvCxnSpPr>
        <p:spPr>
          <a:xfrm flipV="1">
            <a:off x="6287179" y="2542918"/>
            <a:ext cx="1712408" cy="23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AAFBB2F-9B81-4753-AC39-5C69B7F75A24}"/>
              </a:ext>
            </a:extLst>
          </p:cNvPr>
          <p:cNvSpPr/>
          <p:nvPr/>
        </p:nvSpPr>
        <p:spPr>
          <a:xfrm>
            <a:off x="8136863" y="2150633"/>
            <a:ext cx="1363980" cy="3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Extraction Pipeline</a:t>
            </a:r>
            <a:endParaRPr lang="en-GB" sz="120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3AA94A-4AF2-4B7D-84DD-375AF6A655F8}"/>
              </a:ext>
            </a:extLst>
          </p:cNvPr>
          <p:cNvCxnSpPr>
            <a:cxnSpLocks/>
          </p:cNvCxnSpPr>
          <p:nvPr/>
        </p:nvCxnSpPr>
        <p:spPr>
          <a:xfrm>
            <a:off x="9596773" y="2320921"/>
            <a:ext cx="47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6DBC9C-BCFC-4889-9788-2526518BCC33}"/>
              </a:ext>
            </a:extLst>
          </p:cNvPr>
          <p:cNvSpPr txBox="1"/>
          <p:nvPr/>
        </p:nvSpPr>
        <p:spPr>
          <a:xfrm>
            <a:off x="8014289" y="252507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Further Adhoc anonymization</a:t>
            </a:r>
          </a:p>
          <a:p>
            <a:pPr algn="ctr"/>
            <a:r>
              <a:rPr lang="en-US" sz="900"/>
              <a:t>Can occur here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9102B15-DBAB-4372-AE78-47AB1440B76D}"/>
              </a:ext>
            </a:extLst>
          </p:cNvPr>
          <p:cNvSpPr/>
          <p:nvPr/>
        </p:nvSpPr>
        <p:spPr>
          <a:xfrm>
            <a:off x="6078244" y="3002153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B465FE-280E-4213-A6BC-A21A8D876A96}"/>
              </a:ext>
            </a:extLst>
          </p:cNvPr>
          <p:cNvSpPr txBox="1"/>
          <p:nvPr/>
        </p:nvSpPr>
        <p:spPr>
          <a:xfrm>
            <a:off x="5476253" y="3397693"/>
            <a:ext cx="14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Hashed Columns</a:t>
            </a:r>
          </a:p>
          <a:p>
            <a:pPr algn="ctr"/>
            <a:r>
              <a:rPr lang="en-US" sz="900"/>
              <a:t>(Salted by project number)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28CA6C-077A-4513-B31B-5D8D5AEE44A3}"/>
              </a:ext>
            </a:extLst>
          </p:cNvPr>
          <p:cNvSpPr/>
          <p:nvPr/>
        </p:nvSpPr>
        <p:spPr>
          <a:xfrm>
            <a:off x="6216158" y="3002153"/>
            <a:ext cx="7102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D347E75-CC30-41A0-B6AB-EAAE5D5A500E}"/>
              </a:ext>
            </a:extLst>
          </p:cNvPr>
          <p:cNvCxnSpPr>
            <a:cxnSpLocks/>
          </p:cNvCxnSpPr>
          <p:nvPr/>
        </p:nvCxnSpPr>
        <p:spPr>
          <a:xfrm flipV="1">
            <a:off x="6384848" y="2450239"/>
            <a:ext cx="1592777" cy="76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8CFB36F-182C-4C1C-AFEB-B34ECEBC8290}"/>
              </a:ext>
            </a:extLst>
          </p:cNvPr>
          <p:cNvSpPr txBox="1"/>
          <p:nvPr/>
        </p:nvSpPr>
        <p:spPr>
          <a:xfrm>
            <a:off x="6828008" y="321327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Release Identifier</a:t>
            </a:r>
          </a:p>
          <a:p>
            <a:pPr algn="ctr"/>
            <a:r>
              <a:rPr lang="en-US" sz="900"/>
              <a:t>(Usually project specific)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CD9DAB-12D8-4368-B212-D1F2ABF6BFAF}"/>
              </a:ext>
            </a:extLst>
          </p:cNvPr>
          <p:cNvCxnSpPr>
            <a:cxnSpLocks/>
          </p:cNvCxnSpPr>
          <p:nvPr/>
        </p:nvCxnSpPr>
        <p:spPr>
          <a:xfrm>
            <a:off x="6449585" y="892831"/>
            <a:ext cx="837013" cy="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xplosion: 14 Points 115">
            <a:extLst>
              <a:ext uri="{FF2B5EF4-FFF2-40B4-BE49-F238E27FC236}">
                <a16:creationId xmlns:a16="http://schemas.microsoft.com/office/drawing/2014/main" id="{551B6BD9-BC63-405E-A295-3357F1C890CE}"/>
              </a:ext>
            </a:extLst>
          </p:cNvPr>
          <p:cNvSpPr/>
          <p:nvPr/>
        </p:nvSpPr>
        <p:spPr>
          <a:xfrm rot="19523708">
            <a:off x="7330730" y="702972"/>
            <a:ext cx="762000" cy="3927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402D183-6731-4CD8-9CA3-FC8F3D2A9554}"/>
              </a:ext>
            </a:extLst>
          </p:cNvPr>
          <p:cNvSpPr/>
          <p:nvPr/>
        </p:nvSpPr>
        <p:spPr>
          <a:xfrm>
            <a:off x="2540895" y="1358052"/>
            <a:ext cx="1363980" cy="3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 Load Configuration</a:t>
            </a:r>
            <a:endParaRPr lang="en-GB" sz="1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8ADF6D-C9D5-4911-A673-81BA28BF664C}"/>
              </a:ext>
            </a:extLst>
          </p:cNvPr>
          <p:cNvSpPr txBox="1"/>
          <p:nvPr/>
        </p:nvSpPr>
        <p:spPr>
          <a:xfrm>
            <a:off x="2454039" y="172406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Further Adhoc anonymization</a:t>
            </a:r>
          </a:p>
          <a:p>
            <a:pPr algn="ctr"/>
            <a:r>
              <a:rPr lang="en-US" sz="900"/>
              <a:t>Can occur here</a:t>
            </a:r>
          </a:p>
        </p:txBody>
      </p:sp>
    </p:spTree>
    <p:extLst>
      <p:ext uri="{BB962C8B-B14F-4D97-AF65-F5344CB8AC3E}">
        <p14:creationId xmlns:p14="http://schemas.microsoft.com/office/powerpoint/2010/main" val="5278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118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</dc:creator>
  <cp:lastModifiedBy>Thomas Nind</cp:lastModifiedBy>
  <cp:revision>21</cp:revision>
  <dcterms:created xsi:type="dcterms:W3CDTF">2018-02-14T08:50:10Z</dcterms:created>
  <dcterms:modified xsi:type="dcterms:W3CDTF">2018-02-14T09:15:32Z</dcterms:modified>
</cp:coreProperties>
</file>