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3672" y="4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5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04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1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5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3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7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AB4D-A642-4D73-A543-026144934C74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0499-465F-4A96-818E-B60BB14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01655" y="2055865"/>
            <a:ext cx="2482850" cy="201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Network Drive</a:t>
            </a:r>
            <a:endParaRPr lang="en-GB" dirty="0"/>
          </a:p>
        </p:txBody>
      </p:sp>
      <p:pic>
        <p:nvPicPr>
          <p:cNvPr id="1026" name="Picture 2" descr="http://db.cse.ohio-state.edu/images/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71" y="495300"/>
            <a:ext cx="89401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6671" y="1446252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Repository</a:t>
            </a:r>
            <a:endParaRPr lang="en-GB" dirty="0"/>
          </a:p>
        </p:txBody>
      </p:sp>
      <p:pic>
        <p:nvPicPr>
          <p:cNvPr id="1028" name="Picture 4" descr="https://upload.wikimedia.org/wikipedia/commons/thumb/1/12/User_icon_2.svg/2000px-User_icon_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73" y="4447721"/>
            <a:ext cx="902154" cy="90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802" y="2457121"/>
            <a:ext cx="1143160" cy="1457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7141" y="2766536"/>
            <a:ext cx="2607298" cy="111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Catalogue Database</a:t>
            </a:r>
            <a:endParaRPr lang="en-GB" dirty="0"/>
          </a:p>
        </p:txBody>
      </p:sp>
      <p:cxnSp>
        <p:nvCxnSpPr>
          <p:cNvPr id="8" name="Straight Arrow Connector 7"/>
          <p:cNvCxnSpPr>
            <a:stCxn id="1028" idx="0"/>
          </p:cNvCxnSpPr>
          <p:nvPr/>
        </p:nvCxnSpPr>
        <p:spPr>
          <a:xfrm flipV="1">
            <a:off x="1936750" y="1924050"/>
            <a:ext cx="1339850" cy="252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6847" y="53498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MyDomain</a:t>
            </a:r>
            <a:r>
              <a:rPr lang="en-US" dirty="0" smtClean="0"/>
              <a:t>\User1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5220" y="1924050"/>
            <a:ext cx="300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Option 1 – Integrated Security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(No passwords stored at all)</a:t>
            </a:r>
            <a:endParaRPr lang="en-GB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97299" y="3962400"/>
            <a:ext cx="1728480" cy="936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672" y="3233888"/>
            <a:ext cx="1072203" cy="2249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4605" y="3399462"/>
            <a:ext cx="306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4096-</a:t>
            </a:r>
            <a:r>
              <a:rPr lang="en-US" sz="1200" dirty="0" smtClean="0"/>
              <a:t>bit </a:t>
            </a:r>
            <a:r>
              <a:rPr lang="en-US" sz="1200" dirty="0" smtClean="0"/>
              <a:t>RSA encrypted password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4605" y="4835392"/>
            <a:ext cx="553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Option 2 – Encrypted Passwords stored in Catalogue and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only decrypted in memory when authenticating against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Data Repository</a:t>
            </a:r>
          </a:p>
        </p:txBody>
      </p:sp>
      <p:pic>
        <p:nvPicPr>
          <p:cNvPr id="1030" name="Picture 6" descr="https://upload.wikimedia.org/wikipedia/commons/thumb/6/65/Crypto_key.svg/2000px-Crypto_key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81" y="3040504"/>
            <a:ext cx="734305" cy="30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2359746" y="4161782"/>
            <a:ext cx="4844056" cy="901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48358" y="2055865"/>
            <a:ext cx="1269013" cy="253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https://upload.wikimedia.org/wikipedia/commons/thumb/1/12/User_icon_2.svg/2000px-User_icon_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995" y="4447721"/>
            <a:ext cx="902154" cy="90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240169" y="53498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MyDomain</a:t>
            </a:r>
            <a:r>
              <a:rPr lang="en-US" dirty="0" smtClean="0"/>
              <a:t>\User2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032564" y="4019952"/>
            <a:ext cx="3428678" cy="852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9165030" y="4468812"/>
            <a:ext cx="355208" cy="2723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upload.wikimedia.org/wikipedia/commons/thumb/b/ba/Red_x.svg/1024px-Red_x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14" y="4094608"/>
            <a:ext cx="483779" cy="48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1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Gordon McAllister</cp:lastModifiedBy>
  <cp:revision>12</cp:revision>
  <dcterms:created xsi:type="dcterms:W3CDTF">2016-05-11T11:51:51Z</dcterms:created>
  <dcterms:modified xsi:type="dcterms:W3CDTF">2016-05-11T13:16:06Z</dcterms:modified>
</cp:coreProperties>
</file>