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Data Load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GB" noProof="0" dirty="0"/>
            <a:t>Summarisation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SQL Code Management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E73298F5-30F4-40F0-A548-418EEB3B1D5E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85BBDEDA-2D60-421E-A444-85B91C46AE63}" type="parTrans" cxnId="{90BDCE10-F903-44C9-9914-0E402605A15D}">
      <dgm:prSet/>
      <dgm:spPr/>
      <dgm:t>
        <a:bodyPr/>
        <a:lstStyle/>
        <a:p>
          <a:endParaRPr lang="en-US"/>
        </a:p>
      </dgm:t>
    </dgm:pt>
    <dgm:pt modelId="{5F6B9833-5D6E-4C26-9B88-B0938A40076B}" type="sibTrans" cxnId="{90BDCE10-F903-44C9-9914-0E402605A15D}">
      <dgm:prSet/>
      <dgm:spPr/>
      <dgm:t>
        <a:bodyPr/>
        <a:lstStyle/>
        <a:p>
          <a:endParaRPr lang="en-US"/>
        </a:p>
      </dgm:t>
    </dgm:pt>
    <dgm:pt modelId="{E5A54953-BDBF-41CD-B71C-66C970F7CE0A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1007C610-8263-4D8E-B04E-390040AAC128}" type="parTrans" cxnId="{28534473-EC79-4D85-81ED-F2AA5810A633}">
      <dgm:prSet/>
      <dgm:spPr/>
      <dgm:t>
        <a:bodyPr/>
        <a:lstStyle/>
        <a:p>
          <a:endParaRPr lang="en-US"/>
        </a:p>
      </dgm:t>
    </dgm:pt>
    <dgm:pt modelId="{BCD9B021-40B8-4EA0-AE0B-B68414B40D71}" type="sibTrans" cxnId="{28534473-EC79-4D85-81ED-F2AA5810A63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702E7D5F-256B-4617-9A53-9F1FB88E8CB4}" type="pres">
      <dgm:prSet presAssocID="{E73298F5-30F4-40F0-A548-418EEB3B1D5E}" presName="node" presStyleLbl="node1" presStyleIdx="4" presStyleCnt="6">
        <dgm:presLayoutVars>
          <dgm:bulletEnabled val="1"/>
        </dgm:presLayoutVars>
      </dgm:prSet>
      <dgm:spPr/>
    </dgm:pt>
    <dgm:pt modelId="{7FF2D6CA-77AB-472B-8A89-4462F7C436DE}" type="pres">
      <dgm:prSet presAssocID="{E73298F5-30F4-40F0-A548-418EEB3B1D5E}" presName="spNode" presStyleCnt="0"/>
      <dgm:spPr/>
    </dgm:pt>
    <dgm:pt modelId="{B282F058-6B5D-446D-9651-0250B6B2E64D}" type="pres">
      <dgm:prSet presAssocID="{5F6B9833-5D6E-4C26-9B88-B0938A40076B}" presName="sibTrans" presStyleLbl="sibTrans1D1" presStyleIdx="4" presStyleCnt="6"/>
      <dgm:spPr/>
    </dgm:pt>
    <dgm:pt modelId="{BDE38CF9-2AA9-452C-8E3E-41889C9D84FF}" type="pres">
      <dgm:prSet presAssocID="{E5A54953-BDBF-41CD-B71C-66C970F7CE0A}" presName="node" presStyleLbl="node1" presStyleIdx="5" presStyleCnt="6">
        <dgm:presLayoutVars>
          <dgm:bulletEnabled val="1"/>
        </dgm:presLayoutVars>
      </dgm:prSet>
      <dgm:spPr/>
    </dgm:pt>
    <dgm:pt modelId="{53C82881-5FF3-4F80-A587-8980E8380314}" type="pres">
      <dgm:prSet presAssocID="{E5A54953-BDBF-41CD-B71C-66C970F7CE0A}" presName="spNode" presStyleCnt="0"/>
      <dgm:spPr/>
    </dgm:pt>
    <dgm:pt modelId="{B2E34213-8C64-4E9A-89BF-4237BF610B76}" type="pres">
      <dgm:prSet presAssocID="{BCD9B021-40B8-4EA0-AE0B-B68414B40D71}" presName="sibTrans" presStyleLbl="sibTrans1D1" presStyleIdx="5" presStyleCnt="6"/>
      <dgm:spPr/>
    </dgm:pt>
  </dgm:ptLst>
  <dgm:cxnLst>
    <dgm:cxn modelId="{90BDCE10-F903-44C9-9914-0E402605A15D}" srcId="{19AD1D9E-4511-49A1-8EA2-767F1148FF45}" destId="{E73298F5-30F4-40F0-A548-418EEB3B1D5E}" srcOrd="4" destOrd="0" parTransId="{85BBDEDA-2D60-421E-A444-85B91C46AE63}" sibTransId="{5F6B9833-5D6E-4C26-9B88-B0938A40076B}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28534473-EC79-4D85-81ED-F2AA5810A633}" srcId="{19AD1D9E-4511-49A1-8EA2-767F1148FF45}" destId="{E5A54953-BDBF-41CD-B71C-66C970F7CE0A}" srcOrd="5" destOrd="0" parTransId="{1007C610-8263-4D8E-B04E-390040AAC128}" sibTransId="{BCD9B021-40B8-4EA0-AE0B-B68414B40D71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FB40D47E-1CB7-436A-BF40-370686A36420}" type="presOf" srcId="{E5A54953-BDBF-41CD-B71C-66C970F7CE0A}" destId="{BDE38CF9-2AA9-452C-8E3E-41889C9D84FF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2ED40497-9A18-4556-81AE-0EDFE59F9CEE}" type="presOf" srcId="{5F6B9833-5D6E-4C26-9B88-B0938A40076B}" destId="{B282F058-6B5D-446D-9651-0250B6B2E64D}" srcOrd="0" destOrd="0" presId="urn:microsoft.com/office/officeart/2005/8/layout/cycle6"/>
    <dgm:cxn modelId="{E4881BA1-1C59-4A1C-A525-2EF28B7228B0}" type="presOf" srcId="{E73298F5-30F4-40F0-A548-418EEB3B1D5E}" destId="{702E7D5F-256B-4617-9A53-9F1FB88E8CB4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783B95EF-0D5C-42EC-9A11-219028AC5C5C}" type="presOf" srcId="{BCD9B021-40B8-4EA0-AE0B-B68414B40D71}" destId="{B2E34213-8C64-4E9A-89BF-4237BF610B76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CFCFF176-F59C-4CCD-94C5-A5DE57402BFB}" type="presParOf" srcId="{E318062C-520D-4862-BF1A-EAE63FE1790C}" destId="{702E7D5F-256B-4617-9A53-9F1FB88E8CB4}" srcOrd="12" destOrd="0" presId="urn:microsoft.com/office/officeart/2005/8/layout/cycle6"/>
    <dgm:cxn modelId="{43B65507-3E07-4677-992D-E891F3090499}" type="presParOf" srcId="{E318062C-520D-4862-BF1A-EAE63FE1790C}" destId="{7FF2D6CA-77AB-472B-8A89-4462F7C436DE}" srcOrd="13" destOrd="0" presId="urn:microsoft.com/office/officeart/2005/8/layout/cycle6"/>
    <dgm:cxn modelId="{597F0C16-D2B9-4988-84C4-0D960F5F0EB0}" type="presParOf" srcId="{E318062C-520D-4862-BF1A-EAE63FE1790C}" destId="{B282F058-6B5D-446D-9651-0250B6B2E64D}" srcOrd="14" destOrd="0" presId="urn:microsoft.com/office/officeart/2005/8/layout/cycle6"/>
    <dgm:cxn modelId="{5C92A49F-7C45-4F61-AC00-35CDC2AED22D}" type="presParOf" srcId="{E318062C-520D-4862-BF1A-EAE63FE1790C}" destId="{BDE38CF9-2AA9-452C-8E3E-41889C9D84FF}" srcOrd="15" destOrd="0" presId="urn:microsoft.com/office/officeart/2005/8/layout/cycle6"/>
    <dgm:cxn modelId="{3AECA8EB-38D4-4C94-9C8B-0560757CF87B}" type="presParOf" srcId="{E318062C-520D-4862-BF1A-EAE63FE1790C}" destId="{53C82881-5FF3-4F80-A587-8980E8380314}" srcOrd="16" destOrd="0" presId="urn:microsoft.com/office/officeart/2005/8/layout/cycle6"/>
    <dgm:cxn modelId="{C22C9B5D-4BD6-44D8-BD68-13CA06F0AF03}" type="presParOf" srcId="{E318062C-520D-4862-BF1A-EAE63FE1790C}" destId="{B2E34213-8C64-4E9A-89BF-4237BF610B7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AD1D9E-4511-49A1-8EA2-767F1148FF4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4C7CC-88CA-4CE9-9E6E-533D98873150}">
      <dgm:prSet phldrT="[Text]"/>
      <dgm:spPr/>
      <dgm:t>
        <a:bodyPr/>
        <a:lstStyle/>
        <a:p>
          <a:r>
            <a:rPr lang="en-US" dirty="0"/>
            <a:t>Cohorts</a:t>
          </a:r>
        </a:p>
      </dgm:t>
    </dgm:pt>
    <dgm:pt modelId="{628A0CA3-D2A8-459B-879C-1079BC95BF0D}" type="parTrans" cxnId="{D2CF322F-1602-4C83-BBC2-879F60091961}">
      <dgm:prSet/>
      <dgm:spPr/>
      <dgm:t>
        <a:bodyPr/>
        <a:lstStyle/>
        <a:p>
          <a:endParaRPr lang="en-US"/>
        </a:p>
      </dgm:t>
    </dgm:pt>
    <dgm:pt modelId="{F4F030E9-81AA-47AB-B2D4-778A9AC8CC54}" type="sibTrans" cxnId="{D2CF322F-1602-4C83-BBC2-879F60091961}">
      <dgm:prSet/>
      <dgm:spPr/>
      <dgm:t>
        <a:bodyPr/>
        <a:lstStyle/>
        <a:p>
          <a:endParaRPr lang="en-US"/>
        </a:p>
      </dgm:t>
    </dgm:pt>
    <dgm:pt modelId="{D663EB53-B71E-45D5-95CC-4F7C9DBA35F3}">
      <dgm:prSet phldrT="[Text]"/>
      <dgm:spPr/>
      <dgm:t>
        <a:bodyPr/>
        <a:lstStyle/>
        <a:p>
          <a:r>
            <a:rPr lang="en-US" dirty="0"/>
            <a:t>Release Identifier Allocation</a:t>
          </a:r>
        </a:p>
      </dgm:t>
    </dgm:pt>
    <dgm:pt modelId="{63464D91-997E-4DFF-BBBE-0CAC0C4B70CA}" type="parTrans" cxnId="{AF0A46C5-4396-45A9-BB4C-9CC8C2273B41}">
      <dgm:prSet/>
      <dgm:spPr/>
      <dgm:t>
        <a:bodyPr/>
        <a:lstStyle/>
        <a:p>
          <a:endParaRPr lang="en-US"/>
        </a:p>
      </dgm:t>
    </dgm:pt>
    <dgm:pt modelId="{5CA14B6A-CCC1-4F42-B400-BE3D4F94E8E9}" type="sibTrans" cxnId="{AF0A46C5-4396-45A9-BB4C-9CC8C2273B41}">
      <dgm:prSet/>
      <dgm:spPr/>
      <dgm:t>
        <a:bodyPr/>
        <a:lstStyle/>
        <a:p>
          <a:endParaRPr lang="en-US"/>
        </a:p>
      </dgm:t>
    </dgm:pt>
    <dgm:pt modelId="{EC60F613-0AD8-49F1-BCDE-53B63BCECF67}">
      <dgm:prSet phldrT="[Text]"/>
      <dgm:spPr/>
      <dgm:t>
        <a:bodyPr/>
        <a:lstStyle/>
        <a:p>
          <a:r>
            <a:rPr lang="en-US" dirty="0"/>
            <a:t>Reproducibility</a:t>
          </a:r>
        </a:p>
      </dgm:t>
    </dgm:pt>
    <dgm:pt modelId="{7622BCB2-BD5B-45D8-A62B-DD6476E9727B}" type="parTrans" cxnId="{9C41EA45-E09B-4972-9CE0-632910DBF97C}">
      <dgm:prSet/>
      <dgm:spPr/>
      <dgm:t>
        <a:bodyPr/>
        <a:lstStyle/>
        <a:p>
          <a:endParaRPr lang="en-US"/>
        </a:p>
      </dgm:t>
    </dgm:pt>
    <dgm:pt modelId="{CDC91965-06DC-42D8-AEBB-3DCF32E65A92}" type="sibTrans" cxnId="{9C41EA45-E09B-4972-9CE0-632910DBF97C}">
      <dgm:prSet/>
      <dgm:spPr/>
      <dgm:t>
        <a:bodyPr/>
        <a:lstStyle/>
        <a:p>
          <a:endParaRPr lang="en-US"/>
        </a:p>
      </dgm:t>
    </dgm:pt>
    <dgm:pt modelId="{C49CDC3F-0780-4EC8-AF9F-2ED6F2F964E7}">
      <dgm:prSet phldrT="[Text]"/>
      <dgm:spPr/>
      <dgm:t>
        <a:bodyPr/>
        <a:lstStyle/>
        <a:p>
          <a:r>
            <a:rPr lang="en-US" dirty="0"/>
            <a:t>Drag and Drop Configuration</a:t>
          </a:r>
        </a:p>
      </dgm:t>
    </dgm:pt>
    <dgm:pt modelId="{99F52E5B-943B-4E2B-8069-24617A52FBB9}" type="parTrans" cxnId="{9A3EDBE7-A04F-4377-97F7-621FB63CF6E7}">
      <dgm:prSet/>
      <dgm:spPr/>
      <dgm:t>
        <a:bodyPr/>
        <a:lstStyle/>
        <a:p>
          <a:endParaRPr lang="en-US"/>
        </a:p>
      </dgm:t>
    </dgm:pt>
    <dgm:pt modelId="{E554EB20-1430-4950-A541-552D42A328FE}" type="sibTrans" cxnId="{9A3EDBE7-A04F-4377-97F7-621FB63CF6E7}">
      <dgm:prSet/>
      <dgm:spPr/>
      <dgm:t>
        <a:bodyPr/>
        <a:lstStyle/>
        <a:p>
          <a:endParaRPr lang="en-US"/>
        </a:p>
      </dgm:t>
    </dgm:pt>
    <dgm:pt modelId="{C01C814A-C9D6-4C09-9FD0-8B68DC1B3499}">
      <dgm:prSet phldrT="[Text]"/>
      <dgm:spPr/>
      <dgm:t>
        <a:bodyPr/>
        <a:lstStyle/>
        <a:p>
          <a:r>
            <a:rPr lang="en-US" dirty="0"/>
            <a:t>Release Documents</a:t>
          </a:r>
        </a:p>
      </dgm:t>
    </dgm:pt>
    <dgm:pt modelId="{3C854520-516C-42FB-A308-5BE768548379}" type="parTrans" cxnId="{87293CA5-A03F-4851-A411-A21BB7C0598E}">
      <dgm:prSet/>
      <dgm:spPr/>
      <dgm:t>
        <a:bodyPr/>
        <a:lstStyle/>
        <a:p>
          <a:endParaRPr lang="en-US"/>
        </a:p>
      </dgm:t>
    </dgm:pt>
    <dgm:pt modelId="{300F7828-B58C-4AD3-A6F1-7AC9DCFD055E}" type="sibTrans" cxnId="{87293CA5-A03F-4851-A411-A21BB7C0598E}">
      <dgm:prSet/>
      <dgm:spPr/>
      <dgm:t>
        <a:bodyPr/>
        <a:lstStyle/>
        <a:p>
          <a:endParaRPr lang="en-US"/>
        </a:p>
      </dgm:t>
    </dgm:pt>
    <dgm:pt modelId="{C13BF95C-EE9D-4E61-B0FC-CCB888152EAD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731A85ED-5B44-4FCD-AD82-DE4CD45F3253}" type="parTrans" cxnId="{EF628E70-95DC-4116-9630-8D48A68A34C3}">
      <dgm:prSet/>
      <dgm:spPr/>
      <dgm:t>
        <a:bodyPr/>
        <a:lstStyle/>
        <a:p>
          <a:endParaRPr lang="en-US"/>
        </a:p>
      </dgm:t>
    </dgm:pt>
    <dgm:pt modelId="{CE8D754D-C8CF-43A5-9208-DCDEE5A65436}" type="sibTrans" cxnId="{EF628E70-95DC-4116-9630-8D48A68A34C3}">
      <dgm:prSet/>
      <dgm:spPr/>
      <dgm:t>
        <a:bodyPr/>
        <a:lstStyle/>
        <a:p>
          <a:endParaRPr lang="en-US"/>
        </a:p>
      </dgm:t>
    </dgm:pt>
    <dgm:pt modelId="{E318062C-520D-4862-BF1A-EAE63FE1790C}" type="pres">
      <dgm:prSet presAssocID="{19AD1D9E-4511-49A1-8EA2-767F1148FF45}" presName="cycle" presStyleCnt="0">
        <dgm:presLayoutVars>
          <dgm:dir/>
          <dgm:resizeHandles val="exact"/>
        </dgm:presLayoutVars>
      </dgm:prSet>
      <dgm:spPr/>
    </dgm:pt>
    <dgm:pt modelId="{B5FFE023-E6F3-4BBF-8340-D11883100805}" type="pres">
      <dgm:prSet presAssocID="{4C54C7CC-88CA-4CE9-9E6E-533D98873150}" presName="node" presStyleLbl="node1" presStyleIdx="0" presStyleCnt="6">
        <dgm:presLayoutVars>
          <dgm:bulletEnabled val="1"/>
        </dgm:presLayoutVars>
      </dgm:prSet>
      <dgm:spPr/>
    </dgm:pt>
    <dgm:pt modelId="{EEC374A8-BC75-4F39-B978-108240D69BCD}" type="pres">
      <dgm:prSet presAssocID="{4C54C7CC-88CA-4CE9-9E6E-533D98873150}" presName="spNode" presStyleCnt="0"/>
      <dgm:spPr/>
    </dgm:pt>
    <dgm:pt modelId="{31AE955A-00E0-487A-9D53-5E44B0EF742E}" type="pres">
      <dgm:prSet presAssocID="{F4F030E9-81AA-47AB-B2D4-778A9AC8CC54}" presName="sibTrans" presStyleLbl="sibTrans1D1" presStyleIdx="0" presStyleCnt="6"/>
      <dgm:spPr/>
    </dgm:pt>
    <dgm:pt modelId="{41BD38E6-BFA3-4887-9398-B278B916E656}" type="pres">
      <dgm:prSet presAssocID="{D663EB53-B71E-45D5-95CC-4F7C9DBA35F3}" presName="node" presStyleLbl="node1" presStyleIdx="1" presStyleCnt="6">
        <dgm:presLayoutVars>
          <dgm:bulletEnabled val="1"/>
        </dgm:presLayoutVars>
      </dgm:prSet>
      <dgm:spPr/>
    </dgm:pt>
    <dgm:pt modelId="{CF2CA000-2000-464B-B3FB-4C7B5DE1A354}" type="pres">
      <dgm:prSet presAssocID="{D663EB53-B71E-45D5-95CC-4F7C9DBA35F3}" presName="spNode" presStyleCnt="0"/>
      <dgm:spPr/>
    </dgm:pt>
    <dgm:pt modelId="{F6883D8D-D5CD-42C9-9454-0B32BEAD2D06}" type="pres">
      <dgm:prSet presAssocID="{5CA14B6A-CCC1-4F42-B400-BE3D4F94E8E9}" presName="sibTrans" presStyleLbl="sibTrans1D1" presStyleIdx="1" presStyleCnt="6"/>
      <dgm:spPr/>
    </dgm:pt>
    <dgm:pt modelId="{C874D83F-4F78-441F-9BF9-DA1F55F26FF0}" type="pres">
      <dgm:prSet presAssocID="{EC60F613-0AD8-49F1-BCDE-53B63BCECF67}" presName="node" presStyleLbl="node1" presStyleIdx="2" presStyleCnt="6">
        <dgm:presLayoutVars>
          <dgm:bulletEnabled val="1"/>
        </dgm:presLayoutVars>
      </dgm:prSet>
      <dgm:spPr/>
    </dgm:pt>
    <dgm:pt modelId="{8EB37F1A-24F0-4229-BE36-B40C958E9DD3}" type="pres">
      <dgm:prSet presAssocID="{EC60F613-0AD8-49F1-BCDE-53B63BCECF67}" presName="spNode" presStyleCnt="0"/>
      <dgm:spPr/>
    </dgm:pt>
    <dgm:pt modelId="{7E24C589-4FF2-4872-AC35-F67BBA669C30}" type="pres">
      <dgm:prSet presAssocID="{CDC91965-06DC-42D8-AEBB-3DCF32E65A92}" presName="sibTrans" presStyleLbl="sibTrans1D1" presStyleIdx="2" presStyleCnt="6"/>
      <dgm:spPr/>
    </dgm:pt>
    <dgm:pt modelId="{6C345BC8-AC53-49D2-B833-162BD3E43A85}" type="pres">
      <dgm:prSet presAssocID="{C49CDC3F-0780-4EC8-AF9F-2ED6F2F964E7}" presName="node" presStyleLbl="node1" presStyleIdx="3" presStyleCnt="6">
        <dgm:presLayoutVars>
          <dgm:bulletEnabled val="1"/>
        </dgm:presLayoutVars>
      </dgm:prSet>
      <dgm:spPr/>
    </dgm:pt>
    <dgm:pt modelId="{D1F8F0A6-82C1-4932-9323-A1369A5F0E48}" type="pres">
      <dgm:prSet presAssocID="{C49CDC3F-0780-4EC8-AF9F-2ED6F2F964E7}" presName="spNode" presStyleCnt="0"/>
      <dgm:spPr/>
    </dgm:pt>
    <dgm:pt modelId="{718F38C1-BA8E-4956-89B7-80656D964CA1}" type="pres">
      <dgm:prSet presAssocID="{E554EB20-1430-4950-A541-552D42A328FE}" presName="sibTrans" presStyleLbl="sibTrans1D1" presStyleIdx="3" presStyleCnt="6"/>
      <dgm:spPr/>
    </dgm:pt>
    <dgm:pt modelId="{14BDD37A-10D0-4E25-8AC4-B4A05E3F4AAE}" type="pres">
      <dgm:prSet presAssocID="{C13BF95C-EE9D-4E61-B0FC-CCB888152EAD}" presName="node" presStyleLbl="node1" presStyleIdx="4" presStyleCnt="6">
        <dgm:presLayoutVars>
          <dgm:bulletEnabled val="1"/>
        </dgm:presLayoutVars>
      </dgm:prSet>
      <dgm:spPr/>
    </dgm:pt>
    <dgm:pt modelId="{ED3848C0-AFC2-47D9-965B-B2508C81D5B3}" type="pres">
      <dgm:prSet presAssocID="{C13BF95C-EE9D-4E61-B0FC-CCB888152EAD}" presName="spNode" presStyleCnt="0"/>
      <dgm:spPr/>
    </dgm:pt>
    <dgm:pt modelId="{333354D2-A375-4B3C-8D5D-4F5C9FD86A52}" type="pres">
      <dgm:prSet presAssocID="{CE8D754D-C8CF-43A5-9208-DCDEE5A65436}" presName="sibTrans" presStyleLbl="sibTrans1D1" presStyleIdx="4" presStyleCnt="6"/>
      <dgm:spPr/>
    </dgm:pt>
    <dgm:pt modelId="{3980F89F-F1F5-4753-BD66-8CC992B9AA56}" type="pres">
      <dgm:prSet presAssocID="{C01C814A-C9D6-4C09-9FD0-8B68DC1B3499}" presName="node" presStyleLbl="node1" presStyleIdx="5" presStyleCnt="6">
        <dgm:presLayoutVars>
          <dgm:bulletEnabled val="1"/>
        </dgm:presLayoutVars>
      </dgm:prSet>
      <dgm:spPr/>
    </dgm:pt>
    <dgm:pt modelId="{1F609D09-74AD-45BB-B87B-B28029974D2A}" type="pres">
      <dgm:prSet presAssocID="{C01C814A-C9D6-4C09-9FD0-8B68DC1B3499}" presName="spNode" presStyleCnt="0"/>
      <dgm:spPr/>
    </dgm:pt>
    <dgm:pt modelId="{04B5D1C4-5FE1-4ACF-9FB6-C3782738A5A2}" type="pres">
      <dgm:prSet presAssocID="{300F7828-B58C-4AD3-A6F1-7AC9DCFD055E}" presName="sibTrans" presStyleLbl="sibTrans1D1" presStyleIdx="5" presStyleCnt="6"/>
      <dgm:spPr/>
    </dgm:pt>
  </dgm:ptLst>
  <dgm:cxnLst>
    <dgm:cxn modelId="{D7B84807-D140-4459-8B70-DBC7405728F2}" type="presOf" srcId="{300F7828-B58C-4AD3-A6F1-7AC9DCFD055E}" destId="{04B5D1C4-5FE1-4ACF-9FB6-C3782738A5A2}" srcOrd="0" destOrd="0" presId="urn:microsoft.com/office/officeart/2005/8/layout/cycle6"/>
    <dgm:cxn modelId="{330D5A1F-8B1B-4F71-8A55-40D4CAC9FCB8}" type="presOf" srcId="{E554EB20-1430-4950-A541-552D42A328FE}" destId="{718F38C1-BA8E-4956-89B7-80656D964CA1}" srcOrd="0" destOrd="0" presId="urn:microsoft.com/office/officeart/2005/8/layout/cycle6"/>
    <dgm:cxn modelId="{73F44523-0D6C-450F-B274-7BDD69293C87}" type="presOf" srcId="{C49CDC3F-0780-4EC8-AF9F-2ED6F2F964E7}" destId="{6C345BC8-AC53-49D2-B833-162BD3E43A85}" srcOrd="0" destOrd="0" presId="urn:microsoft.com/office/officeart/2005/8/layout/cycle6"/>
    <dgm:cxn modelId="{B1ED6D2D-A61D-4F45-B75A-853CB73B5F23}" type="presOf" srcId="{EC60F613-0AD8-49F1-BCDE-53B63BCECF67}" destId="{C874D83F-4F78-441F-9BF9-DA1F55F26FF0}" srcOrd="0" destOrd="0" presId="urn:microsoft.com/office/officeart/2005/8/layout/cycle6"/>
    <dgm:cxn modelId="{D2CF322F-1602-4C83-BBC2-879F60091961}" srcId="{19AD1D9E-4511-49A1-8EA2-767F1148FF45}" destId="{4C54C7CC-88CA-4CE9-9E6E-533D98873150}" srcOrd="0" destOrd="0" parTransId="{628A0CA3-D2A8-459B-879C-1079BC95BF0D}" sibTransId="{F4F030E9-81AA-47AB-B2D4-778A9AC8CC54}"/>
    <dgm:cxn modelId="{9C41EA45-E09B-4972-9CE0-632910DBF97C}" srcId="{19AD1D9E-4511-49A1-8EA2-767F1148FF45}" destId="{EC60F613-0AD8-49F1-BCDE-53B63BCECF67}" srcOrd="2" destOrd="0" parTransId="{7622BCB2-BD5B-45D8-A62B-DD6476E9727B}" sibTransId="{CDC91965-06DC-42D8-AEBB-3DCF32E65A92}"/>
    <dgm:cxn modelId="{EF628E70-95DC-4116-9630-8D48A68A34C3}" srcId="{19AD1D9E-4511-49A1-8EA2-767F1148FF45}" destId="{C13BF95C-EE9D-4E61-B0FC-CCB888152EAD}" srcOrd="4" destOrd="0" parTransId="{731A85ED-5B44-4FCD-AD82-DE4CD45F3253}" sibTransId="{CE8D754D-C8CF-43A5-9208-DCDEE5A65436}"/>
    <dgm:cxn modelId="{EDE4D276-BC03-468D-A719-4650C8BD7FFF}" type="presOf" srcId="{CDC91965-06DC-42D8-AEBB-3DCF32E65A92}" destId="{7E24C589-4FF2-4872-AC35-F67BBA669C30}" srcOrd="0" destOrd="0" presId="urn:microsoft.com/office/officeart/2005/8/layout/cycle6"/>
    <dgm:cxn modelId="{47191383-4FF5-4BBE-BC1F-DFF8A9075342}" type="presOf" srcId="{19AD1D9E-4511-49A1-8EA2-767F1148FF45}" destId="{E318062C-520D-4862-BF1A-EAE63FE1790C}" srcOrd="0" destOrd="0" presId="urn:microsoft.com/office/officeart/2005/8/layout/cycle6"/>
    <dgm:cxn modelId="{6F9E6DA1-8B10-4F87-BC23-E7DBE3A394D0}" type="presOf" srcId="{4C54C7CC-88CA-4CE9-9E6E-533D98873150}" destId="{B5FFE023-E6F3-4BBF-8340-D11883100805}" srcOrd="0" destOrd="0" presId="urn:microsoft.com/office/officeart/2005/8/layout/cycle6"/>
    <dgm:cxn modelId="{87293CA5-A03F-4851-A411-A21BB7C0598E}" srcId="{19AD1D9E-4511-49A1-8EA2-767F1148FF45}" destId="{C01C814A-C9D6-4C09-9FD0-8B68DC1B3499}" srcOrd="5" destOrd="0" parTransId="{3C854520-516C-42FB-A308-5BE768548379}" sibTransId="{300F7828-B58C-4AD3-A6F1-7AC9DCFD055E}"/>
    <dgm:cxn modelId="{AF0A46C5-4396-45A9-BB4C-9CC8C2273B41}" srcId="{19AD1D9E-4511-49A1-8EA2-767F1148FF45}" destId="{D663EB53-B71E-45D5-95CC-4F7C9DBA35F3}" srcOrd="1" destOrd="0" parTransId="{63464D91-997E-4DFF-BBBE-0CAC0C4B70CA}" sibTransId="{5CA14B6A-CCC1-4F42-B400-BE3D4F94E8E9}"/>
    <dgm:cxn modelId="{219245C6-0529-4AFF-AC9C-A6513C49260F}" type="presOf" srcId="{5CA14B6A-CCC1-4F42-B400-BE3D4F94E8E9}" destId="{F6883D8D-D5CD-42C9-9454-0B32BEAD2D06}" srcOrd="0" destOrd="0" presId="urn:microsoft.com/office/officeart/2005/8/layout/cycle6"/>
    <dgm:cxn modelId="{9A3EDBE7-A04F-4377-97F7-621FB63CF6E7}" srcId="{19AD1D9E-4511-49A1-8EA2-767F1148FF45}" destId="{C49CDC3F-0780-4EC8-AF9F-2ED6F2F964E7}" srcOrd="3" destOrd="0" parTransId="{99F52E5B-943B-4E2B-8069-24617A52FBB9}" sibTransId="{E554EB20-1430-4950-A541-552D42A328FE}"/>
    <dgm:cxn modelId="{4F142BEA-7FB9-4021-A6C8-02A0F0205397}" type="presOf" srcId="{C01C814A-C9D6-4C09-9FD0-8B68DC1B3499}" destId="{3980F89F-F1F5-4753-BD66-8CC992B9AA56}" srcOrd="0" destOrd="0" presId="urn:microsoft.com/office/officeart/2005/8/layout/cycle6"/>
    <dgm:cxn modelId="{6FC3E5EA-F418-496F-94B1-5AB89031B7E3}" type="presOf" srcId="{C13BF95C-EE9D-4E61-B0FC-CCB888152EAD}" destId="{14BDD37A-10D0-4E25-8AC4-B4A05E3F4AAE}" srcOrd="0" destOrd="0" presId="urn:microsoft.com/office/officeart/2005/8/layout/cycle6"/>
    <dgm:cxn modelId="{42DF63EF-7F2A-4A4B-9F14-C19D8CE46A53}" type="presOf" srcId="{D663EB53-B71E-45D5-95CC-4F7C9DBA35F3}" destId="{41BD38E6-BFA3-4887-9398-B278B916E656}" srcOrd="0" destOrd="0" presId="urn:microsoft.com/office/officeart/2005/8/layout/cycle6"/>
    <dgm:cxn modelId="{AEB4DEF4-13E5-4227-8E77-86E8CBFDB415}" type="presOf" srcId="{CE8D754D-C8CF-43A5-9208-DCDEE5A65436}" destId="{333354D2-A375-4B3C-8D5D-4F5C9FD86A52}" srcOrd="0" destOrd="0" presId="urn:microsoft.com/office/officeart/2005/8/layout/cycle6"/>
    <dgm:cxn modelId="{8B3DECF7-5753-4162-ACEA-0276DEFB5CBF}" type="presOf" srcId="{F4F030E9-81AA-47AB-B2D4-778A9AC8CC54}" destId="{31AE955A-00E0-487A-9D53-5E44B0EF742E}" srcOrd="0" destOrd="0" presId="urn:microsoft.com/office/officeart/2005/8/layout/cycle6"/>
    <dgm:cxn modelId="{9362ACD2-06C8-4F83-AB9B-C5A3BA869704}" type="presParOf" srcId="{E318062C-520D-4862-BF1A-EAE63FE1790C}" destId="{B5FFE023-E6F3-4BBF-8340-D11883100805}" srcOrd="0" destOrd="0" presId="urn:microsoft.com/office/officeart/2005/8/layout/cycle6"/>
    <dgm:cxn modelId="{7BBE9059-E8E1-40D9-98A7-41E587CCAD99}" type="presParOf" srcId="{E318062C-520D-4862-BF1A-EAE63FE1790C}" destId="{EEC374A8-BC75-4F39-B978-108240D69BCD}" srcOrd="1" destOrd="0" presId="urn:microsoft.com/office/officeart/2005/8/layout/cycle6"/>
    <dgm:cxn modelId="{C5151F14-E03F-4145-80F4-F4D8A03E9CD2}" type="presParOf" srcId="{E318062C-520D-4862-BF1A-EAE63FE1790C}" destId="{31AE955A-00E0-487A-9D53-5E44B0EF742E}" srcOrd="2" destOrd="0" presId="urn:microsoft.com/office/officeart/2005/8/layout/cycle6"/>
    <dgm:cxn modelId="{78ABE889-78EE-4F4F-96B5-A74C1DB761E3}" type="presParOf" srcId="{E318062C-520D-4862-BF1A-EAE63FE1790C}" destId="{41BD38E6-BFA3-4887-9398-B278B916E656}" srcOrd="3" destOrd="0" presId="urn:microsoft.com/office/officeart/2005/8/layout/cycle6"/>
    <dgm:cxn modelId="{36EF2D82-62F7-44FE-BC5D-053422B1CADC}" type="presParOf" srcId="{E318062C-520D-4862-BF1A-EAE63FE1790C}" destId="{CF2CA000-2000-464B-B3FB-4C7B5DE1A354}" srcOrd="4" destOrd="0" presId="urn:microsoft.com/office/officeart/2005/8/layout/cycle6"/>
    <dgm:cxn modelId="{5471059C-E193-4371-8B74-8D09DF807D61}" type="presParOf" srcId="{E318062C-520D-4862-BF1A-EAE63FE1790C}" destId="{F6883D8D-D5CD-42C9-9454-0B32BEAD2D06}" srcOrd="5" destOrd="0" presId="urn:microsoft.com/office/officeart/2005/8/layout/cycle6"/>
    <dgm:cxn modelId="{6739A40A-65B3-4D29-A147-6636A8E01C8C}" type="presParOf" srcId="{E318062C-520D-4862-BF1A-EAE63FE1790C}" destId="{C874D83F-4F78-441F-9BF9-DA1F55F26FF0}" srcOrd="6" destOrd="0" presId="urn:microsoft.com/office/officeart/2005/8/layout/cycle6"/>
    <dgm:cxn modelId="{B48F7883-977F-4F4A-9DF3-0FF19863E86D}" type="presParOf" srcId="{E318062C-520D-4862-BF1A-EAE63FE1790C}" destId="{8EB37F1A-24F0-4229-BE36-B40C958E9DD3}" srcOrd="7" destOrd="0" presId="urn:microsoft.com/office/officeart/2005/8/layout/cycle6"/>
    <dgm:cxn modelId="{5E54AB97-31BE-476C-8E43-36004B7A2B65}" type="presParOf" srcId="{E318062C-520D-4862-BF1A-EAE63FE1790C}" destId="{7E24C589-4FF2-4872-AC35-F67BBA669C30}" srcOrd="8" destOrd="0" presId="urn:microsoft.com/office/officeart/2005/8/layout/cycle6"/>
    <dgm:cxn modelId="{8044D768-6E9B-4E52-9DFF-4E70EB6E24DF}" type="presParOf" srcId="{E318062C-520D-4862-BF1A-EAE63FE1790C}" destId="{6C345BC8-AC53-49D2-B833-162BD3E43A85}" srcOrd="9" destOrd="0" presId="urn:microsoft.com/office/officeart/2005/8/layout/cycle6"/>
    <dgm:cxn modelId="{011955EE-F956-4B95-A0C8-68B0C42D5783}" type="presParOf" srcId="{E318062C-520D-4862-BF1A-EAE63FE1790C}" destId="{D1F8F0A6-82C1-4932-9323-A1369A5F0E48}" srcOrd="10" destOrd="0" presId="urn:microsoft.com/office/officeart/2005/8/layout/cycle6"/>
    <dgm:cxn modelId="{6705BBD8-9907-40E6-9C35-37A5B86E7235}" type="presParOf" srcId="{E318062C-520D-4862-BF1A-EAE63FE1790C}" destId="{718F38C1-BA8E-4956-89B7-80656D964CA1}" srcOrd="11" destOrd="0" presId="urn:microsoft.com/office/officeart/2005/8/layout/cycle6"/>
    <dgm:cxn modelId="{573BA703-8E8E-4EB7-B1FB-B075D0207A24}" type="presParOf" srcId="{E318062C-520D-4862-BF1A-EAE63FE1790C}" destId="{14BDD37A-10D0-4E25-8AC4-B4A05E3F4AAE}" srcOrd="12" destOrd="0" presId="urn:microsoft.com/office/officeart/2005/8/layout/cycle6"/>
    <dgm:cxn modelId="{91894C17-F28E-4107-9C0C-296C8356B361}" type="presParOf" srcId="{E318062C-520D-4862-BF1A-EAE63FE1790C}" destId="{ED3848C0-AFC2-47D9-965B-B2508C81D5B3}" srcOrd="13" destOrd="0" presId="urn:microsoft.com/office/officeart/2005/8/layout/cycle6"/>
    <dgm:cxn modelId="{0E8B3DA0-3E2F-47D3-8D42-D4DC33C12C69}" type="presParOf" srcId="{E318062C-520D-4862-BF1A-EAE63FE1790C}" destId="{333354D2-A375-4B3C-8D5D-4F5C9FD86A52}" srcOrd="14" destOrd="0" presId="urn:microsoft.com/office/officeart/2005/8/layout/cycle6"/>
    <dgm:cxn modelId="{1B2CE19E-A044-41D1-A4FC-605C22C172B6}" type="presParOf" srcId="{E318062C-520D-4862-BF1A-EAE63FE1790C}" destId="{3980F89F-F1F5-4753-BD66-8CC992B9AA56}" srcOrd="15" destOrd="0" presId="urn:microsoft.com/office/officeart/2005/8/layout/cycle6"/>
    <dgm:cxn modelId="{2C5DB21C-E276-4070-B27D-EB80190C9DB2}" type="presParOf" srcId="{E318062C-520D-4862-BF1A-EAE63FE1790C}" destId="{1F609D09-74AD-45BB-B87B-B28029974D2A}" srcOrd="16" destOrd="0" presId="urn:microsoft.com/office/officeart/2005/8/layout/cycle6"/>
    <dgm:cxn modelId="{923713E9-0E46-4659-838B-71BCCDB43AB6}" type="presParOf" srcId="{E318062C-520D-4862-BF1A-EAE63FE1790C}" destId="{04B5D1C4-5FE1-4ACF-9FB6-C3782738A5A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A2B3A-5272-4B6E-8736-7428F0D29B7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2BBF1-F190-4893-8835-CD7C352A3DBF}">
      <dgm:prSet phldrT="[Text]"/>
      <dgm:spPr/>
      <dgm:t>
        <a:bodyPr/>
        <a:lstStyle/>
        <a:p>
          <a:r>
            <a:rPr lang="en-US" dirty="0"/>
            <a:t>Identifier Lists</a:t>
          </a:r>
        </a:p>
      </dgm:t>
    </dgm:pt>
    <dgm:pt modelId="{8828450B-2A90-4FBA-AB4E-5BCE4F45FAB9}" type="parTrans" cxnId="{AA2A8779-5BC2-4890-874A-A4597DE906DF}">
      <dgm:prSet/>
      <dgm:spPr/>
      <dgm:t>
        <a:bodyPr/>
        <a:lstStyle/>
        <a:p>
          <a:endParaRPr lang="en-US"/>
        </a:p>
      </dgm:t>
    </dgm:pt>
    <dgm:pt modelId="{4E5F3577-9016-456B-9A71-914BBB186E1C}" type="sibTrans" cxnId="{AA2A8779-5BC2-4890-874A-A4597DE906DF}">
      <dgm:prSet/>
      <dgm:spPr/>
      <dgm:t>
        <a:bodyPr/>
        <a:lstStyle/>
        <a:p>
          <a:endParaRPr lang="en-US"/>
        </a:p>
      </dgm:t>
    </dgm:pt>
    <dgm:pt modelId="{193D89CF-823F-4565-8468-0B0595E01C83}">
      <dgm:prSet phldrT="[Text]"/>
      <dgm:spPr/>
      <dgm:t>
        <a:bodyPr/>
        <a:lstStyle/>
        <a:p>
          <a:r>
            <a:rPr lang="en-US" dirty="0"/>
            <a:t>Identification Criteria</a:t>
          </a:r>
        </a:p>
      </dgm:t>
    </dgm:pt>
    <dgm:pt modelId="{495FE3AF-D968-4201-9B03-608E2ECAA645}" type="parTrans" cxnId="{BC32D983-ABE1-4AF3-AC2C-4B17BE958661}">
      <dgm:prSet/>
      <dgm:spPr/>
      <dgm:t>
        <a:bodyPr/>
        <a:lstStyle/>
        <a:p>
          <a:endParaRPr lang="en-US"/>
        </a:p>
      </dgm:t>
    </dgm:pt>
    <dgm:pt modelId="{444C0B46-A64C-4A2D-9159-50B6BE1361A2}" type="sibTrans" cxnId="{BC32D983-ABE1-4AF3-AC2C-4B17BE958661}">
      <dgm:prSet/>
      <dgm:spPr/>
      <dgm:t>
        <a:bodyPr/>
        <a:lstStyle/>
        <a:p>
          <a:endParaRPr lang="en-US"/>
        </a:p>
      </dgm:t>
    </dgm:pt>
    <dgm:pt modelId="{7C7230A5-DCD9-4DD0-861D-69D07DFF52C1}">
      <dgm:prSet phldrT="[Text]"/>
      <dgm:spPr/>
      <dgm:t>
        <a:bodyPr/>
        <a:lstStyle/>
        <a:p>
          <a:r>
            <a:rPr lang="en-US" dirty="0"/>
            <a:t>Refinements of Existing Cohorts</a:t>
          </a:r>
        </a:p>
      </dgm:t>
    </dgm:pt>
    <dgm:pt modelId="{D183DA9F-B9AC-4C06-828B-449919A7D5F3}" type="parTrans" cxnId="{D0A023CD-6229-4827-BE22-8A4AE172849C}">
      <dgm:prSet/>
      <dgm:spPr/>
      <dgm:t>
        <a:bodyPr/>
        <a:lstStyle/>
        <a:p>
          <a:endParaRPr lang="en-US"/>
        </a:p>
      </dgm:t>
    </dgm:pt>
    <dgm:pt modelId="{0676B333-B7FF-4F3F-925B-6D062637C790}" type="sibTrans" cxnId="{D0A023CD-6229-4827-BE22-8A4AE172849C}">
      <dgm:prSet/>
      <dgm:spPr/>
      <dgm:t>
        <a:bodyPr/>
        <a:lstStyle/>
        <a:p>
          <a:endParaRPr lang="en-US"/>
        </a:p>
      </dgm:t>
    </dgm:pt>
    <dgm:pt modelId="{A4C51279-08F4-4F39-9B94-4F2BDAA8D782}">
      <dgm:prSet phldrT="[Text]"/>
      <dgm:spPr/>
      <dgm:t>
        <a:bodyPr/>
        <a:lstStyle/>
        <a:p>
          <a:endParaRPr lang="en-US" dirty="0"/>
        </a:p>
      </dgm:t>
    </dgm:pt>
    <dgm:pt modelId="{96208382-1D87-4CF2-A054-9F5EFE8F8402}" type="parTrans" cxnId="{566DF99D-1092-4E7C-91F9-26493A86A0CB}">
      <dgm:prSet/>
      <dgm:spPr/>
      <dgm:t>
        <a:bodyPr/>
        <a:lstStyle/>
        <a:p>
          <a:endParaRPr lang="en-US"/>
        </a:p>
      </dgm:t>
    </dgm:pt>
    <dgm:pt modelId="{5E0C2A01-91D2-4BD4-BDA5-F4ADBB274902}" type="sibTrans" cxnId="{566DF99D-1092-4E7C-91F9-26493A86A0CB}">
      <dgm:prSet/>
      <dgm:spPr/>
      <dgm:t>
        <a:bodyPr/>
        <a:lstStyle/>
        <a:p>
          <a:endParaRPr lang="en-US"/>
        </a:p>
      </dgm:t>
    </dgm:pt>
    <dgm:pt modelId="{B30594F7-1C27-46B0-9AA0-19CC7DCBC551}" type="pres">
      <dgm:prSet presAssocID="{FF9A2B3A-5272-4B6E-8736-7428F0D29B72}" presName="Name0" presStyleCnt="0">
        <dgm:presLayoutVars>
          <dgm:chMax val="4"/>
          <dgm:resizeHandles val="exact"/>
        </dgm:presLayoutVars>
      </dgm:prSet>
      <dgm:spPr/>
    </dgm:pt>
    <dgm:pt modelId="{A252FEFB-D5ED-4D28-A07F-2C98D05FFD0F}" type="pres">
      <dgm:prSet presAssocID="{FF9A2B3A-5272-4B6E-8736-7428F0D29B72}" presName="ellipse" presStyleLbl="trBgShp" presStyleIdx="0" presStyleCnt="1"/>
      <dgm:spPr/>
    </dgm:pt>
    <dgm:pt modelId="{01B28E1D-7535-45A7-93DC-6F99644D4901}" type="pres">
      <dgm:prSet presAssocID="{FF9A2B3A-5272-4B6E-8736-7428F0D29B72}" presName="arrow1" presStyleLbl="fgShp" presStyleIdx="0" presStyleCnt="1"/>
      <dgm:spPr/>
    </dgm:pt>
    <dgm:pt modelId="{ABC684E5-7F5C-4574-852F-8E7CAC7042D8}" type="pres">
      <dgm:prSet presAssocID="{FF9A2B3A-5272-4B6E-8736-7428F0D29B72}" presName="rectangle" presStyleLbl="revTx" presStyleIdx="0" presStyleCnt="1">
        <dgm:presLayoutVars>
          <dgm:bulletEnabled val="1"/>
        </dgm:presLayoutVars>
      </dgm:prSet>
      <dgm:spPr/>
    </dgm:pt>
    <dgm:pt modelId="{5E3840EC-FB9C-4F93-88E3-CDF34AA2E2CA}" type="pres">
      <dgm:prSet presAssocID="{193D89CF-823F-4565-8468-0B0595E01C83}" presName="item1" presStyleLbl="node1" presStyleIdx="0" presStyleCnt="3">
        <dgm:presLayoutVars>
          <dgm:bulletEnabled val="1"/>
        </dgm:presLayoutVars>
      </dgm:prSet>
      <dgm:spPr/>
    </dgm:pt>
    <dgm:pt modelId="{82DD6346-FE81-44B8-976F-7A642571E33E}" type="pres">
      <dgm:prSet presAssocID="{7C7230A5-DCD9-4DD0-861D-69D07DFF52C1}" presName="item2" presStyleLbl="node1" presStyleIdx="1" presStyleCnt="3">
        <dgm:presLayoutVars>
          <dgm:bulletEnabled val="1"/>
        </dgm:presLayoutVars>
      </dgm:prSet>
      <dgm:spPr/>
    </dgm:pt>
    <dgm:pt modelId="{49C2B6D0-9991-43A1-AD51-63D8DE1501D6}" type="pres">
      <dgm:prSet presAssocID="{A4C51279-08F4-4F39-9B94-4F2BDAA8D782}" presName="item3" presStyleLbl="node1" presStyleIdx="2" presStyleCnt="3">
        <dgm:presLayoutVars>
          <dgm:bulletEnabled val="1"/>
        </dgm:presLayoutVars>
      </dgm:prSet>
      <dgm:spPr/>
    </dgm:pt>
    <dgm:pt modelId="{10BC400F-FB3B-403F-A525-8AF2109ACCA7}" type="pres">
      <dgm:prSet presAssocID="{FF9A2B3A-5272-4B6E-8736-7428F0D29B72}" presName="funnel" presStyleLbl="trAlignAcc1" presStyleIdx="0" presStyleCnt="1"/>
      <dgm:spPr/>
    </dgm:pt>
  </dgm:ptLst>
  <dgm:cxnLst>
    <dgm:cxn modelId="{1C14ED07-9DE5-42BD-88B9-F0A39F65E784}" type="presOf" srcId="{A4C51279-08F4-4F39-9B94-4F2BDAA8D782}" destId="{ABC684E5-7F5C-4574-852F-8E7CAC7042D8}" srcOrd="0" destOrd="0" presId="urn:microsoft.com/office/officeart/2005/8/layout/funnel1"/>
    <dgm:cxn modelId="{F7C2DC31-2AB2-440B-9A25-D057A0971692}" type="presOf" srcId="{7C7230A5-DCD9-4DD0-861D-69D07DFF52C1}" destId="{5E3840EC-FB9C-4F93-88E3-CDF34AA2E2CA}" srcOrd="0" destOrd="0" presId="urn:microsoft.com/office/officeart/2005/8/layout/funnel1"/>
    <dgm:cxn modelId="{D51C745F-1520-45E9-A57E-86636F80BA31}" type="presOf" srcId="{FF9A2B3A-5272-4B6E-8736-7428F0D29B72}" destId="{B30594F7-1C27-46B0-9AA0-19CC7DCBC551}" srcOrd="0" destOrd="0" presId="urn:microsoft.com/office/officeart/2005/8/layout/funnel1"/>
    <dgm:cxn modelId="{AA2A8779-5BC2-4890-874A-A4597DE906DF}" srcId="{FF9A2B3A-5272-4B6E-8736-7428F0D29B72}" destId="{F502BBF1-F190-4893-8835-CD7C352A3DBF}" srcOrd="0" destOrd="0" parTransId="{8828450B-2A90-4FBA-AB4E-5BCE4F45FAB9}" sibTransId="{4E5F3577-9016-456B-9A71-914BBB186E1C}"/>
    <dgm:cxn modelId="{BC32D983-ABE1-4AF3-AC2C-4B17BE958661}" srcId="{FF9A2B3A-5272-4B6E-8736-7428F0D29B72}" destId="{193D89CF-823F-4565-8468-0B0595E01C83}" srcOrd="1" destOrd="0" parTransId="{495FE3AF-D968-4201-9B03-608E2ECAA645}" sibTransId="{444C0B46-A64C-4A2D-9159-50B6BE1361A2}"/>
    <dgm:cxn modelId="{7BCFC787-2FC8-48B4-A312-35324E792213}" type="presOf" srcId="{193D89CF-823F-4565-8468-0B0595E01C83}" destId="{82DD6346-FE81-44B8-976F-7A642571E33E}" srcOrd="0" destOrd="0" presId="urn:microsoft.com/office/officeart/2005/8/layout/funnel1"/>
    <dgm:cxn modelId="{566DF99D-1092-4E7C-91F9-26493A86A0CB}" srcId="{FF9A2B3A-5272-4B6E-8736-7428F0D29B72}" destId="{A4C51279-08F4-4F39-9B94-4F2BDAA8D782}" srcOrd="3" destOrd="0" parTransId="{96208382-1D87-4CF2-A054-9F5EFE8F8402}" sibTransId="{5E0C2A01-91D2-4BD4-BDA5-F4ADBB274902}"/>
    <dgm:cxn modelId="{9D27A3C0-4873-493A-B5EE-B4CFDFB26923}" type="presOf" srcId="{F502BBF1-F190-4893-8835-CD7C352A3DBF}" destId="{49C2B6D0-9991-43A1-AD51-63D8DE1501D6}" srcOrd="0" destOrd="0" presId="urn:microsoft.com/office/officeart/2005/8/layout/funnel1"/>
    <dgm:cxn modelId="{D0A023CD-6229-4827-BE22-8A4AE172849C}" srcId="{FF9A2B3A-5272-4B6E-8736-7428F0D29B72}" destId="{7C7230A5-DCD9-4DD0-861D-69D07DFF52C1}" srcOrd="2" destOrd="0" parTransId="{D183DA9F-B9AC-4C06-828B-449919A7D5F3}" sibTransId="{0676B333-B7FF-4F3F-925B-6D062637C790}"/>
    <dgm:cxn modelId="{5A48B1E9-7934-41B6-9D72-BC1FA87A1BA7}" type="presParOf" srcId="{B30594F7-1C27-46B0-9AA0-19CC7DCBC551}" destId="{A252FEFB-D5ED-4D28-A07F-2C98D05FFD0F}" srcOrd="0" destOrd="0" presId="urn:microsoft.com/office/officeart/2005/8/layout/funnel1"/>
    <dgm:cxn modelId="{4BEE3264-42CF-480C-A4A5-55A6C2A585EB}" type="presParOf" srcId="{B30594F7-1C27-46B0-9AA0-19CC7DCBC551}" destId="{01B28E1D-7535-45A7-93DC-6F99644D4901}" srcOrd="1" destOrd="0" presId="urn:microsoft.com/office/officeart/2005/8/layout/funnel1"/>
    <dgm:cxn modelId="{35921FAB-41B3-4DAE-A62C-963BDA79C3EF}" type="presParOf" srcId="{B30594F7-1C27-46B0-9AA0-19CC7DCBC551}" destId="{ABC684E5-7F5C-4574-852F-8E7CAC7042D8}" srcOrd="2" destOrd="0" presId="urn:microsoft.com/office/officeart/2005/8/layout/funnel1"/>
    <dgm:cxn modelId="{78D9F874-1627-4007-97A6-5506F907F51B}" type="presParOf" srcId="{B30594F7-1C27-46B0-9AA0-19CC7DCBC551}" destId="{5E3840EC-FB9C-4F93-88E3-CDF34AA2E2CA}" srcOrd="3" destOrd="0" presId="urn:microsoft.com/office/officeart/2005/8/layout/funnel1"/>
    <dgm:cxn modelId="{38A797C7-83FD-4CA5-86D5-08485F6A04B0}" type="presParOf" srcId="{B30594F7-1C27-46B0-9AA0-19CC7DCBC551}" destId="{82DD6346-FE81-44B8-976F-7A642571E33E}" srcOrd="4" destOrd="0" presId="urn:microsoft.com/office/officeart/2005/8/layout/funnel1"/>
    <dgm:cxn modelId="{A74CB0A0-87A7-46E6-9C66-10A55741E88A}" type="presParOf" srcId="{B30594F7-1C27-46B0-9AA0-19CC7DCBC551}" destId="{49C2B6D0-9991-43A1-AD51-63D8DE1501D6}" srcOrd="5" destOrd="0" presId="urn:microsoft.com/office/officeart/2005/8/layout/funnel1"/>
    <dgm:cxn modelId="{28978B30-30B3-4872-800F-865A39C2EDA0}" type="presParOf" srcId="{B30594F7-1C27-46B0-9AA0-19CC7DCBC551}" destId="{10BC400F-FB3B-403F-A525-8AF2109ACCA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Load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Summarisation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SQL Code Management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E7D5F-256B-4617-9A53-9F1FB88E8CB4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Audit</a:t>
          </a:r>
        </a:p>
      </dsp:txBody>
      <dsp:txXfrm>
        <a:off x="1251542" y="2938042"/>
        <a:ext cx="1181080" cy="739691"/>
      </dsp:txXfrm>
    </dsp:sp>
    <dsp:sp modelId="{B282F058-6B5D-446D-9651-0250B6B2E64D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38CF9-2AA9-452C-8E3E-41889C9D84FF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Governance</a:t>
          </a:r>
        </a:p>
      </dsp:txBody>
      <dsp:txXfrm>
        <a:off x="1251542" y="1007535"/>
        <a:ext cx="1181080" cy="739691"/>
      </dsp:txXfrm>
    </dsp:sp>
    <dsp:sp modelId="{B2E34213-8C64-4E9A-89BF-4237BF610B7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E023-E6F3-4BBF-8340-D11883100805}">
      <dsp:nvSpPr>
        <dsp:cNvPr id="0" name=""/>
        <dsp:cNvSpPr/>
      </dsp:nvSpPr>
      <dsp:spPr>
        <a:xfrm>
          <a:off x="2883396" y="2266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Cohorts</a:t>
          </a:r>
        </a:p>
      </dsp:txBody>
      <dsp:txXfrm>
        <a:off x="2923411" y="42281"/>
        <a:ext cx="1181080" cy="739691"/>
      </dsp:txXfrm>
    </dsp:sp>
    <dsp:sp modelId="{31AE955A-00E0-487A-9D53-5E44B0EF742E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2569114" y="108684"/>
              </a:moveTo>
              <a:arcTo wR="1930507" hR="1930507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D38E6-BFA3-4887-9398-B278B916E656}">
      <dsp:nvSpPr>
        <dsp:cNvPr id="0" name=""/>
        <dsp:cNvSpPr/>
      </dsp:nvSpPr>
      <dsp:spPr>
        <a:xfrm>
          <a:off x="4555265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Identifier Allocation</a:t>
          </a:r>
        </a:p>
      </dsp:txBody>
      <dsp:txXfrm>
        <a:off x="4595280" y="1007535"/>
        <a:ext cx="1181080" cy="739691"/>
      </dsp:txXfrm>
    </dsp:sp>
    <dsp:sp modelId="{F6883D8D-D5CD-42C9-9454-0B32BEAD2D06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782564" y="1385762"/>
              </a:moveTo>
              <a:arcTo wR="1930507" hR="1930507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4D83F-4F78-441F-9BF9-DA1F55F26FF0}">
      <dsp:nvSpPr>
        <dsp:cNvPr id="0" name=""/>
        <dsp:cNvSpPr/>
      </dsp:nvSpPr>
      <dsp:spPr>
        <a:xfrm>
          <a:off x="4555265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Reproducibility</a:t>
          </a:r>
        </a:p>
      </dsp:txBody>
      <dsp:txXfrm>
        <a:off x="4595280" y="2938042"/>
        <a:ext cx="1181080" cy="739691"/>
      </dsp:txXfrm>
    </dsp:sp>
    <dsp:sp modelId="{7E24C589-4FF2-4872-AC35-F67BBA669C30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3279383" y="3311593"/>
              </a:moveTo>
              <a:arcTo wR="1930507" hR="1930507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45BC8-AC53-49D2-B833-162BD3E43A85}">
      <dsp:nvSpPr>
        <dsp:cNvPr id="0" name=""/>
        <dsp:cNvSpPr/>
      </dsp:nvSpPr>
      <dsp:spPr>
        <a:xfrm>
          <a:off x="2883396" y="3863281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Drag and Drop Configuration</a:t>
          </a:r>
        </a:p>
      </dsp:txBody>
      <dsp:txXfrm>
        <a:off x="2923411" y="3903296"/>
        <a:ext cx="1181080" cy="739691"/>
      </dsp:txXfrm>
    </dsp:sp>
    <dsp:sp modelId="{718F38C1-BA8E-4956-89B7-80656D964CA1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1291900" y="3752331"/>
              </a:moveTo>
              <a:arcTo wR="1930507" hR="1930507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D37A-10D0-4E25-8AC4-B4A05E3F4AAE}">
      <dsp:nvSpPr>
        <dsp:cNvPr id="0" name=""/>
        <dsp:cNvSpPr/>
      </dsp:nvSpPr>
      <dsp:spPr>
        <a:xfrm>
          <a:off x="1211527" y="2898027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Testability</a:t>
          </a:r>
        </a:p>
      </dsp:txBody>
      <dsp:txXfrm>
        <a:off x="1251542" y="2938042"/>
        <a:ext cx="1181080" cy="739691"/>
      </dsp:txXfrm>
    </dsp:sp>
    <dsp:sp modelId="{333354D2-A375-4B3C-8D5D-4F5C9FD86A5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78451" y="2475253"/>
              </a:moveTo>
              <a:arcTo wR="1930507" hR="1930507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0F89F-F1F5-4753-BD66-8CC992B9AA56}">
      <dsp:nvSpPr>
        <dsp:cNvPr id="0" name=""/>
        <dsp:cNvSpPr/>
      </dsp:nvSpPr>
      <dsp:spPr>
        <a:xfrm>
          <a:off x="1211527" y="967520"/>
          <a:ext cx="1261110" cy="81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Release Documents</a:t>
          </a:r>
        </a:p>
      </dsp:txBody>
      <dsp:txXfrm>
        <a:off x="1251542" y="1007535"/>
        <a:ext cx="1181080" cy="739691"/>
      </dsp:txXfrm>
    </dsp:sp>
    <dsp:sp modelId="{04B5D1C4-5FE1-4ACF-9FB6-C3782738A5A2}">
      <dsp:nvSpPr>
        <dsp:cNvPr id="0" name=""/>
        <dsp:cNvSpPr/>
      </dsp:nvSpPr>
      <dsp:spPr>
        <a:xfrm>
          <a:off x="1583444" y="412127"/>
          <a:ext cx="3861015" cy="3861015"/>
        </a:xfrm>
        <a:custGeom>
          <a:avLst/>
          <a:gdLst/>
          <a:ahLst/>
          <a:cxnLst/>
          <a:rect l="0" t="0" r="0" b="0"/>
          <a:pathLst>
            <a:path>
              <a:moveTo>
                <a:pt x="581632" y="549422"/>
              </a:moveTo>
              <a:arcTo wR="1930507" hR="1930507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FEFB-D5ED-4D28-A07F-2C98D05FFD0F}">
      <dsp:nvSpPr>
        <dsp:cNvPr id="0" name=""/>
        <dsp:cNvSpPr/>
      </dsp:nvSpPr>
      <dsp:spPr>
        <a:xfrm>
          <a:off x="1904708" y="126205"/>
          <a:ext cx="2504703" cy="86985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28E1D-7535-45A7-93DC-6F99644D4901}">
      <dsp:nvSpPr>
        <dsp:cNvPr id="0" name=""/>
        <dsp:cNvSpPr/>
      </dsp:nvSpPr>
      <dsp:spPr>
        <a:xfrm>
          <a:off x="2918239" y="2256174"/>
          <a:ext cx="485407" cy="3106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684E5-7F5C-4574-852F-8E7CAC7042D8}">
      <dsp:nvSpPr>
        <dsp:cNvPr id="0" name=""/>
        <dsp:cNvSpPr/>
      </dsp:nvSpPr>
      <dsp:spPr>
        <a:xfrm>
          <a:off x="1995965" y="2504703"/>
          <a:ext cx="2329956" cy="582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95965" y="2504703"/>
        <a:ext cx="2329956" cy="582489"/>
      </dsp:txXfrm>
    </dsp:sp>
    <dsp:sp modelId="{5E3840EC-FB9C-4F93-88E3-CDF34AA2E2CA}">
      <dsp:nvSpPr>
        <dsp:cNvPr id="0" name=""/>
        <dsp:cNvSpPr/>
      </dsp:nvSpPr>
      <dsp:spPr>
        <a:xfrm>
          <a:off x="2815333" y="1063236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Refinements of Existing Cohorts</a:t>
          </a:r>
        </a:p>
      </dsp:txBody>
      <dsp:txXfrm>
        <a:off x="2943288" y="1191191"/>
        <a:ext cx="617823" cy="617823"/>
      </dsp:txXfrm>
    </dsp:sp>
    <dsp:sp modelId="{82DD6346-FE81-44B8-976F-7A642571E33E}">
      <dsp:nvSpPr>
        <dsp:cNvPr id="0" name=""/>
        <dsp:cNvSpPr/>
      </dsp:nvSpPr>
      <dsp:spPr>
        <a:xfrm>
          <a:off x="2190128" y="407742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 Criteria</a:t>
          </a:r>
        </a:p>
      </dsp:txBody>
      <dsp:txXfrm>
        <a:off x="2318083" y="535697"/>
        <a:ext cx="617823" cy="617823"/>
      </dsp:txXfrm>
    </dsp:sp>
    <dsp:sp modelId="{49C2B6D0-9991-43A1-AD51-63D8DE1501D6}">
      <dsp:nvSpPr>
        <dsp:cNvPr id="0" name=""/>
        <dsp:cNvSpPr/>
      </dsp:nvSpPr>
      <dsp:spPr>
        <a:xfrm>
          <a:off x="3083278" y="196493"/>
          <a:ext cx="873733" cy="873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Identifier Lists</a:t>
          </a:r>
        </a:p>
      </dsp:txBody>
      <dsp:txXfrm>
        <a:off x="3211233" y="324448"/>
        <a:ext cx="617823" cy="617823"/>
      </dsp:txXfrm>
    </dsp:sp>
    <dsp:sp modelId="{10BC400F-FB3B-403F-A525-8AF2109ACCA7}">
      <dsp:nvSpPr>
        <dsp:cNvPr id="0" name=""/>
        <dsp:cNvSpPr/>
      </dsp:nvSpPr>
      <dsp:spPr>
        <a:xfrm>
          <a:off x="1801802" y="19416"/>
          <a:ext cx="2718282" cy="217462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83554-E58E-427A-AA44-76F2B1DA92C2}" type="datetimeFigureOut">
              <a:rPr lang="en-GB" smtClean="0"/>
              <a:t>26/02/2020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BBC52-ABBD-4F4C-AF69-27CD2273FA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6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BC52-ABBD-4F4C-AF69-27CD2273FA7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8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26/02/2020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26/02/2020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31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26/02/2020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48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26/02/2020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05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26/02/2020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2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26/02/2020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77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26/02/2020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58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26/02/2020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02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26/02/2020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37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26/02/2020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2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E1B5-2943-42CC-8B73-D17041E08522}" type="datetimeFigureOut">
              <a:rPr lang="en-GB" smtClean="0"/>
              <a:t>26/02/2020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8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E1B5-2943-42CC-8B73-D17041E08522}" type="datetimeFigureOut">
              <a:rPr lang="en-GB" smtClean="0"/>
              <a:t>26/02/2020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59CB-4D8C-4E52-AE3A-8AE107B155D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0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261" y="317933"/>
            <a:ext cx="10515600" cy="1325563"/>
          </a:xfrm>
        </p:spPr>
        <p:txBody>
          <a:bodyPr/>
          <a:lstStyle/>
          <a:p>
            <a:r>
              <a:rPr lang="en-US" dirty="0"/>
              <a:t>Cohort Lifecycle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80" y="4170828"/>
            <a:ext cx="400805" cy="420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9745" y="4572848"/>
            <a:ext cx="228324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Repository</a:t>
            </a:r>
          </a:p>
          <a:p>
            <a:pPr algn="ctr"/>
            <a:r>
              <a:rPr lang="en-US" sz="1050" dirty="0"/>
              <a:t>(Demography, Biochemistry etc.)</a:t>
            </a:r>
            <a:endParaRPr lang="en-GB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58" y="4224078"/>
            <a:ext cx="400805" cy="420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8294" y="4591090"/>
            <a:ext cx="300439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Identifier Mapping Database</a:t>
            </a:r>
          </a:p>
          <a:p>
            <a:pPr algn="ctr"/>
            <a:r>
              <a:rPr lang="en-US" sz="1050" dirty="0"/>
              <a:t>(Called a Cohort Source)</a:t>
            </a:r>
            <a:endParaRPr lang="en-GB" sz="105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2233" y="1489330"/>
            <a:ext cx="873733" cy="873733"/>
            <a:chOff x="3083278" y="196493"/>
            <a:chExt cx="873733" cy="873733"/>
          </a:xfrm>
        </p:grpSpPr>
        <p:sp>
          <p:nvSpPr>
            <p:cNvPr id="12" name="Oval 11"/>
            <p:cNvSpPr/>
            <p:nvPr/>
          </p:nvSpPr>
          <p:spPr>
            <a:xfrm>
              <a:off x="3083278" y="196493"/>
              <a:ext cx="873733" cy="8737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 txBox="1"/>
            <p:nvPr/>
          </p:nvSpPr>
          <p:spPr>
            <a:xfrm>
              <a:off x="3211233" y="324448"/>
              <a:ext cx="617823" cy="617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Identifier Lists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44428" y="2007781"/>
            <a:ext cx="873733" cy="873733"/>
            <a:chOff x="2190128" y="407742"/>
            <a:chExt cx="873733" cy="873733"/>
          </a:xfrm>
        </p:grpSpPr>
        <p:sp>
          <p:nvSpPr>
            <p:cNvPr id="18" name="Oval 17"/>
            <p:cNvSpPr/>
            <p:nvPr/>
          </p:nvSpPr>
          <p:spPr>
            <a:xfrm>
              <a:off x="2190128" y="407742"/>
              <a:ext cx="873733" cy="8737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/>
            <p:cNvSpPr txBox="1"/>
            <p:nvPr/>
          </p:nvSpPr>
          <p:spPr>
            <a:xfrm>
              <a:off x="2318083" y="535697"/>
              <a:ext cx="617823" cy="6178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Identification Criteria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79745" y="2805553"/>
            <a:ext cx="212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Cohort Identification</a:t>
            </a:r>
          </a:p>
          <a:p>
            <a:pPr algn="ctr"/>
            <a:r>
              <a:rPr lang="en-US" dirty="0"/>
              <a:t>Configuration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93" y="2180771"/>
            <a:ext cx="714475" cy="714475"/>
          </a:xfrm>
          <a:prstGeom prst="rect">
            <a:avLst/>
          </a:prstGeom>
        </p:spPr>
      </p:pic>
      <p:sp>
        <p:nvSpPr>
          <p:cNvPr id="21" name="Arrow: Right 20"/>
          <p:cNvSpPr/>
          <p:nvPr/>
        </p:nvSpPr>
        <p:spPr>
          <a:xfrm>
            <a:off x="1510356" y="2198500"/>
            <a:ext cx="557294" cy="578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7641" y="2078059"/>
            <a:ext cx="1261110" cy="819721"/>
            <a:chOff x="4555265" y="2898027"/>
            <a:chExt cx="1261110" cy="819721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4555265" y="2898027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/>
            <p:cNvSpPr txBox="1"/>
            <p:nvPr/>
          </p:nvSpPr>
          <p:spPr>
            <a:xfrm>
              <a:off x="4595280" y="2938042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SQL Code Management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-33084" y="2805553"/>
            <a:ext cx="154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Curated Filters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5076864" y="931591"/>
            <a:ext cx="497399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620658" y="608534"/>
            <a:ext cx="14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Lists</a:t>
            </a:r>
            <a:endParaRPr lang="en-GB" dirty="0"/>
          </a:p>
        </p:txBody>
      </p:sp>
      <p:sp>
        <p:nvSpPr>
          <p:cNvPr id="28" name="Arrow: Down 27"/>
          <p:cNvSpPr/>
          <p:nvPr/>
        </p:nvSpPr>
        <p:spPr>
          <a:xfrm rot="12808165">
            <a:off x="3885952" y="2169852"/>
            <a:ext cx="497399" cy="2203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466287" y="3100319"/>
            <a:ext cx="1483419" cy="369332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Query Results</a:t>
            </a:r>
            <a:endParaRPr lang="en-GB" dirty="0"/>
          </a:p>
        </p:txBody>
      </p:sp>
      <p:sp>
        <p:nvSpPr>
          <p:cNvPr id="30" name="Arrow: Down 29"/>
          <p:cNvSpPr/>
          <p:nvPr/>
        </p:nvSpPr>
        <p:spPr>
          <a:xfrm>
            <a:off x="2523681" y="3418250"/>
            <a:ext cx="497399" cy="699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979277" y="3590181"/>
            <a:ext cx="1729833" cy="369332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Query Execution</a:t>
            </a:r>
            <a:endParaRPr lang="en-GB" dirty="0"/>
          </a:p>
        </p:txBody>
      </p:sp>
      <p:grpSp>
        <p:nvGrpSpPr>
          <p:cNvPr id="32" name="Group 31"/>
          <p:cNvGrpSpPr/>
          <p:nvPr/>
        </p:nvGrpSpPr>
        <p:grpSpPr>
          <a:xfrm>
            <a:off x="6280695" y="2081905"/>
            <a:ext cx="1261110" cy="819721"/>
            <a:chOff x="4555265" y="967520"/>
            <a:chExt cx="1261110" cy="819721"/>
          </a:xfrm>
        </p:grpSpPr>
        <p:sp>
          <p:nvSpPr>
            <p:cNvPr id="39" name="Rectangle: Rounded Corners 38"/>
            <p:cNvSpPr/>
            <p:nvPr/>
          </p:nvSpPr>
          <p:spPr>
            <a:xfrm>
              <a:off x="4555265" y="967520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: Rounded Corners 4"/>
            <p:cNvSpPr txBox="1"/>
            <p:nvPr/>
          </p:nvSpPr>
          <p:spPr>
            <a:xfrm>
              <a:off x="4595280" y="1007535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Release Identifier Allocation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52691" y="2718857"/>
            <a:ext cx="1261110" cy="819721"/>
            <a:chOff x="4555265" y="2898027"/>
            <a:chExt cx="1261110" cy="819721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4555265" y="2898027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: Rounded Corners 6"/>
            <p:cNvSpPr txBox="1"/>
            <p:nvPr/>
          </p:nvSpPr>
          <p:spPr>
            <a:xfrm>
              <a:off x="4595280" y="2938042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Reproducibility</a:t>
              </a:r>
            </a:p>
          </p:txBody>
        </p:sp>
      </p:grpSp>
      <p:sp>
        <p:nvSpPr>
          <p:cNvPr id="41" name="Arrow: Down 40"/>
          <p:cNvSpPr/>
          <p:nvPr/>
        </p:nvSpPr>
        <p:spPr>
          <a:xfrm>
            <a:off x="6623382" y="2950049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Arrow: Down 41"/>
          <p:cNvSpPr/>
          <p:nvPr/>
        </p:nvSpPr>
        <p:spPr>
          <a:xfrm rot="17229102">
            <a:off x="5674824" y="1893442"/>
            <a:ext cx="497399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052893" y="3049775"/>
            <a:ext cx="1856855" cy="738664"/>
          </a:xfrm>
          <a:prstGeom prst="rect">
            <a:avLst/>
          </a:prstGeom>
          <a:solidFill>
            <a:srgbClr val="FFFFFF">
              <a:alpha val="70980"/>
            </a:srgb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400" dirty="0"/>
              <a:t>Project Specific </a:t>
            </a:r>
          </a:p>
          <a:p>
            <a:pPr algn="ctr"/>
            <a:r>
              <a:rPr lang="en-US" sz="1400" dirty="0"/>
              <a:t>Identifier Substitutions</a:t>
            </a:r>
          </a:p>
          <a:p>
            <a:pPr algn="ctr"/>
            <a:r>
              <a:rPr lang="en-US" sz="1400" dirty="0"/>
              <a:t>Stored and Versioned</a:t>
            </a:r>
            <a:endParaRPr lang="en-GB" sz="1400" dirty="0"/>
          </a:p>
        </p:txBody>
      </p:sp>
      <p:sp>
        <p:nvSpPr>
          <p:cNvPr id="44" name="Arrow: Down 43"/>
          <p:cNvSpPr/>
          <p:nvPr/>
        </p:nvSpPr>
        <p:spPr>
          <a:xfrm rot="16200000">
            <a:off x="10068057" y="2658011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Arrow: Down 48"/>
          <p:cNvSpPr/>
          <p:nvPr/>
        </p:nvSpPr>
        <p:spPr>
          <a:xfrm rot="14283033">
            <a:off x="7673376" y="3425349"/>
            <a:ext cx="497399" cy="112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10872928" y="2881514"/>
            <a:ext cx="92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</a:t>
            </a:r>
          </a:p>
          <a:p>
            <a:r>
              <a:rPr lang="en-US" dirty="0"/>
              <a:t>Extracts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8480237" y="3234162"/>
            <a:ext cx="1261110" cy="819721"/>
            <a:chOff x="2883396" y="3863281"/>
            <a:chExt cx="1261110" cy="819721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2883396" y="3863281"/>
              <a:ext cx="1261110" cy="819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: Rounded Corners 8"/>
            <p:cNvSpPr txBox="1"/>
            <p:nvPr/>
          </p:nvSpPr>
          <p:spPr>
            <a:xfrm>
              <a:off x="2923411" y="3903296"/>
              <a:ext cx="1181080" cy="739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/>
                <a:t>Drag and Drop Configuration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8047295" y="1349643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05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7316" y="2640736"/>
            <a:ext cx="489133" cy="376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Extractability Firewall</a:t>
            </a:r>
            <a:endParaRPr lang="en-GB" dirty="0"/>
          </a:p>
        </p:txBody>
      </p:sp>
      <p:graphicFrame>
        <p:nvGraphicFramePr>
          <p:cNvPr id="18" name="Diagram 17"/>
          <p:cNvGraphicFramePr/>
          <p:nvPr/>
        </p:nvGraphicFramePr>
        <p:xfrm>
          <a:off x="-709039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/>
        </p:nvGraphicFramePr>
        <p:xfrm>
          <a:off x="5164096" y="2156987"/>
          <a:ext cx="7027904" cy="4685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5517104" y="0"/>
          <a:ext cx="6321887" cy="3106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0" name="Rectangle 19"/>
          <p:cNvSpPr/>
          <p:nvPr/>
        </p:nvSpPr>
        <p:spPr>
          <a:xfrm>
            <a:off x="1429182" y="3774103"/>
            <a:ext cx="275145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Management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14550" y="3774102"/>
            <a:ext cx="21269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Extraction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614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8191</TotalTime>
  <Words>92</Words>
  <Application>Microsoft Office PowerPoint</Application>
  <PresentationFormat>Widescreen</PresentationFormat>
  <Paragraphs>45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Cohort Lifecycle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Nind (Staff)</cp:lastModifiedBy>
  <cp:revision>98</cp:revision>
  <dcterms:created xsi:type="dcterms:W3CDTF">2015-11-23T09:28:17Z</dcterms:created>
  <dcterms:modified xsi:type="dcterms:W3CDTF">2020-02-26T14:57:46Z</dcterms:modified>
</cp:coreProperties>
</file>