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6CCC-0B05-4D1B-8C42-A14B1739A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FFAE6-CE25-449A-A53C-C312E394A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1272-B68F-47F3-BC47-5F98E910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9452-208A-49F8-99A7-CDED5FC1F8D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E277-3BA7-4E09-BCEC-3816E654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6E41A-2999-4AAA-9FDF-38418BF6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2AB-AC86-45C0-8217-A4909D530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34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6C71-6950-4E81-9412-96255C3F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33631-EF92-4C02-94D4-3762C7869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15AA-EA2C-4753-BF79-024F05CE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9452-208A-49F8-99A7-CDED5FC1F8D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04F77-76F0-4FD8-9960-BF972E82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FDA26-2D3C-4426-B839-956E682C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2AB-AC86-45C0-8217-A4909D530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77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49DE9-2EC9-44F8-945B-06416D561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621C2-F9B8-42B1-9896-62AC67C55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543A9-A66D-483C-B8FB-F3B938C6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9452-208A-49F8-99A7-CDED5FC1F8D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482C5-BC5F-420A-B11D-5D2340E8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5FA8D-3A48-44C8-8DCA-B144EAAA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2AB-AC86-45C0-8217-A4909D530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36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1537-FE85-46D5-9FBC-43CEDB50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B79A-AB6C-4E52-A6EC-F6193C2DD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3CEB-CDCE-4A50-B94B-3923E0E1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9452-208A-49F8-99A7-CDED5FC1F8D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06045-FBFD-46F1-A7CD-A3FC5456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851A2-2361-45B2-82A9-3E49C79A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2AB-AC86-45C0-8217-A4909D530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94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D23C-E868-49F1-992B-2CD2396E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9DC4C-EBE1-43EB-B2D7-74942FCD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F74F-310C-46E7-BCDC-018DF900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9452-208A-49F8-99A7-CDED5FC1F8D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4F7E-62BD-44B1-B56F-4BB1CAA2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1669-7906-4BDC-9610-B48604D2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2AB-AC86-45C0-8217-A4909D530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17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9176-E604-4BF3-874B-3C7FD2B2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0CDE-C40D-4E40-80EB-317EB5120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BE68D-BDDA-4541-9C34-EF8D77707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4BB3C-CA4E-4A55-AB64-492E0FE8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9452-208A-49F8-99A7-CDED5FC1F8D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BF33D-311C-4A04-BB85-4C783200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11271-F19D-4D14-874B-03FAB39D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2AB-AC86-45C0-8217-A4909D530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38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6AEC-C933-4723-8867-F96627B5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57A37-0B37-49F6-B2D7-835AA7D5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74660-A03D-4B1E-B3DD-46CD5FC7E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BB4BE-C983-44F5-B3B5-980646F4C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DD706-0004-4729-A884-CAE2865B5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2C9CF-C14D-4221-936F-34DD0B71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9452-208A-49F8-99A7-CDED5FC1F8D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4FBE8-D311-49E7-8FC1-9D5DCF41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4215F-D295-454D-A946-AEE54242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2AB-AC86-45C0-8217-A4909D530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44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47EC-E8D0-445A-8792-7C0C20BD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98DAA-2F3D-4812-A231-CCEE48F5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9452-208A-49F8-99A7-CDED5FC1F8D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C249F-514E-4B7F-92D9-EF7B6681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6E36C-9D98-4C2A-B279-AB488F9A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2AB-AC86-45C0-8217-A4909D530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9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AB4DE-1927-4164-8A29-3E66E30C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9452-208A-49F8-99A7-CDED5FC1F8D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880BC-84FD-4BFD-ACFE-7E95F121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9E52C-C654-4223-BB21-9F5C66CB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2AB-AC86-45C0-8217-A4909D530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40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ED51-AAA1-417E-94C8-611111B6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9C8B-FF87-4059-8C5E-2CCD2B84C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0F810-C7FB-42C0-A44C-B9BEF5597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20E7A-35B1-438A-A273-35CBB13E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9452-208A-49F8-99A7-CDED5FC1F8D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CA430-183E-45C0-BFF7-9A49680C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BBF49-266E-4534-A33A-7CE7E47C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2AB-AC86-45C0-8217-A4909D530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90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D56C-4F64-4B4C-B30E-B328D0AF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243FF-186D-4A21-B2B9-CCE76F082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6937D-59FE-480E-ACF3-5227D4498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20823-B732-4614-A0A7-DE3BDE60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9452-208A-49F8-99A7-CDED5FC1F8D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C1C2C-9E58-4AD9-8323-E29B323E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ACAB-E070-4F0E-8B84-6A9C9AF0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2AB-AC86-45C0-8217-A4909D530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1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049D4-598D-40E5-BF4B-21345905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57F96-8886-4AF5-BAF0-5F6E7C782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C8AF9-CD97-4ED7-9443-CDC7075E0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9452-208A-49F8-99A7-CDED5FC1F8D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EA8D2-C11C-43CC-8352-9B87EBD9B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F5B5F-7128-420C-B21E-2CCD2DD8A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ED2AB-AC86-45C0-8217-A4909D530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1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80FC-4132-4A1A-9132-F4343525A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F9D5E-E2BF-44DB-B3B3-DE896A985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24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Drake</dc:creator>
  <cp:lastModifiedBy>Thomas Drake</cp:lastModifiedBy>
  <cp:revision>1</cp:revision>
  <dcterms:created xsi:type="dcterms:W3CDTF">2020-05-11T16:24:48Z</dcterms:created>
  <dcterms:modified xsi:type="dcterms:W3CDTF">2020-05-11T16:24:58Z</dcterms:modified>
</cp:coreProperties>
</file>