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D86-9330-4B3A-BFF1-434253056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78D9-654F-4077-9662-B2CF0C88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6BDA-A3D5-4C06-B2F1-D9D060F0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955A-620F-41AD-A5BA-70E886D8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41D2-E390-4416-8076-54E5582B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4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48B0-056E-40E0-B5AE-3577F7C4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811C7-74A2-49A2-B21A-B231905E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0346-895A-4CF4-AC7E-38488F9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3CC0-D3A9-46EA-8E10-136FD0EF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236E-2C01-41EC-ACAB-C9D591A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5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9647B-2B44-4BA0-9CE3-CFA3C1ABA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99E27-5FFB-4230-8D77-2A67D97C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8840-D7D8-405D-8FBF-6CF769CC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E775-56AC-4C91-9F7C-40A5FEA7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BB1-6D85-44E9-9C5E-F803C4BA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4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BB6A-37A5-4B00-ADDF-2A20BDC2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F051-1655-4332-A840-92EB90C7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35A6-1CD9-4302-A01A-26AF79B4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9B06A-23DB-4A67-B1C5-3D8949A8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183B-29DA-419F-9A85-C00EA780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9D27-53C2-4FDE-9134-C0FBD460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B4F6F-2202-456D-8B7F-5FCDC8EE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F18C-6CEB-4215-B035-00C417B7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586C-0015-4DDC-B235-4DB38B14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05A5-67E2-43B6-B844-3701075D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42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94CD-CE55-43D6-8191-A30C95A0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8D15-CDD5-4CCE-8926-EB3106203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CC8A-D16A-40E1-A004-5125D42EF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C861-2FD3-417F-9B34-999279F7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2A3A7-FAF1-47C6-AEA6-BBCF2B98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E95A-5351-493F-842C-F2EFBB35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F723-F266-422F-9582-D97B27A5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A268-753D-4847-B087-BC624776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00085-0047-40DE-9640-0FB1EAFB4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6DE11-94E2-4450-81BC-E21EE0894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E4647-312E-4278-8C5D-365F75D3D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86AA0-1CAE-4A7F-851C-42B8D24F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C3176-7D76-4DEF-A719-1FA7552B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91936-F156-4911-BB84-1141C5B4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0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1115-6104-4014-9FA2-71685122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06789-4082-4FCE-9B05-E7A05BB4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57A56-70AE-4D32-ADB1-3D8EA896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4E57-05A1-4E81-866C-B044BA50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7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2EDBF-6BFC-4043-B7DD-842A6226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39596-BD03-47E1-B71C-17A407F1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660D-0565-4C67-81B2-177ED4B5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8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E351-636A-40A4-B6DB-73DD81D6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B102-70C7-4D75-9F5E-57AAAECE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CDA73-0BEB-4BE0-A693-0BE49B21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49ED-FB1D-4ED7-A44C-60DFED0F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BC992-35B4-44FB-AF36-C8D54430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64D9-256B-4923-8B0B-233A397A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12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1F2-2452-4364-8559-0216C388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D4A2C-E0E4-4A52-9B9B-E0DCB6F9D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BA83-5373-4A1F-B681-E73E0D97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620C1-9443-4D16-AFAD-AD87179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620E-451E-4814-982F-4AD694AC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DB441-4ACF-4B51-87A0-1E3AEEC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81796-27B4-43DE-8028-B1E3325D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71DBF-940F-445A-B587-332125BA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845D-F951-4B71-8119-4B5E13B8B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832A-E94B-4F3D-86D6-A5AD70E07413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16EA-E93A-444E-9353-51F48816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B215-55F7-4AF5-9572-CD38E33EB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376-AC9C-4E14-8946-A4A764A18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17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B1CE-BF4D-4ED9-B7F4-59C5A9063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E2F44-1D08-4B7D-A0CE-EC0CD7DC9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6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Drake</dc:creator>
  <cp:lastModifiedBy>Thomas Drake</cp:lastModifiedBy>
  <cp:revision>1</cp:revision>
  <dcterms:created xsi:type="dcterms:W3CDTF">2020-04-06T10:57:52Z</dcterms:created>
  <dcterms:modified xsi:type="dcterms:W3CDTF">2020-04-06T10:58:09Z</dcterms:modified>
</cp:coreProperties>
</file>