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10f98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10f98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10f98b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10f98b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10f98b8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10f98b8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10f98b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10f98b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HDS - Design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07550" y="43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Phase-2</a:t>
            </a:r>
            <a:endParaRPr b="1"/>
          </a:p>
        </p:txBody>
      </p:sp>
      <p:sp>
        <p:nvSpPr>
          <p:cNvPr id="60" name="Google Shape;60;p14"/>
          <p:cNvSpPr txBox="1"/>
          <p:nvPr/>
        </p:nvSpPr>
        <p:spPr>
          <a:xfrm>
            <a:off x="367375" y="1005750"/>
            <a:ext cx="2053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Onboard Operators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5" y="1508975"/>
            <a:ext cx="6162625" cy="35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42400" y="5995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Superadmin will onboard operators.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SuperAdmin will collect all the details first and fill in the form.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Operator knows why these info is required. </a:t>
            </a:r>
            <a:endParaRPr b="1"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6242400" y="23139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Design Comments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Form has not been designed based on how the user will come into the platform.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Customer signup entry points need to be considered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Description field needs guidance on filling. Why is it needed?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User’s motivation to fill the form is not addressed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There is no sense of progression for the user.</a:t>
            </a:r>
            <a:endParaRPr b="1"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7550" y="43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Phase-2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367375" y="1005750"/>
            <a:ext cx="2053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Onboard Operators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550"/>
            <a:ext cx="6765549" cy="2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242400" y="5995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Superadmin will onboard operators.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SuperAdmin will collect all the details first and fill in the form.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Operator knows why these info is required. </a:t>
            </a:r>
            <a:endParaRPr b="1"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6242400" y="23139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Design Comments: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Address details are not autofilled based on any user attributes in Info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Address details are manually expected to be filled which could be time consuming.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55825" y="2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Phase-2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367375" y="1005750"/>
            <a:ext cx="2053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Onboard Operators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5" y="1417763"/>
            <a:ext cx="5027074" cy="2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242400" y="5995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Contact Name will be different from Client Name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Client knows that contact name would be different from client name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81" name="Google Shape;81;p16"/>
          <p:cNvSpPr txBox="1"/>
          <p:nvPr/>
        </p:nvSpPr>
        <p:spPr>
          <a:xfrm>
            <a:off x="6242400" y="23139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Design Comments: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Contact details can be embedded via login so that email address and number can be curated and this section is unnecessary. 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55825" y="2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Phase-2</a:t>
            </a:r>
            <a:endParaRPr b="1"/>
          </a:p>
        </p:txBody>
      </p:sp>
      <p:sp>
        <p:nvSpPr>
          <p:cNvPr id="87" name="Google Shape;87;p17"/>
          <p:cNvSpPr txBox="1"/>
          <p:nvPr/>
        </p:nvSpPr>
        <p:spPr>
          <a:xfrm>
            <a:off x="367375" y="1005750"/>
            <a:ext cx="2053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Onboard Operators</a:t>
            </a:r>
            <a:endParaRPr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550"/>
            <a:ext cx="6996172" cy="35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242400" y="5995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Assumptions: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Client knows why these documents are required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Client feels secure about sharing this documents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0" name="Google Shape;90;p17"/>
          <p:cNvSpPr txBox="1"/>
          <p:nvPr/>
        </p:nvSpPr>
        <p:spPr>
          <a:xfrm>
            <a:off x="6242400" y="2313900"/>
            <a:ext cx="2901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Design Comments: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Forms are put together without understanding of what user will be required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 sz="1200"/>
              <a:t>Why would activate be required?</a:t>
            </a:r>
            <a:endParaRPr b="1"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