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8E0A-783B-4710-9EE4-32923BE7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75FC6-707A-463A-87F7-D2A139CC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0063-B7BD-4FE0-9AD7-A3F60AAC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30E4-489B-4A9B-873B-A812477B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EA35-966B-42A1-9817-EB2C29C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220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B278-B5CE-44E1-8BC7-1344DF7D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573AA-9786-4FBC-AFAF-95D9C4C0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B868-F6C6-49B5-80F1-7B2D6909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5A81-71EE-4FE8-8594-75D6E1B1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244F-42B5-419B-A9CC-A008B900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93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00154-27F1-4A51-B5BD-75A671CF4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E80B4-6344-4F08-90D9-639EF34D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3466-DB59-400A-8D78-FCFF16EB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CDA9-89DC-40C5-8337-FE018905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8A96-3817-4140-AD11-44D0EC64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5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F1C1-C2B9-4CC2-B6F4-1A10AE51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CF86-A855-4195-93B8-84FDB109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3F2D-C036-4376-A8C4-A998005F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17C6-A1A1-4023-8EA0-C5DC2D35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B359-5998-4781-8EEA-16908C19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66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5D6-2602-46BA-8363-105F995C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3BEA-BD60-4FA9-803E-163E1CC4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EF0A-AF4E-4EC0-AB56-81C0D019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8E4D-B2F9-45C3-B108-E4EF28A7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7835-713D-424E-8C5F-70416CC6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34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671E-E0CF-473D-928F-4A214269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F349-603D-47EF-8D09-E092611A8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F7460-457E-4D9E-AC7F-42AA259D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7AD81-3CED-4632-B943-E6E002F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14760-3346-48FC-B896-3347A79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86DD-7485-47C2-B05B-15D382BD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34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E7E-97B2-45CE-A330-53C6528D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52B57-0008-4363-96EE-F256D953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13B8-50D0-4E74-B404-8673307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22159-AACD-4665-9CDF-D9F4D33F8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2158D-8544-42B2-B9EE-72183691B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A41BB-E68C-4C13-A7BF-11347D68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20723-FCAB-4845-8E2B-D5E49A0B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A84C8-AFC0-4DBE-9C15-D193166A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888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649-820B-4B38-A116-9BAA0E31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0F2BB-444D-4880-8C1E-5B5E75B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DC0A-BC1B-43F4-8818-E95D138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C4D0E-ACCC-4514-9F52-FBB6A2EC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415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DB90D-F81C-4D50-B70A-14775DD0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CF81-82E5-4FA2-80F4-7B04AFC8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BE90-30D6-472B-9ACB-BC335A26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971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417E-70D9-4540-9BB7-7D3A054E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639F-1015-4D6C-8268-04C7DCE0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BCF0C-6944-4F04-B300-82D33C63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AD5B-548B-4DDD-911C-81C6CEA8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38651-3D67-41A8-95DF-DB29CA4C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D5189-4334-4C7E-A9A2-D3A6F92E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957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123B-813E-4C9B-B469-0BE07807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C1654-D322-45E2-ABD4-15417F99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062DB-D15E-4EC8-9FAB-D029D3F8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8BCE-92D2-4BC7-B951-8B7D09EC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41BF0-4F1D-4DDF-9EE7-BC264266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1F14-E95D-498E-B059-1154DB95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8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8DF72-3B7E-45E0-9790-F7C54B24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071D-A2B8-43C4-BF33-C88584B2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E0F6-08BA-43FF-B31E-C00B63AB6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A93E-60C5-4E81-83A9-11D3CEC1DACE}" type="datetimeFigureOut">
              <a:rPr lang="en-MY" smtClean="0"/>
              <a:t>5/8/2020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4F04-49D2-41E6-A5D0-3E70A4DF0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8BA9-D26D-43CA-9C53-696DF734A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722C-77E1-4162-88BE-46748698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006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AD0A81-8BFD-4859-8984-4B32661A3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Test 123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Cps_sign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674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2E216967D45499C1ECE66F0326573" ma:contentTypeVersion="10" ma:contentTypeDescription="Create a new document." ma:contentTypeScope="" ma:versionID="9340893a5c1d1a2290a940cac9e6f2e4">
  <xsd:schema xmlns:xsd="http://www.w3.org/2001/XMLSchema" xmlns:xs="http://www.w3.org/2001/XMLSchema" xmlns:p="http://schemas.microsoft.com/office/2006/metadata/properties" xmlns:ns2="63b4f218-34ef-471f-abc7-5a4d480f6378" xmlns:ns3="d196d4f2-cda1-4556-9e64-3f93286ead49" targetNamespace="http://schemas.microsoft.com/office/2006/metadata/properties" ma:root="true" ma:fieldsID="21e3444d333f693be51ba9cc33f2c191" ns2:_="" ns3:_="">
    <xsd:import namespace="63b4f218-34ef-471f-abc7-5a4d480f6378"/>
    <xsd:import namespace="d196d4f2-cda1-4556-9e64-3f93286ead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4f218-34ef-471f-abc7-5a4d480f6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6d4f2-cda1-4556-9e64-3f93286ead4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0AD6D1-EE8E-4C65-9F57-42919E1F8BA5}"/>
</file>

<file path=customXml/itemProps2.xml><?xml version="1.0" encoding="utf-8"?>
<ds:datastoreItem xmlns:ds="http://schemas.openxmlformats.org/officeDocument/2006/customXml" ds:itemID="{597242E7-AE6F-4AA2-AF4D-FCA03C1052AA}"/>
</file>

<file path=customXml/itemProps3.xml><?xml version="1.0" encoding="utf-8"?>
<ds:datastoreItem xmlns:ds="http://schemas.openxmlformats.org/officeDocument/2006/customXml" ds:itemID="{9527D208-0AD7-41D7-ABEE-B42876FC589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Pei Shan</dc:creator>
  <cp:lastModifiedBy>Chang Pei Shan</cp:lastModifiedBy>
  <cp:revision>1</cp:revision>
  <dcterms:created xsi:type="dcterms:W3CDTF">2020-08-05T07:05:50Z</dcterms:created>
  <dcterms:modified xsi:type="dcterms:W3CDTF">2020-08-05T07:06:06Z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0x010100FE12E216967D45499C1ECE66F0326573</vt:lpwstr>
  </property>
</Properties>
</file>