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3" r:id="rId8"/>
    <p:sldId id="261" r:id="rId9"/>
    <p:sldId id="264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9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3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9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343E-7E44-4CBA-B5DD-1CB7669BA8BC}" type="datetimeFigureOut">
              <a:rPr lang="ko-KR" altLang="en-US" smtClean="0"/>
              <a:t>2020-12-29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148A-FD84-4D32-A772-F1BDB1289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GBC 2020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백준 게시판에 게시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9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과제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STL2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DP </a:t>
                </a:r>
                <a:r>
                  <a:rPr lang="ko-KR" altLang="en-US" dirty="0" smtClean="0"/>
                  <a:t>문제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이항 계수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LIS</a:t>
                </a:r>
              </a:p>
              <a:p>
                <a:pPr lvl="2"/>
                <a:r>
                  <a:rPr lang="en-US" altLang="ko-KR" dirty="0" smtClean="0"/>
                  <a:t>f(x) = x</a:t>
                </a:r>
                <a:r>
                  <a:rPr lang="ko-KR" altLang="en-US" dirty="0" smtClean="0"/>
                  <a:t>를 첫 원소로 가지는 가장 긴 </a:t>
                </a:r>
                <a:r>
                  <a:rPr lang="en-US" altLang="ko-KR" dirty="0" smtClean="0"/>
                  <a:t>LIS</a:t>
                </a:r>
              </a:p>
              <a:p>
                <a:pPr lvl="2"/>
                <a:r>
                  <a:rPr lang="ko-KR" altLang="en-US" dirty="0" err="1" smtClean="0"/>
                  <a:t>점화식</a:t>
                </a:r>
                <a:endParaRPr lang="en-US" altLang="ko-KR" dirty="0" smtClean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 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𝑎𝑟𝑟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𝑎𝑟𝑟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  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𝑎𝑟𝑟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𝑎𝑟𝑟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          0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lvl="2"/>
                <a:r>
                  <a:rPr lang="en-US" altLang="ko-KR" dirty="0" smtClean="0"/>
                  <a:t>Base case: </a:t>
                </a:r>
                <a:r>
                  <a:rPr lang="ko-KR" altLang="en-US" dirty="0" smtClean="0"/>
                  <a:t>없음</a:t>
                </a:r>
                <a:r>
                  <a:rPr lang="en-US" altLang="ko-KR" dirty="0" smtClean="0"/>
                  <a:t>. (</a:t>
                </a:r>
                <a:r>
                  <a:rPr lang="ko-KR" altLang="en-US" dirty="0" err="1" smtClean="0"/>
                  <a:t>반복문</a:t>
                </a:r>
                <a:r>
                  <a:rPr lang="ko-KR" altLang="en-US" dirty="0" smtClean="0"/>
                  <a:t> 내의 조건에서 처리됨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63283"/>
              </p:ext>
            </p:extLst>
          </p:nvPr>
        </p:nvGraphicFramePr>
        <p:xfrm>
          <a:off x="1083095" y="578050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–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 – 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746" y="5960628"/>
            <a:ext cx="54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 </a:t>
            </a:r>
            <a:r>
              <a:rPr lang="ko-KR" altLang="en-US" dirty="0" smtClean="0"/>
              <a:t>또 다른 해법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Lower_bound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사용하고 </a:t>
            </a:r>
            <a:r>
              <a:rPr lang="en-US" altLang="ko-KR" dirty="0" smtClean="0"/>
              <a:t>stack</a:t>
            </a:r>
            <a:r>
              <a:rPr lang="ko-KR" altLang="en-US" dirty="0"/>
              <a:t>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(?)</a:t>
            </a:r>
            <a:r>
              <a:rPr lang="ko-KR" altLang="en-US" dirty="0" smtClean="0"/>
              <a:t>이라 불리는 </a:t>
            </a:r>
            <a:r>
              <a:rPr lang="en-US" altLang="ko-KR" dirty="0" smtClean="0"/>
              <a:t>greedy </a:t>
            </a:r>
            <a:r>
              <a:rPr lang="ko-KR" altLang="en-US" dirty="0" smtClean="0"/>
              <a:t>문제로 품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8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이분 탐색 </a:t>
            </a:r>
            <a:r>
              <a:rPr lang="en-US" altLang="ko-KR" dirty="0" smtClean="0"/>
              <a:t>(Binary Search)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기본 개념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정렬된 배열에서 원하는 값을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lgN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만에 찾는 방법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언제 사용하는가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증가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감소 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36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이분 탐색 </a:t>
            </a:r>
            <a:r>
              <a:rPr lang="ko-KR" altLang="en-US" dirty="0"/>
              <a:t>언제 사용하는가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기본 </a:t>
            </a:r>
            <a:r>
              <a:rPr lang="ko-KR" altLang="en-US" b="1" dirty="0" smtClean="0"/>
              <a:t>개념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정렬된 배열에서 원하는 값을 </a:t>
            </a:r>
            <a:r>
              <a:rPr lang="ko-KR" altLang="en-US" dirty="0" smtClean="0"/>
              <a:t>시간 복잡도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lgN</a:t>
            </a:r>
            <a:r>
              <a:rPr lang="en-US" altLang="ko-KR" dirty="0" smtClean="0"/>
              <a:t>) </a:t>
            </a:r>
            <a:r>
              <a:rPr lang="ko-KR" altLang="en-US" dirty="0"/>
              <a:t>만에 찾는 방법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좀 더 일반적인 개념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/>
              <a:t>증가 함수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ko-KR" altLang="en-US" dirty="0" smtClean="0"/>
              <a:t>함수인 </a:t>
            </a:r>
            <a:r>
              <a:rPr lang="en-US" altLang="ko-KR" dirty="0" smtClean="0"/>
              <a:t>y = f(x)</a:t>
            </a:r>
            <a:r>
              <a:rPr lang="ko-KR" altLang="en-US" dirty="0" smtClean="0"/>
              <a:t>에서 원하는 함수 </a:t>
            </a:r>
            <a:r>
              <a:rPr lang="en-US" altLang="ko-KR" dirty="0" smtClean="0"/>
              <a:t>y </a:t>
            </a:r>
            <a:r>
              <a:rPr lang="ko-KR" altLang="en-US" dirty="0" smtClean="0"/>
              <a:t>값을 가지는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시간 복잡도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lgN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만에 찾는 방법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N = x </a:t>
            </a:r>
            <a:r>
              <a:rPr lang="ko-KR" altLang="en-US" dirty="0" smtClean="0"/>
              <a:t>값의 가능한 범위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8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이분 탐색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화이트 보드에 그려서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이분 탐색 코드 구조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3693"/>
            <a:ext cx="9142562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f(x){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f(x)를 정의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 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main(){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// lo &lt; hi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lo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항상 f(x)가 참인 x값, hi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항상 f(x)가 거짓인 x값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(lo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hi){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(lo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hi)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(f(mid))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lo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mid;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altLang="ko-KR" sz="14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hi = mid;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lo는 참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인것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중 가장 큰 값.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hi는 거짓인 것 중 가장 작은 값이 됨.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이분 탐색 시간 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F(x)</a:t>
            </a:r>
            <a:r>
              <a:rPr lang="ko-KR" altLang="en-US" dirty="0" smtClean="0"/>
              <a:t>의 시간복잡도 </a:t>
            </a:r>
            <a:r>
              <a:rPr lang="en-US" altLang="ko-KR" dirty="0" smtClean="0"/>
              <a:t>x O(</a:t>
            </a:r>
            <a:r>
              <a:rPr lang="en-US" altLang="ko-KR" dirty="0" err="1" smtClean="0"/>
              <a:t>lg</a:t>
            </a:r>
            <a:r>
              <a:rPr lang="en-US" altLang="ko-KR" dirty="0" smtClean="0"/>
              <a:t>(hi – lo))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5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삼분 탐색 </a:t>
            </a:r>
            <a:r>
              <a:rPr lang="en-US" altLang="ko-KR" dirty="0" smtClean="0"/>
              <a:t>(ternary search)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 = x^2 </a:t>
            </a:r>
            <a:r>
              <a:rPr lang="ko-KR" altLang="en-US" dirty="0" smtClean="0"/>
              <a:t>같은 형태의 함수에서 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최소값을 </a:t>
            </a:r>
            <a:r>
              <a:rPr lang="en-US" altLang="ko-KR" dirty="0" smtClean="0"/>
              <a:t>O(</a:t>
            </a:r>
            <a:r>
              <a:rPr lang="en-US" altLang="ko-KR" dirty="0" err="1" smtClean="0"/>
              <a:t>lgN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만에 구함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화이트보드에 설명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느낌만 알고 넘어가기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0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198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Consolas</vt:lpstr>
      <vt:lpstr>Office 테마</vt:lpstr>
      <vt:lpstr>GBC 2020 알고리즘 2-1</vt:lpstr>
      <vt:lpstr>지난 과제</vt:lpstr>
      <vt:lpstr>LIS 또 다른 해법</vt:lpstr>
      <vt:lpstr>이분 탐색 (Binary Search)</vt:lpstr>
      <vt:lpstr>이분 탐색 언제 사용하는가?</vt:lpstr>
      <vt:lpstr>이분 탐색 설명</vt:lpstr>
      <vt:lpstr>이분 탐색 코드 구조</vt:lpstr>
      <vt:lpstr>이분 탐색 시간 복잡도</vt:lpstr>
      <vt:lpstr>삼분 탐색 (ternary search)</vt:lpstr>
      <vt:lpstr>과제!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2020 알고리즘 2-1</dc:title>
  <dc:creator>채 영민</dc:creator>
  <cp:lastModifiedBy>채 영민</cp:lastModifiedBy>
  <cp:revision>22</cp:revision>
  <dcterms:created xsi:type="dcterms:W3CDTF">2020-12-27T14:46:10Z</dcterms:created>
  <dcterms:modified xsi:type="dcterms:W3CDTF">2020-12-29T09:46:07Z</dcterms:modified>
</cp:coreProperties>
</file>