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5" r:id="rId13"/>
    <p:sldId id="267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5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8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1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6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5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9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9CE7-D63B-4ECB-8141-53CB022BF734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F372-4237-442C-A41B-15EC59CA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4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2020 GBC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((7 % 4) + (8 % 4)) % 4 == (7 + 8) % 4 == 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((7 % 4) – (8 % 4)) % 4 == (7 - 8) % 4 == 3 (C</a:t>
            </a:r>
            <a:r>
              <a:rPr lang="ko-KR" altLang="en-US" dirty="0" smtClean="0"/>
              <a:t>의 경우로 생각 </a:t>
            </a:r>
            <a:r>
              <a:rPr lang="ko-KR" altLang="en-US" dirty="0" err="1" smtClean="0"/>
              <a:t>ㄴㄴ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((7 % 4) * (8 % 4)) % 4 == (7 * 8) % 4 == 0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((7 % 4) / (8 % 4)) % 4 = </a:t>
            </a:r>
            <a:r>
              <a:rPr lang="ko-KR" altLang="en-US" dirty="0" smtClean="0">
                <a:solidFill>
                  <a:srgbClr val="FF0000"/>
                </a:solidFill>
              </a:rPr>
              <a:t>무한대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0070C0"/>
                </a:solidFill>
              </a:rPr>
              <a:t>(7 / 8) % 4 = ??? </a:t>
            </a:r>
            <a:r>
              <a:rPr lang="ko-KR" altLang="en-US" dirty="0" smtClean="0">
                <a:solidFill>
                  <a:srgbClr val="0070C0"/>
                </a:solidFill>
              </a:rPr>
              <a:t>정수탈출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Modulo</a:t>
            </a:r>
            <a:r>
              <a:rPr lang="ko-KR" altLang="en-US" dirty="0" smtClean="0"/>
              <a:t>의 성질</a:t>
            </a:r>
            <a:r>
              <a:rPr lang="en-US" altLang="ko-KR" dirty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8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Modulo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 smtClean="0"/>
              <a:t>C/ C++</a:t>
            </a:r>
            <a:r>
              <a:rPr lang="ko-KR" altLang="en-US" dirty="0" smtClean="0"/>
              <a:t>에서는 음수일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조심해야 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 smtClean="0"/>
              <a:t>나눗셈의 나머지의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페르마의</a:t>
            </a:r>
            <a:r>
              <a:rPr lang="ko-KR" altLang="en-US" dirty="0" smtClean="0"/>
              <a:t> 소정리라는 좀 어려운 </a:t>
            </a:r>
            <a:r>
              <a:rPr lang="ko-KR" altLang="en-US" dirty="0" err="1" smtClean="0"/>
              <a:t>거쓰면</a:t>
            </a:r>
            <a:r>
              <a:rPr lang="ko-KR" altLang="en-US" dirty="0" smtClean="0"/>
              <a:t> 프로그래밍 가능하다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 smtClean="0"/>
              <a:t>Modulo</a:t>
            </a:r>
            <a:r>
              <a:rPr lang="ko-KR" altLang="en-US" dirty="0" smtClean="0"/>
              <a:t>는 경우의 수를 구하는 등의 문제에서 답이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범위를 초과할 경우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답을 </a:t>
            </a:r>
            <a:r>
              <a:rPr lang="en-US" altLang="ko-KR" dirty="0" smtClean="0"/>
              <a:t>1000000007</a:t>
            </a:r>
            <a:r>
              <a:rPr lang="ko-KR" altLang="en-US" dirty="0" smtClean="0"/>
              <a:t>로 나눈 나머지를 쓰시오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라는 코딩문제가 등장할 때 종종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Programming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동적인 프로그래밍</a:t>
            </a:r>
            <a:r>
              <a:rPr lang="en-US" altLang="ko-KR" dirty="0" smtClean="0"/>
              <a:t>? </a:t>
            </a:r>
            <a:r>
              <a:rPr lang="ko-KR" altLang="en-US" dirty="0" smtClean="0"/>
              <a:t>관습으로 쓰는 단어라 단어 그대로 해석하면 더 헷갈리는 단어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동적 계획법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한국말로는 이건데 이것도 헷갈림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알고리즘 설계 패턴 중 하나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Programming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2038" y="1825625"/>
            <a:ext cx="1036176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DP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memo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DP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점화식과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base case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암기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9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DP</a:t>
            </a:r>
            <a:r>
              <a:rPr lang="ko-KR" altLang="en-US" dirty="0" smtClean="0"/>
              <a:t>의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피보나치의 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21766"/>
            <a:ext cx="97550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화이트 보드로 설명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핵심 포인트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memo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원래 용어로 </a:t>
            </a:r>
            <a:r>
              <a:rPr lang="en-US" altLang="ko-KR" dirty="0" err="1" smtClean="0"/>
              <a:t>memoization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이라고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메모이제이션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</a:t>
            </a:r>
            <a:r>
              <a:rPr lang="en-US" altLang="ko-KR" dirty="0" smtClean="0"/>
              <a:t>(2) = 2 </a:t>
            </a:r>
            <a:r>
              <a:rPr lang="ko-KR" altLang="en-US" dirty="0" smtClean="0"/>
              <a:t>라고 메모메모</a:t>
            </a:r>
            <a:r>
              <a:rPr lang="en-US" altLang="ko-KR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f(3) = 3 </a:t>
            </a:r>
            <a:r>
              <a:rPr lang="ko-KR" altLang="en-US" dirty="0" smtClean="0"/>
              <a:t>이라고 메모메모</a:t>
            </a:r>
            <a:r>
              <a:rPr lang="en-US" altLang="ko-KR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이미 구한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에 대해서는 함수 값을 저장해놓고 다음부터는 저장된 걸 갖다 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DP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점화식과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base case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피보나치 </a:t>
            </a:r>
            <a:r>
              <a:rPr lang="ko-KR" altLang="en-US" dirty="0" err="1" smtClean="0"/>
              <a:t>점화식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b="1" dirty="0" smtClean="0"/>
              <a:t>f(x) = f(x – 1) + f(x – 2)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피보나치 </a:t>
            </a:r>
            <a:r>
              <a:rPr lang="en-US" altLang="ko-KR" dirty="0" smtClean="0"/>
              <a:t>base case:</a:t>
            </a:r>
          </a:p>
          <a:p>
            <a:r>
              <a:rPr lang="en-US" altLang="ko-KR" b="1" dirty="0" smtClean="0"/>
              <a:t>f(0) = 1, f(1) = 1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99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DP </a:t>
            </a:r>
            <a:r>
              <a:rPr lang="ko-KR" altLang="en-US" dirty="0" smtClean="0"/>
              <a:t>문제 푸는 법과 문제 풀어보기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정의한다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관한 점화 식을 만든다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Base case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DP </a:t>
            </a:r>
            <a:r>
              <a:rPr lang="ko-KR" altLang="en-US" dirty="0" smtClean="0"/>
              <a:t>코딩 틀에 맞게 코딩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코딩 틀은 화이트보드에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2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DP </a:t>
            </a:r>
            <a:r>
              <a:rPr lang="ko-KR" altLang="en-US" dirty="0" smtClean="0"/>
              <a:t>시간 복잡도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한 원소 구하는데 걸리는 시간</a:t>
            </a:r>
            <a:r>
              <a:rPr lang="en-US" altLang="ko-KR" dirty="0" smtClean="0"/>
              <a:t>) x (</a:t>
            </a:r>
            <a:r>
              <a:rPr lang="ko-KR" altLang="en-US" dirty="0" err="1" smtClean="0"/>
              <a:t>메모이제이션</a:t>
            </a:r>
            <a:r>
              <a:rPr lang="ko-KR" altLang="en-US" dirty="0" smtClean="0"/>
              <a:t> 테이블 크기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시 치킨</a:t>
            </a:r>
            <a:r>
              <a:rPr lang="en-US" altLang="ko-KR" dirty="0" smtClean="0"/>
              <a:t>… 5</a:t>
            </a:r>
            <a:r>
              <a:rPr lang="ko-KR" altLang="en-US" dirty="0" err="1" smtClean="0"/>
              <a:t>인이상</a:t>
            </a:r>
            <a:r>
              <a:rPr lang="ko-KR" altLang="en-US" dirty="0" smtClean="0"/>
              <a:t> 모이지 말기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암튼</a:t>
            </a:r>
            <a:r>
              <a:rPr lang="ko-KR" altLang="en-US" dirty="0" smtClean="0"/>
              <a:t> 과제는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STL2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DP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풀기 입니다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80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저번 시간 및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STL 1</a:t>
            </a:r>
          </a:p>
        </p:txBody>
      </p:sp>
    </p:spTree>
    <p:extLst>
      <p:ext uri="{BB962C8B-B14F-4D97-AF65-F5344CB8AC3E}">
        <p14:creationId xmlns:p14="http://schemas.microsoft.com/office/powerpoint/2010/main" val="9010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시간 다룰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 smtClean="0"/>
              <a:t>Modulo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나머지 연산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en-US" altLang="ko-KR" dirty="0" smtClean="0"/>
              <a:t>Dynamic Programming (</a:t>
            </a:r>
            <a:r>
              <a:rPr lang="ko-KR" altLang="en-US" dirty="0" smtClean="0"/>
              <a:t>동적 계획법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4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Modulo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수학적 표기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정수론</a:t>
                </a:r>
                <a:r>
                  <a:rPr lang="en-US" altLang="ko-KR" dirty="0" smtClean="0"/>
                  <a:t>) 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≡12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ko-KR" b="1" dirty="0" smtClean="0"/>
                  <a:t>“5</a:t>
                </a:r>
                <a:r>
                  <a:rPr lang="ko-KR" altLang="en-US" b="1" dirty="0" smtClean="0"/>
                  <a:t>는 </a:t>
                </a:r>
                <a:r>
                  <a:rPr lang="en-US" altLang="ko-KR" b="1" dirty="0" smtClean="0"/>
                  <a:t>modulo 7</a:t>
                </a:r>
                <a:r>
                  <a:rPr lang="ko-KR" altLang="en-US" b="1" dirty="0" smtClean="0"/>
                  <a:t>에 대하여 </a:t>
                </a:r>
                <a:r>
                  <a:rPr lang="en-US" altLang="ko-KR" b="1" dirty="0" smtClean="0"/>
                  <a:t>12</a:t>
                </a:r>
                <a:r>
                  <a:rPr lang="ko-KR" altLang="en-US" b="1" dirty="0" smtClean="0"/>
                  <a:t>와 합동이다</a:t>
                </a:r>
                <a:r>
                  <a:rPr lang="en-US" altLang="ko-KR" b="1" dirty="0" smtClean="0"/>
                  <a:t>.”</a:t>
                </a:r>
              </a:p>
              <a:p>
                <a:pPr marL="0" indent="0" algn="ctr">
                  <a:buNone/>
                </a:pPr>
                <a:r>
                  <a:rPr lang="en-US" altLang="ko-KR" dirty="0" smtClean="0"/>
                  <a:t>(5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12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7</a:t>
                </a:r>
                <a:r>
                  <a:rPr lang="ko-KR" altLang="en-US" dirty="0" smtClean="0"/>
                  <a:t>로 나눈 나머지가 같다</a:t>
                </a:r>
                <a:r>
                  <a:rPr lang="en-US" altLang="ko-KR" dirty="0" smtClean="0"/>
                  <a:t>.)</a:t>
                </a:r>
              </a:p>
              <a:p>
                <a:pPr marL="0" indent="0" algn="ctr">
                  <a:buNone/>
                </a:pPr>
                <a:r>
                  <a:rPr lang="en-US" altLang="ko-KR" sz="2000" dirty="0" smtClean="0"/>
                  <a:t>(12 – 5 </a:t>
                </a:r>
                <a:r>
                  <a:rPr lang="ko-KR" altLang="en-US" sz="2000" dirty="0" smtClean="0"/>
                  <a:t>는 </a:t>
                </a:r>
                <a:r>
                  <a:rPr lang="en-US" altLang="ko-KR" sz="2000" dirty="0" smtClean="0"/>
                  <a:t>7</a:t>
                </a:r>
                <a:r>
                  <a:rPr lang="ko-KR" altLang="en-US" sz="2000" dirty="0" smtClean="0"/>
                  <a:t>로 나누어 떨어진다</a:t>
                </a:r>
                <a:r>
                  <a:rPr lang="en-US" altLang="ko-KR" sz="2000" dirty="0" smtClean="0"/>
                  <a:t>.)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[</a:t>
                </a:r>
                <a:r>
                  <a:rPr lang="ko-KR" altLang="en-US" dirty="0" err="1" smtClean="0"/>
                  <a:t>컴공적</a:t>
                </a:r>
                <a:r>
                  <a:rPr lang="ko-KR" altLang="en-US" dirty="0" smtClean="0"/>
                  <a:t> 표기</a:t>
                </a:r>
                <a:r>
                  <a:rPr lang="en-US" altLang="ko-KR" dirty="0" smtClean="0"/>
                  <a:t>]</a:t>
                </a:r>
              </a:p>
              <a:p>
                <a:pPr marL="0" indent="0" algn="ctr">
                  <a:buNone/>
                </a:pPr>
                <a:r>
                  <a:rPr lang="en-US" altLang="ko-KR" dirty="0" smtClean="0"/>
                  <a:t>5 % 7 == 12 % 7</a:t>
                </a:r>
              </a:p>
              <a:p>
                <a:pPr marL="0" indent="0" algn="ctr">
                  <a:buNone/>
                </a:pPr>
                <a:r>
                  <a:rPr lang="en-US" altLang="ko-KR" dirty="0" smtClean="0"/>
                  <a:t>(12 – 5) % 7 == 0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9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 smtClean="0"/>
                  <a:t>[</a:t>
                </a:r>
                <a:r>
                  <a:rPr lang="ko-KR" altLang="en-US" dirty="0"/>
                  <a:t>수학적 표기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정수론</a:t>
                </a:r>
                <a:r>
                  <a:rPr lang="en-US" altLang="ko-KR" dirty="0"/>
                  <a:t>) 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6</m:t>
                          </m:r>
                        </m:e>
                      </m:d>
                    </m:oMath>
                  </m:oMathPara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ko-KR" b="1" dirty="0" smtClean="0"/>
                  <a:t>“10</a:t>
                </a:r>
                <a:r>
                  <a:rPr lang="ko-KR" altLang="en-US" b="1" dirty="0" smtClean="0"/>
                  <a:t>은 </a:t>
                </a:r>
                <a:r>
                  <a:rPr lang="en-US" altLang="ko-KR" b="1" dirty="0"/>
                  <a:t>modulo 6</a:t>
                </a:r>
                <a:r>
                  <a:rPr lang="ko-KR" altLang="en-US" b="1" dirty="0" smtClean="0"/>
                  <a:t>에 </a:t>
                </a:r>
                <a:r>
                  <a:rPr lang="ko-KR" altLang="en-US" b="1" dirty="0"/>
                  <a:t>대하여 </a:t>
                </a:r>
                <a:r>
                  <a:rPr lang="en-US" altLang="ko-KR" b="1" dirty="0" smtClean="0"/>
                  <a:t>22</a:t>
                </a:r>
                <a:r>
                  <a:rPr lang="ko-KR" altLang="en-US" b="1" dirty="0" smtClean="0"/>
                  <a:t>과 </a:t>
                </a:r>
                <a:r>
                  <a:rPr lang="ko-KR" altLang="en-US" b="1" dirty="0"/>
                  <a:t>합동이다</a:t>
                </a:r>
                <a:r>
                  <a:rPr lang="en-US" altLang="ko-KR" b="1" dirty="0"/>
                  <a:t>.”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ko-KR" dirty="0" smtClean="0"/>
                  <a:t>(10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22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6</a:t>
                </a:r>
                <a:r>
                  <a:rPr lang="ko-KR" altLang="en-US" dirty="0" smtClean="0"/>
                  <a:t>으로 </a:t>
                </a:r>
                <a:r>
                  <a:rPr lang="ko-KR" altLang="en-US" dirty="0"/>
                  <a:t>나눈 나머지가 같다</a:t>
                </a:r>
                <a:r>
                  <a:rPr lang="en-US" altLang="ko-KR" dirty="0"/>
                  <a:t>.)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ko-KR" sz="2000" dirty="0" smtClean="0"/>
                  <a:t>(22 </a:t>
                </a:r>
                <a:r>
                  <a:rPr lang="en-US" altLang="ko-KR" sz="2000" dirty="0"/>
                  <a:t>– </a:t>
                </a:r>
                <a:r>
                  <a:rPr lang="en-US" altLang="ko-KR" sz="2000" dirty="0" smtClean="0"/>
                  <a:t>10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 smtClean="0"/>
                  <a:t>6</a:t>
                </a:r>
                <a:r>
                  <a:rPr lang="ko-KR" altLang="en-US" sz="2000" dirty="0" smtClean="0"/>
                  <a:t>으로 </a:t>
                </a:r>
                <a:r>
                  <a:rPr lang="ko-KR" altLang="en-US" sz="2000" dirty="0"/>
                  <a:t>나누어 떨어진다</a:t>
                </a:r>
                <a:r>
                  <a:rPr lang="en-US" altLang="ko-KR" sz="2000" dirty="0"/>
                  <a:t>.)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/>
                  <a:t>[</a:t>
                </a:r>
                <a:r>
                  <a:rPr lang="ko-KR" altLang="en-US" dirty="0" err="1"/>
                  <a:t>컴공적</a:t>
                </a:r>
                <a:r>
                  <a:rPr lang="ko-KR" altLang="en-US" dirty="0"/>
                  <a:t> 표기</a:t>
                </a:r>
                <a:r>
                  <a:rPr lang="en-US" altLang="ko-KR" dirty="0"/>
                  <a:t>]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ko-KR" dirty="0" smtClean="0"/>
                  <a:t>10 </a:t>
                </a:r>
                <a:r>
                  <a:rPr lang="en-US" altLang="ko-KR" dirty="0"/>
                  <a:t>% </a:t>
                </a:r>
                <a:r>
                  <a:rPr lang="en-US" altLang="ko-KR" dirty="0" smtClean="0"/>
                  <a:t>6 </a:t>
                </a:r>
                <a:r>
                  <a:rPr lang="en-US" altLang="ko-KR" dirty="0"/>
                  <a:t>== </a:t>
                </a:r>
                <a:r>
                  <a:rPr lang="en-US" altLang="ko-KR" dirty="0" smtClean="0"/>
                  <a:t>22 </a:t>
                </a:r>
                <a:r>
                  <a:rPr lang="en-US" altLang="ko-KR" dirty="0"/>
                  <a:t>% </a:t>
                </a:r>
                <a:r>
                  <a:rPr lang="en-US" altLang="ko-KR" dirty="0" smtClean="0"/>
                  <a:t>6</a:t>
                </a:r>
                <a:endParaRPr lang="en-US" altLang="ko-KR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ko-KR" dirty="0" smtClean="0"/>
                  <a:t>(22 </a:t>
                </a:r>
                <a:r>
                  <a:rPr lang="en-US" altLang="ko-KR" dirty="0"/>
                  <a:t>– </a:t>
                </a:r>
                <a:r>
                  <a:rPr lang="en-US" altLang="ko-KR" dirty="0" smtClean="0"/>
                  <a:t>10) </a:t>
                </a:r>
                <a:r>
                  <a:rPr lang="en-US" altLang="ko-KR" dirty="0"/>
                  <a:t>% </a:t>
                </a:r>
                <a:r>
                  <a:rPr lang="en-US" altLang="ko-KR" dirty="0" smtClean="0"/>
                  <a:t>6 </a:t>
                </a:r>
                <a:r>
                  <a:rPr lang="en-US" altLang="ko-KR" dirty="0"/>
                  <a:t>== 0</a:t>
                </a:r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Modulo </a:t>
            </a:r>
            <a:r>
              <a:rPr lang="ko-KR" altLang="en-US" sz="3600" dirty="0" smtClean="0"/>
              <a:t>연산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의미 혼동 안 하게 또 다른 예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52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 </a:t>
            </a:r>
            <a:r>
              <a:rPr lang="en-US" altLang="ko-KR" dirty="0" smtClean="0"/>
              <a:t>C++/C 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modulo </a:t>
            </a:r>
            <a:r>
              <a:rPr lang="ko-KR" altLang="en-US" dirty="0" smtClean="0"/>
              <a:t>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69508"/>
            <a:ext cx="7109719" cy="1159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이거 결과가 뭐가 나오면 좋겠나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13" y="1825624"/>
            <a:ext cx="7029206" cy="9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 </a:t>
            </a:r>
            <a:r>
              <a:rPr lang="en-US" altLang="ko-KR" dirty="0" smtClean="0"/>
              <a:t>C++/C 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modulo </a:t>
            </a:r>
            <a:r>
              <a:rPr lang="ko-KR" altLang="en-US" dirty="0" smtClean="0"/>
              <a:t>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69509"/>
            <a:ext cx="7109719" cy="8829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이거 결과가 뭐가 나오면 좋겠나</a:t>
            </a:r>
            <a:r>
              <a:rPr lang="en-US" altLang="ko-KR" dirty="0" smtClean="0"/>
              <a:t>?  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13" y="1825624"/>
            <a:ext cx="7029206" cy="908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3" y="3529518"/>
            <a:ext cx="5859747" cy="767751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4747192"/>
            <a:ext cx="7109719" cy="88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근데 </a:t>
            </a:r>
            <a:r>
              <a:rPr lang="en-US" altLang="ko-KR" dirty="0" smtClean="0"/>
              <a:t>-2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나오는게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30" y="3529518"/>
            <a:ext cx="1362075" cy="1019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1358" y="4848045"/>
            <a:ext cx="391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출력함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6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 </a:t>
            </a:r>
            <a:r>
              <a:rPr lang="en-US" altLang="ko-KR" dirty="0" smtClean="0"/>
              <a:t>C++/C 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modulo </a:t>
            </a:r>
            <a:r>
              <a:rPr lang="ko-KR" altLang="en-US" dirty="0" smtClean="0"/>
              <a:t>주의할 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해결법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 % m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음수일 때는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(a + m</a:t>
            </a:r>
            <a:r>
              <a:rPr lang="ko-KR" altLang="en-US" dirty="0" smtClean="0"/>
              <a:t>의 배수</a:t>
            </a:r>
            <a:r>
              <a:rPr lang="en-US" altLang="ko-KR" dirty="0" smtClean="0"/>
              <a:t>) % m </a:t>
            </a:r>
            <a:r>
              <a:rPr lang="ko-KR" altLang="en-US" dirty="0" smtClean="0"/>
              <a:t>의 형식으로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음수로 부터 탈출시켜준다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9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Modulo</a:t>
            </a:r>
            <a:r>
              <a:rPr lang="ko-KR" altLang="en-US" dirty="0" smtClean="0"/>
              <a:t>의 성질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en-US" altLang="ko-KR" dirty="0"/>
              <a:t> </a:t>
            </a:r>
            <a:r>
              <a:rPr lang="en-US" altLang="ko-KR" i="1" dirty="0" err="1" smtClean="0"/>
              <a:t>a</a:t>
            </a:r>
            <a:r>
              <a:rPr lang="en-US" altLang="ko-KR" dirty="0" err="1"/>
              <a:t>≡</a:t>
            </a:r>
            <a:r>
              <a:rPr lang="en-US" altLang="ko-KR" i="1" dirty="0" err="1" smtClean="0"/>
              <a:t>b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(mod </a:t>
            </a:r>
            <a:r>
              <a:rPr lang="en-US" altLang="ko-KR" i="1" dirty="0" smtClean="0"/>
              <a:t>m</a:t>
            </a:r>
            <a:r>
              <a:rPr lang="en-US" altLang="ko-KR" dirty="0"/>
              <a:t>),</a:t>
            </a:r>
            <a:r>
              <a:rPr lang="en-US" altLang="ko-KR" i="1" dirty="0" err="1"/>
              <a:t>c</a:t>
            </a:r>
            <a:r>
              <a:rPr lang="en-US" altLang="ko-KR" dirty="0" err="1"/>
              <a:t>≡</a:t>
            </a:r>
            <a:r>
              <a:rPr lang="en-US" altLang="ko-KR" i="1" dirty="0" err="1" smtClean="0"/>
              <a:t>d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(mod </a:t>
            </a:r>
            <a:r>
              <a:rPr lang="en-US" altLang="ko-KR" i="1" dirty="0" smtClean="0"/>
              <a:t>m</a:t>
            </a:r>
            <a:r>
              <a:rPr lang="en-US" altLang="ko-KR" dirty="0"/>
              <a:t>)</a:t>
            </a:r>
            <a:r>
              <a:rPr lang="ko-KR" altLang="en-US" dirty="0"/>
              <a:t>이면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a</a:t>
            </a:r>
            <a:r>
              <a:rPr lang="en-US" altLang="ko-KR" dirty="0" err="1" smtClean="0"/>
              <a:t>±</a:t>
            </a:r>
            <a:r>
              <a:rPr lang="en-US" altLang="ko-KR" i="1" dirty="0" err="1" smtClean="0"/>
              <a:t>c</a:t>
            </a:r>
            <a:r>
              <a:rPr lang="en-US" altLang="ko-KR" dirty="0" err="1"/>
              <a:t>≡</a:t>
            </a:r>
            <a:r>
              <a:rPr lang="en-US" altLang="ko-KR" i="1" dirty="0" err="1" smtClean="0"/>
              <a:t>b</a:t>
            </a:r>
            <a:r>
              <a:rPr lang="en-US" altLang="ko-KR" dirty="0" err="1" smtClean="0"/>
              <a:t>±</a:t>
            </a:r>
            <a:r>
              <a:rPr lang="en-US" altLang="ko-KR" i="1" dirty="0" err="1" smtClean="0"/>
              <a:t>d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(mod </a:t>
            </a:r>
            <a:r>
              <a:rPr lang="en-US" altLang="ko-KR" i="1" dirty="0" smtClean="0"/>
              <a:t>m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i="1" dirty="0" err="1"/>
              <a:t>a</a:t>
            </a:r>
            <a:r>
              <a:rPr lang="en-US" altLang="ko-KR" dirty="0" err="1"/>
              <a:t>≡</a:t>
            </a:r>
            <a:r>
              <a:rPr lang="en-US" altLang="ko-KR" i="1" dirty="0" err="1" smtClean="0"/>
              <a:t>b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(mod </a:t>
            </a:r>
            <a:r>
              <a:rPr lang="en-US" altLang="ko-KR" i="1" dirty="0" smtClean="0"/>
              <a:t>m</a:t>
            </a:r>
            <a:r>
              <a:rPr lang="en-US" altLang="ko-KR" dirty="0"/>
              <a:t>),</a:t>
            </a:r>
            <a:r>
              <a:rPr lang="en-US" altLang="ko-KR" i="1" dirty="0" err="1"/>
              <a:t>c</a:t>
            </a:r>
            <a:r>
              <a:rPr lang="en-US" altLang="ko-KR" dirty="0" err="1"/>
              <a:t>≡</a:t>
            </a:r>
            <a:r>
              <a:rPr lang="en-US" altLang="ko-KR" i="1" dirty="0" err="1" smtClean="0"/>
              <a:t>d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(mod </a:t>
            </a:r>
            <a:r>
              <a:rPr lang="en-US" altLang="ko-KR" i="1" dirty="0" smtClean="0"/>
              <a:t>m</a:t>
            </a:r>
            <a:r>
              <a:rPr lang="en-US" altLang="ko-KR" dirty="0"/>
              <a:t>)</a:t>
            </a:r>
            <a:r>
              <a:rPr lang="ko-KR" altLang="en-US" dirty="0"/>
              <a:t>이면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ac</a:t>
            </a:r>
            <a:r>
              <a:rPr lang="en-US" altLang="ko-KR" dirty="0" err="1"/>
              <a:t>≡</a:t>
            </a:r>
            <a:r>
              <a:rPr lang="en-US" altLang="ko-KR" i="1" dirty="0" err="1" smtClean="0"/>
              <a:t>bd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(mod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쉽게 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더하고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나누든</a:t>
            </a:r>
            <a:r>
              <a:rPr lang="en-US" altLang="ko-KR" dirty="0" smtClean="0"/>
              <a:t>, m</a:t>
            </a:r>
            <a:r>
              <a:rPr lang="ko-KR" altLang="en-US" dirty="0" smtClean="0"/>
              <a:t>으로 나누고 더하든 순서 상관없이 나머지는 같다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그리고 이 성질이 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곱셈에도 적용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근데 나눗셈은</a:t>
            </a:r>
            <a:r>
              <a:rPr lang="en-US" altLang="ko-KR" dirty="0"/>
              <a:t> </a:t>
            </a:r>
            <a:r>
              <a:rPr lang="ko-KR" altLang="en-US" dirty="0" smtClean="0"/>
              <a:t>해당 안 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페르마의</a:t>
            </a:r>
            <a:r>
              <a:rPr lang="ko-KR" altLang="en-US" dirty="0" smtClean="0"/>
              <a:t> 소정리라는 것 써야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5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517</Words>
  <Application>Microsoft Office PowerPoint</Application>
  <PresentationFormat>와이드스크린</PresentationFormat>
  <Paragraphs>108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2020 GBC 알고리즘 1-2</vt:lpstr>
      <vt:lpstr>저번 시간 및 과제</vt:lpstr>
      <vt:lpstr>이번 시간 다룰 내용</vt:lpstr>
      <vt:lpstr>Modulo 연산</vt:lpstr>
      <vt:lpstr>Modulo 연산 (의미 혼동 안 하게 또 다른 예)</vt:lpstr>
      <vt:lpstr>근데 C++/C 언어에서 modulo 주의할 점</vt:lpstr>
      <vt:lpstr>근데 C++/C 언어에서 modulo 주의할 점</vt:lpstr>
      <vt:lpstr>근데 C++/C 언어에서 modulo 주의할 점</vt:lpstr>
      <vt:lpstr>Modulo의 성질</vt:lpstr>
      <vt:lpstr>PowerPoint 프레젠테이션</vt:lpstr>
      <vt:lpstr>Modulo 결론</vt:lpstr>
      <vt:lpstr>질문 있나요?</vt:lpstr>
      <vt:lpstr>Dynamic Programming 이란?</vt:lpstr>
      <vt:lpstr>Dynamic Programming 이란?</vt:lpstr>
      <vt:lpstr>DP의 예시 – 피보나치의 수</vt:lpstr>
      <vt:lpstr>DP 문제 푸는 법과 문제 풀어보기</vt:lpstr>
      <vt:lpstr>DP 시간 복잡도 계산</vt:lpstr>
      <vt:lpstr>10시 치킨… 5인이상 모이지 말기… 주의..</vt:lpstr>
      <vt:lpstr>질문 있나요?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GBC 알고리즘 1-2</dc:title>
  <dc:creator>채 영민</dc:creator>
  <cp:lastModifiedBy>채 영민</cp:lastModifiedBy>
  <cp:revision>27</cp:revision>
  <dcterms:created xsi:type="dcterms:W3CDTF">2020-12-27T11:55:29Z</dcterms:created>
  <dcterms:modified xsi:type="dcterms:W3CDTF">2020-12-28T11:47:05Z</dcterms:modified>
</cp:coreProperties>
</file>