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1673-5AE5-4204-9533-235D1586D6F4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9847-6529-40BB-8374-169358899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52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1673-5AE5-4204-9533-235D1586D6F4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9847-6529-40BB-8374-169358899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43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1673-5AE5-4204-9533-235D1586D6F4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9847-6529-40BB-8374-169358899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76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1673-5AE5-4204-9533-235D1586D6F4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9847-6529-40BB-8374-169358899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40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1673-5AE5-4204-9533-235D1586D6F4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9847-6529-40BB-8374-169358899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88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1673-5AE5-4204-9533-235D1586D6F4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9847-6529-40BB-8374-169358899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54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1673-5AE5-4204-9533-235D1586D6F4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9847-6529-40BB-8374-169358899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87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1673-5AE5-4204-9533-235D1586D6F4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9847-6529-40BB-8374-169358899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58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1673-5AE5-4204-9533-235D1586D6F4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9847-6529-40BB-8374-169358899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56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1673-5AE5-4204-9533-235D1586D6F4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9847-6529-40BB-8374-169358899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51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1673-5AE5-4204-9533-235D1586D6F4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9847-6529-40BB-8374-169358899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C1673-5AE5-4204-9533-235D1586D6F4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E9847-6529-40BB-8374-169358899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31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GBC 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문제해결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1-1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6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21434" y="659916"/>
            <a:ext cx="2786332" cy="1367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인풋 데이터</a:t>
            </a:r>
            <a:endParaRPr lang="en-US" altLang="ko-KR" dirty="0" smtClean="0"/>
          </a:p>
        </p:txBody>
      </p:sp>
      <p:sp>
        <p:nvSpPr>
          <p:cNvPr id="5" name="타원 4"/>
          <p:cNvSpPr/>
          <p:nvPr/>
        </p:nvSpPr>
        <p:spPr>
          <a:xfrm>
            <a:off x="4727275" y="250166"/>
            <a:ext cx="2294626" cy="16476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841410" y="659915"/>
            <a:ext cx="2786332" cy="136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아웃풋 데이터</a:t>
            </a:r>
            <a:endParaRPr lang="en-US" altLang="ko-KR" dirty="0" smtClean="0"/>
          </a:p>
        </p:txBody>
      </p:sp>
      <p:sp>
        <p:nvSpPr>
          <p:cNvPr id="7" name="오른쪽 화살표 6"/>
          <p:cNvSpPr/>
          <p:nvPr/>
        </p:nvSpPr>
        <p:spPr>
          <a:xfrm>
            <a:off x="4149305" y="957533"/>
            <a:ext cx="483080" cy="27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7155610" y="935962"/>
            <a:ext cx="483080" cy="27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아래쪽 화살표 2"/>
          <p:cNvSpPr/>
          <p:nvPr/>
        </p:nvSpPr>
        <p:spPr>
          <a:xfrm flipV="1">
            <a:off x="5745190" y="2087680"/>
            <a:ext cx="353683" cy="577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75116" y="2993457"/>
            <a:ext cx="2294627" cy="117319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문제를 명확하게 정의</a:t>
            </a:r>
            <a:endParaRPr lang="ko-KR" altLang="en-US" dirty="0"/>
          </a:p>
        </p:txBody>
      </p:sp>
      <p:sp>
        <p:nvSpPr>
          <p:cNvPr id="10" name="십자형 9"/>
          <p:cNvSpPr/>
          <p:nvPr/>
        </p:nvSpPr>
        <p:spPr>
          <a:xfrm>
            <a:off x="4028535" y="3338514"/>
            <a:ext cx="483079" cy="517585"/>
          </a:xfrm>
          <a:prstGeom prst="plus">
            <a:avLst>
              <a:gd name="adj" fmla="val 3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74719" y="3010709"/>
            <a:ext cx="2294627" cy="117319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알고리즘 고민</a:t>
            </a:r>
            <a:endParaRPr lang="ko-KR" altLang="en-US" dirty="0"/>
          </a:p>
        </p:txBody>
      </p:sp>
      <p:sp>
        <p:nvSpPr>
          <p:cNvPr id="12" name="십자형 11"/>
          <p:cNvSpPr/>
          <p:nvPr/>
        </p:nvSpPr>
        <p:spPr>
          <a:xfrm>
            <a:off x="7332451" y="3338514"/>
            <a:ext cx="483079" cy="517585"/>
          </a:xfrm>
          <a:prstGeom prst="plus">
            <a:avLst>
              <a:gd name="adj" fmla="val 3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078635" y="3010709"/>
            <a:ext cx="2294627" cy="117319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03150" y="4330551"/>
            <a:ext cx="2294627" cy="22514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인풋 데이터 조건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아웃풋 데이터 조건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그 외의 다양한 조건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087262" y="4330551"/>
            <a:ext cx="2294627" cy="22514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적절한 데이터 구조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언어별 특징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+ </a:t>
            </a:r>
            <a:r>
              <a:rPr lang="ko-KR" altLang="en-US" dirty="0" smtClean="0"/>
              <a:t>코드 최적화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177935" y="4852070"/>
            <a:ext cx="2113280" cy="92896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49360" y="5689600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774717" y="4330551"/>
            <a:ext cx="2294627" cy="22514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기초지식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+ </a:t>
            </a:r>
            <a:r>
              <a:rPr lang="ko-KR" altLang="en-US" sz="1600" dirty="0" smtClean="0"/>
              <a:t>누가 만든 알고리즘 활용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복사 </a:t>
            </a:r>
            <a:r>
              <a:rPr lang="ko-KR" altLang="en-US" sz="1600" dirty="0" err="1" smtClean="0"/>
              <a:t>붙여넣기</a:t>
            </a:r>
            <a:r>
              <a:rPr lang="en-US" altLang="ko-KR" sz="1600" dirty="0" smtClean="0"/>
              <a:t>)</a:t>
            </a:r>
          </a:p>
          <a:p>
            <a:pPr algn="ctr"/>
            <a:r>
              <a:rPr lang="en-US" altLang="ko-KR" dirty="0" smtClean="0"/>
              <a:t>+ </a:t>
            </a:r>
            <a:r>
              <a:rPr lang="ko-KR" altLang="en-US" sz="1600" dirty="0" smtClean="0"/>
              <a:t>알고리즘 설계패턴 적용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뇌가 </a:t>
            </a:r>
            <a:r>
              <a:rPr lang="ko-KR" altLang="en-US" sz="1600" dirty="0" err="1" smtClean="0"/>
              <a:t>쫄깃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42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accent5"/>
                </a:solidFill>
              </a:rPr>
              <a:t>1) C++ STL </a:t>
            </a:r>
            <a:r>
              <a:rPr lang="ko-KR" altLang="en-US" b="1" dirty="0" smtClean="0">
                <a:solidFill>
                  <a:schemeClr val="accent5"/>
                </a:solidFill>
              </a:rPr>
              <a:t>공부</a:t>
            </a:r>
            <a:r>
              <a:rPr lang="en-US" altLang="ko-KR" dirty="0" smtClean="0"/>
              <a:t>: C++</a:t>
            </a:r>
            <a:r>
              <a:rPr lang="ko-KR" altLang="en-US" dirty="0" smtClean="0"/>
              <a:t>로 코딩 할 기본 배경 지식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>
                <a:solidFill>
                  <a:schemeClr val="accent5"/>
                </a:solidFill>
              </a:rPr>
              <a:t>2) </a:t>
            </a:r>
            <a:r>
              <a:rPr lang="ko-KR" altLang="en-US" b="1" dirty="0" smtClean="0">
                <a:solidFill>
                  <a:schemeClr val="accent5"/>
                </a:solidFill>
              </a:rPr>
              <a:t>반복</a:t>
            </a:r>
            <a:r>
              <a:rPr lang="en-US" altLang="ko-KR" b="1" dirty="0" smtClean="0">
                <a:solidFill>
                  <a:schemeClr val="accent5"/>
                </a:solidFill>
              </a:rPr>
              <a:t>: </a:t>
            </a:r>
            <a:r>
              <a:rPr lang="ko-KR" altLang="en-US" b="1" dirty="0" smtClean="0">
                <a:solidFill>
                  <a:schemeClr val="accent5"/>
                </a:solidFill>
              </a:rPr>
              <a:t>많은 기초 알고리즘 직접 경험</a:t>
            </a:r>
            <a:endParaRPr lang="en-US" altLang="ko-KR" b="1" dirty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altLang="ko-KR" dirty="0" smtClean="0"/>
              <a:t>- (</a:t>
            </a:r>
            <a:r>
              <a:rPr lang="ko-KR" altLang="en-US" dirty="0" smtClean="0"/>
              <a:t>알고리즘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코드 틀</a:t>
            </a:r>
            <a:r>
              <a:rPr lang="en-US" altLang="ko-KR" dirty="0" smtClean="0"/>
              <a:t>)</a:t>
            </a:r>
            <a:r>
              <a:rPr lang="ko-KR" altLang="en-US" dirty="0" smtClean="0"/>
              <a:t> 설명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 smtClean="0"/>
              <a:t>문제 풀기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발표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 smtClean="0">
                <a:solidFill>
                  <a:schemeClr val="accent5"/>
                </a:solidFill>
              </a:rPr>
              <a:t>3) </a:t>
            </a:r>
            <a:r>
              <a:rPr lang="ko-KR" altLang="en-US" b="1" dirty="0" smtClean="0">
                <a:solidFill>
                  <a:schemeClr val="accent5"/>
                </a:solidFill>
              </a:rPr>
              <a:t>다루지 못한 알고리즘들 존재만이라도 알아가기</a:t>
            </a:r>
            <a:endParaRPr lang="en-US" altLang="ko-KR" b="1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 smtClean="0">
                <a:solidFill>
                  <a:schemeClr val="accent5"/>
                </a:solidFill>
              </a:rPr>
              <a:t>4) </a:t>
            </a:r>
            <a:r>
              <a:rPr lang="ko-KR" altLang="en-US" b="1" dirty="0" smtClean="0">
                <a:solidFill>
                  <a:schemeClr val="accent5"/>
                </a:solidFill>
              </a:rPr>
              <a:t>시험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알고리즘 전체 틀 잡기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49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이번 한 주 간 마음가짐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514350" indent="-514350" algn="ctr">
              <a:buAutoNum type="arabicPeriod"/>
            </a:pPr>
            <a:r>
              <a:rPr lang="ko-KR" altLang="en-US" dirty="0" smtClean="0"/>
              <a:t>알고리즘은 주로 논리머리로 푸는 과목이지만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암기머리를 같이 쓰자</a:t>
            </a:r>
            <a:r>
              <a:rPr lang="en-US" altLang="ko-KR" dirty="0" smtClean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잘 때 </a:t>
            </a:r>
            <a:r>
              <a:rPr lang="en-US" altLang="ko-KR" sz="2400" dirty="0" smtClean="0"/>
              <a:t>(</a:t>
            </a:r>
            <a:r>
              <a:rPr lang="ko-KR" altLang="en-US" sz="1400" dirty="0" err="1" smtClean="0"/>
              <a:t>빡센</a:t>
            </a:r>
            <a:r>
              <a:rPr lang="ko-KR" altLang="en-US" sz="1400" dirty="0" smtClean="0"/>
              <a:t> 알고리즘 공부로</a:t>
            </a:r>
            <a:r>
              <a:rPr lang="en-US" altLang="ko-KR" sz="2400" dirty="0" smtClean="0"/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오늘 하루 보람찼다고 느끼자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알고리즘이란 과목의 전체적 틀을 잡자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490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과제와 공지는 </a:t>
            </a:r>
            <a:r>
              <a:rPr lang="ko-KR" altLang="en-US" dirty="0" smtClean="0"/>
              <a:t>백준 그룹 게시판에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1932"/>
            <a:ext cx="10515600" cy="395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99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9808" y="2538981"/>
            <a:ext cx="5409481" cy="1325563"/>
          </a:xfrm>
        </p:spPr>
        <p:txBody>
          <a:bodyPr/>
          <a:lstStyle/>
          <a:p>
            <a:r>
              <a:rPr lang="ko-KR" altLang="en-US" dirty="0" smtClean="0"/>
              <a:t>오리엔테이션 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189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6947" y="2577136"/>
            <a:ext cx="6726669" cy="1325563"/>
          </a:xfrm>
        </p:spPr>
        <p:txBody>
          <a:bodyPr/>
          <a:lstStyle/>
          <a:p>
            <a:r>
              <a:rPr lang="en-US" altLang="ko-KR" dirty="0" smtClean="0"/>
              <a:t>GBC </a:t>
            </a:r>
            <a:r>
              <a:rPr lang="ko-KR" altLang="en-US" dirty="0" smtClean="0"/>
              <a:t>알고리즘 주차 시작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794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STL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Standard Template Library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쉽게 말하면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힘든 구현을 대신해주는 좋은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라이브러리들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우선순위 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이진 트리</a:t>
            </a:r>
            <a:r>
              <a:rPr lang="en-US" altLang="ko-KR" dirty="0" smtClean="0"/>
              <a:t>(map, set), </a:t>
            </a:r>
            <a:r>
              <a:rPr lang="ko-KR" altLang="en-US" dirty="0" smtClean="0"/>
              <a:t>이진 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데크</a:t>
            </a:r>
            <a:r>
              <a:rPr lang="en-US" altLang="ko-KR" dirty="0"/>
              <a:t> </a:t>
            </a:r>
            <a:r>
              <a:rPr lang="ko-KR" altLang="en-US" dirty="0" smtClean="0"/>
              <a:t>등 제공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아쉬운 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엄청 큰 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BigInteger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다루는 건 </a:t>
            </a:r>
            <a:r>
              <a:rPr lang="en-US" altLang="ko-KR" dirty="0" smtClean="0"/>
              <a:t>python, java</a:t>
            </a:r>
            <a:r>
              <a:rPr lang="ko-KR" altLang="en-US" dirty="0"/>
              <a:t>가</a:t>
            </a:r>
            <a:r>
              <a:rPr lang="ko-KR" altLang="en-US" dirty="0" smtClean="0"/>
              <a:t> 더 편함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468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 복잡도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공간 복잡도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알고리즘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무조건 알아야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어려운 건 아님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데이터 양에 대해 프로그램이 연산을 마치는데 걸리는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메모리를 </a:t>
            </a:r>
            <a:r>
              <a:rPr lang="ko-KR" altLang="en-US" dirty="0" smtClean="0">
                <a:solidFill>
                  <a:srgbClr val="FF0000"/>
                </a:solidFill>
              </a:rPr>
              <a:t>매우 대략적</a:t>
            </a:r>
            <a:r>
              <a:rPr lang="ko-KR" altLang="en-US" dirty="0" smtClean="0"/>
              <a:t>으로 표현하는 것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Ex) </a:t>
            </a:r>
            <a:r>
              <a:rPr lang="ko-KR" altLang="en-US" sz="2000" dirty="0"/>
              <a:t>사람 수</a:t>
            </a:r>
            <a:r>
              <a:rPr lang="en-US" altLang="ko-KR" sz="2000" dirty="0"/>
              <a:t>: N</a:t>
            </a:r>
            <a:r>
              <a:rPr lang="ko-KR" altLang="en-US" sz="2000" dirty="0"/>
              <a:t>명일 때</a:t>
            </a:r>
            <a:r>
              <a:rPr lang="en-US" altLang="ko-KR" sz="2000" dirty="0"/>
              <a:t>, </a:t>
            </a:r>
            <a:r>
              <a:rPr lang="ko-KR" altLang="en-US" sz="2000" dirty="0"/>
              <a:t>키 순서로 정렬하는 알고리즘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시간복잡도</a:t>
            </a:r>
            <a:r>
              <a:rPr lang="en-US" altLang="ko-KR" sz="2000" dirty="0"/>
              <a:t>: O(</a:t>
            </a:r>
            <a:r>
              <a:rPr lang="en-US" altLang="ko-KR" sz="2000" dirty="0" err="1"/>
              <a:t>NlgN</a:t>
            </a:r>
            <a:r>
              <a:rPr lang="en-US" altLang="ko-KR" sz="2000" dirty="0"/>
              <a:t>), </a:t>
            </a:r>
            <a:r>
              <a:rPr lang="ko-KR" altLang="en-US" sz="2000" dirty="0"/>
              <a:t>공간복잡도</a:t>
            </a:r>
            <a:r>
              <a:rPr lang="en-US" altLang="ko-KR" sz="2000" dirty="0"/>
              <a:t>: O(N)</a:t>
            </a:r>
          </a:p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시간 초과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메모리 초과</a:t>
            </a:r>
            <a:r>
              <a:rPr lang="ko-KR" altLang="en-US" dirty="0" smtClean="0"/>
              <a:t>로 틀리는 코드를 미리 예방함</a:t>
            </a:r>
            <a:r>
              <a:rPr lang="en-US" altLang="ko-KR" dirty="0" smtClean="0"/>
              <a:t>.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7254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</a:t>
            </a:r>
            <a:r>
              <a:rPr lang="ko-KR" altLang="en-US" dirty="0" smtClean="0"/>
              <a:t>복잡도 </a:t>
            </a:r>
            <a:r>
              <a:rPr lang="ko-KR" altLang="en-US" dirty="0" err="1" smtClean="0"/>
              <a:t>꿀팁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 smtClean="0"/>
                  <a:t>[</a:t>
                </a:r>
                <a:r>
                  <a:rPr lang="ko-KR" altLang="en-US" dirty="0" smtClean="0"/>
                  <a:t>참고</a:t>
                </a:r>
                <a:r>
                  <a:rPr lang="en-US" altLang="ko-KR" dirty="0" smtClean="0"/>
                  <a:t>] </a:t>
                </a:r>
                <a:r>
                  <a:rPr lang="ko-KR" altLang="en-US" dirty="0" smtClean="0"/>
                  <a:t>종만 북에 적힌 내용</a:t>
                </a: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 smtClean="0"/>
                  <a:t>시간 복잡도에 최대 데이터 양을 넣고 </a:t>
                </a:r>
                <a:r>
                  <a:rPr lang="ko-KR" altLang="en-US" b="1" dirty="0" smtClean="0"/>
                  <a:t>대략 </a:t>
                </a:r>
                <a:r>
                  <a:rPr lang="en-US" altLang="ko-KR" b="1" dirty="0" smtClean="0"/>
                  <a:t>1000</a:t>
                </a:r>
                <a:r>
                  <a:rPr lang="ko-KR" altLang="en-US" b="1" dirty="0" smtClean="0"/>
                  <a:t>만</a:t>
                </a:r>
                <a:r>
                  <a:rPr lang="ko-KR" altLang="en-US" dirty="0" smtClean="0"/>
                  <a:t>이 </a:t>
                </a:r>
                <a:r>
                  <a:rPr lang="en-US" altLang="ko-KR" b="1" dirty="0" smtClean="0"/>
                  <a:t>1</a:t>
                </a:r>
                <a:r>
                  <a:rPr lang="ko-KR" altLang="en-US" b="1" dirty="0" smtClean="0"/>
                  <a:t>초</a:t>
                </a:r>
                <a:r>
                  <a:rPr lang="ko-KR" altLang="en-US" dirty="0" smtClean="0"/>
                  <a:t>라 생각하면 된다</a:t>
                </a:r>
                <a:r>
                  <a:rPr lang="en-US" altLang="ko-KR" dirty="0" smtClean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/>
                  <a:t>Ex) </a:t>
                </a:r>
                <a:r>
                  <a:rPr lang="ko-KR" altLang="en-US" dirty="0" smtClean="0"/>
                  <a:t>시간복잡도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M</a:t>
                </a:r>
                <a:r>
                  <a:rPr lang="ko-KR" altLang="en-US" dirty="0" smtClean="0"/>
                  <a:t>의 최대값 </a:t>
                </a:r>
                <a:r>
                  <a:rPr lang="en-US" altLang="ko-KR" dirty="0" smtClean="0"/>
                  <a:t>=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100</a:t>
                </a:r>
                <a:r>
                  <a:rPr lang="en-US" altLang="ko-KR" dirty="0"/>
                  <a:t>,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의 최대값</a:t>
                </a:r>
                <a:r>
                  <a:rPr lang="en-US" altLang="ko-KR" dirty="0" smtClean="0"/>
                  <a:t>=100, </a:t>
                </a:r>
                <a:r>
                  <a:rPr lang="ko-KR" altLang="en-US" dirty="0" smtClean="0"/>
                  <a:t>시간제한</a:t>
                </a:r>
                <a:r>
                  <a:rPr lang="en-US" altLang="ko-KR" dirty="0" smtClean="0"/>
                  <a:t>=1</a:t>
                </a:r>
                <a:r>
                  <a:rPr lang="ko-KR" altLang="en-US" dirty="0" smtClean="0"/>
                  <a:t>초 </a:t>
                </a:r>
                <a:r>
                  <a:rPr lang="en-US" altLang="ko-KR" dirty="0" smtClean="0"/>
                  <a:t>(       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M</a:t>
                </a:r>
                <a:r>
                  <a:rPr lang="ko-KR" altLang="en-US" dirty="0"/>
                  <a:t>의 최대값 </a:t>
                </a:r>
                <a:r>
                  <a:rPr lang="en-US" altLang="ko-KR" dirty="0"/>
                  <a:t>=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100,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의 최대값</a:t>
                </a:r>
                <a:r>
                  <a:rPr lang="en-US" altLang="ko-KR" dirty="0"/>
                  <a:t>=</a:t>
                </a:r>
                <a:r>
                  <a:rPr lang="en-US" altLang="ko-KR" dirty="0" smtClean="0"/>
                  <a:t>1000, </a:t>
                </a:r>
                <a:r>
                  <a:rPr lang="ko-KR" altLang="en-US" dirty="0"/>
                  <a:t>시간제한</a:t>
                </a:r>
                <a:r>
                  <a:rPr lang="en-US" altLang="ko-KR" dirty="0"/>
                  <a:t>=1</a:t>
                </a:r>
                <a:r>
                  <a:rPr lang="ko-KR" altLang="en-US" dirty="0" smtClean="0"/>
                  <a:t>초 </a:t>
                </a:r>
                <a:r>
                  <a:rPr lang="en-US" altLang="ko-KR" dirty="0" smtClean="0"/>
                  <a:t>(       )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503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과제는 </a:t>
            </a:r>
            <a:r>
              <a:rPr lang="ko-KR" altLang="en-US" dirty="0" smtClean="0"/>
              <a:t>백준 그룹 게시판에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mtClean="0"/>
          </a:p>
          <a:p>
            <a:r>
              <a:rPr lang="ko-KR" altLang="en-US" smtClean="0"/>
              <a:t>주어진 </a:t>
            </a:r>
            <a:r>
              <a:rPr lang="ko-KR" altLang="en-US" dirty="0" smtClean="0"/>
              <a:t>문제에 대해 각자 직접 실습하면서 결과를 </a:t>
            </a:r>
            <a:r>
              <a:rPr lang="ko-KR" altLang="en-US" dirty="0" err="1" smtClean="0"/>
              <a:t>캡쳐</a:t>
            </a:r>
            <a:r>
              <a:rPr lang="ko-KR" altLang="en-US" dirty="0" smtClean="0"/>
              <a:t> 하시고 답 적으시면 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Pdf </a:t>
            </a:r>
            <a:r>
              <a:rPr lang="ko-KR" altLang="en-US" dirty="0" smtClean="0"/>
              <a:t>파일로 게시판에 제공된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드라이브 링크에 업로드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9159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매니저 소개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얼마나 화석인지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- 13</a:t>
            </a:r>
            <a:r>
              <a:rPr lang="ko-KR" altLang="en-US" dirty="0" smtClean="0"/>
              <a:t>학번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19</a:t>
            </a:r>
            <a:r>
              <a:rPr lang="ko-KR" altLang="en-US" dirty="0" smtClean="0"/>
              <a:t>기</a:t>
            </a:r>
            <a:r>
              <a:rPr lang="en-US" altLang="ko-KR" dirty="0" smtClean="0"/>
              <a:t>(2014</a:t>
            </a:r>
            <a:r>
              <a:rPr lang="ko-KR" altLang="en-US" dirty="0" smtClean="0"/>
              <a:t>년도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학기에 </a:t>
            </a:r>
            <a:r>
              <a:rPr lang="ko-KR" altLang="en-US" dirty="0" err="1" smtClean="0"/>
              <a:t>고스트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입부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학기 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다음 학기면 </a:t>
            </a:r>
            <a:r>
              <a:rPr lang="en-US" altLang="ko-KR" dirty="0" smtClean="0"/>
              <a:t>11</a:t>
            </a:r>
            <a:r>
              <a:rPr lang="ko-KR" altLang="en-US" dirty="0" smtClean="0"/>
              <a:t>학기</a:t>
            </a:r>
            <a:r>
              <a:rPr lang="en-US" altLang="ko-KR" dirty="0" smtClean="0"/>
              <a:t>…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 smtClean="0"/>
              <a:t>그치만</a:t>
            </a:r>
            <a:r>
              <a:rPr lang="ko-KR" altLang="en-US" dirty="0" smtClean="0"/>
              <a:t> 편하게 대해줘요</a:t>
            </a:r>
            <a:r>
              <a:rPr lang="en-US" altLang="ko-KR" dirty="0" smtClean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84657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문제해결이 뭔가요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요즘 너무 유명해짐</a:t>
            </a:r>
            <a:r>
              <a:rPr lang="en-US" altLang="ko-KR" dirty="0" smtClean="0"/>
              <a:t> (</a:t>
            </a:r>
            <a:r>
              <a:rPr lang="ko-KR" altLang="en-US" dirty="0" smtClean="0"/>
              <a:t>나 때랑 다름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뇌가 쫄깃쫄깃해지는 과목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코딩 면접 때 필수</a:t>
            </a:r>
            <a:r>
              <a:rPr lang="en-US" altLang="ko-KR" dirty="0" smtClean="0"/>
              <a:t>! </a:t>
            </a:r>
            <a:r>
              <a:rPr lang="ko-KR" altLang="en-US" dirty="0" smtClean="0"/>
              <a:t>요즘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기업에서 필수</a:t>
            </a:r>
            <a:r>
              <a:rPr lang="en-US" altLang="ko-KR" dirty="0" smtClean="0"/>
              <a:t>!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소규모</a:t>
            </a:r>
            <a:r>
              <a:rPr lang="en-US" altLang="ko-KR" dirty="0" smtClean="0"/>
              <a:t> ~ </a:t>
            </a:r>
            <a:r>
              <a:rPr lang="ko-KR" altLang="en-US" dirty="0" smtClean="0"/>
              <a:t>대규모 대회가 많이 열림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잘하면 용돈벌이 가능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09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대회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42878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교내 코딩대회</a:t>
            </a:r>
            <a:r>
              <a:rPr lang="en-US" altLang="ko-KR" dirty="0" smtClean="0"/>
              <a:t>(ACM-ICPC </a:t>
            </a:r>
            <a:r>
              <a:rPr lang="ko-KR" altLang="en-US" dirty="0" smtClean="0"/>
              <a:t>예선 등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경북권</a:t>
            </a:r>
            <a:r>
              <a:rPr lang="ko-KR" altLang="en-US" dirty="0" smtClean="0"/>
              <a:t> 코딩대회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보통 매년 상반기에 한번 열림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전국 코딩대회</a:t>
            </a:r>
            <a:r>
              <a:rPr lang="en-US" altLang="ko-KR" dirty="0" smtClean="0"/>
              <a:t>(ACM-ICPC </a:t>
            </a:r>
            <a:r>
              <a:rPr lang="ko-KR" altLang="en-US" dirty="0" smtClean="0"/>
              <a:t>본선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삼성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카카오 등 매년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세계 코딩대회</a:t>
            </a:r>
            <a:r>
              <a:rPr lang="en-US" altLang="ko-KR" dirty="0" smtClean="0"/>
              <a:t>(ACM-ICPC,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Codejam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페이스북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해커컵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Codeforce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Topcoder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Atcoder</a:t>
            </a:r>
            <a:r>
              <a:rPr lang="en-US" altLang="ko-KR" dirty="0" smtClean="0"/>
              <a:t> (</a:t>
            </a:r>
            <a:r>
              <a:rPr lang="ko-KR" altLang="en-US" dirty="0" smtClean="0"/>
              <a:t>거의 매주 열림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상금은 없는 편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24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</a:t>
            </a:r>
            <a:r>
              <a:rPr lang="en-US" altLang="ko-KR" dirty="0" smtClean="0"/>
              <a:t>GBC</a:t>
            </a:r>
            <a:r>
              <a:rPr lang="ko-KR" altLang="en-US" dirty="0" smtClean="0"/>
              <a:t>에서의 알고리즘 진행 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실력 향상은 </a:t>
            </a:r>
            <a:r>
              <a:rPr lang="en-US" altLang="ko-KR" sz="2400" dirty="0" smtClean="0"/>
              <a:t>GBC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이후 각자의 몫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방대한 공부 범위로 </a:t>
            </a:r>
            <a:r>
              <a:rPr lang="ko-KR" altLang="en-US" sz="2400" dirty="0" err="1" smtClean="0"/>
              <a:t>어버버</a:t>
            </a:r>
            <a:r>
              <a:rPr lang="en-US" altLang="ko-KR" sz="2400" dirty="0" smtClean="0"/>
              <a:t>…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주어진 시간은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z="3600" b="1" dirty="0" smtClean="0"/>
              <a:t>그러므로 전체적인 틀을 잡자</a:t>
            </a:r>
            <a:r>
              <a:rPr lang="en-US" altLang="ko-KR" sz="3600" b="1" dirty="0" smtClean="0"/>
              <a:t>!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16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알고리즘이란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41872" y="2376572"/>
            <a:ext cx="2786332" cy="1367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인풋 데이터</a:t>
            </a:r>
            <a:endParaRPr lang="en-US" altLang="ko-KR" dirty="0" smtClean="0"/>
          </a:p>
        </p:txBody>
      </p:sp>
      <p:sp>
        <p:nvSpPr>
          <p:cNvPr id="5" name="타원 4"/>
          <p:cNvSpPr/>
          <p:nvPr/>
        </p:nvSpPr>
        <p:spPr>
          <a:xfrm>
            <a:off x="4347713" y="1966822"/>
            <a:ext cx="2294626" cy="16476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461848" y="2376571"/>
            <a:ext cx="2786332" cy="136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아웃풋 데이터</a:t>
            </a:r>
            <a:endParaRPr lang="en-US" altLang="ko-KR" dirty="0" smtClean="0"/>
          </a:p>
        </p:txBody>
      </p:sp>
      <p:sp>
        <p:nvSpPr>
          <p:cNvPr id="7" name="오른쪽 화살표 6"/>
          <p:cNvSpPr/>
          <p:nvPr/>
        </p:nvSpPr>
        <p:spPr>
          <a:xfrm>
            <a:off x="3769743" y="2674189"/>
            <a:ext cx="483080" cy="27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6776048" y="2652618"/>
            <a:ext cx="483080" cy="27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66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41872" y="2376572"/>
            <a:ext cx="2786332" cy="1367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Ex) </a:t>
            </a:r>
            <a:r>
              <a:rPr lang="ko-KR" altLang="en-US" dirty="0" err="1" smtClean="0"/>
              <a:t>고스트</a:t>
            </a:r>
            <a:r>
              <a:rPr lang="ko-KR" altLang="en-US" dirty="0" smtClean="0"/>
              <a:t> 사람들의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몸무게 리스트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347713" y="1966822"/>
            <a:ext cx="2294626" cy="16476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Ex) </a:t>
            </a:r>
            <a:r>
              <a:rPr lang="ko-KR" altLang="en-US" sz="1600" dirty="0" err="1" smtClean="0"/>
              <a:t>고스트</a:t>
            </a:r>
            <a:r>
              <a:rPr lang="ko-KR" altLang="en-US" sz="1600" dirty="0" smtClean="0"/>
              <a:t> 사람들 중 몸무게가 가장 비슷한 두 사람을 구하는 프로그램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7461848" y="2376571"/>
            <a:ext cx="2786332" cy="136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Ex) </a:t>
            </a:r>
            <a:r>
              <a:rPr lang="ko-KR" altLang="en-US" dirty="0" err="1" smtClean="0"/>
              <a:t>고스트</a:t>
            </a:r>
            <a:r>
              <a:rPr lang="ko-KR" altLang="en-US" dirty="0" smtClean="0"/>
              <a:t> 사람들 중 몸무게가 가장 비슷한 두 사람의 이름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3769743" y="2674189"/>
            <a:ext cx="483080" cy="27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6776048" y="2652618"/>
            <a:ext cx="483080" cy="27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44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41872" y="2376572"/>
            <a:ext cx="2786332" cy="1367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인풋 데이터</a:t>
            </a:r>
            <a:endParaRPr lang="en-US" altLang="ko-KR" dirty="0" smtClean="0"/>
          </a:p>
        </p:txBody>
      </p:sp>
      <p:sp>
        <p:nvSpPr>
          <p:cNvPr id="5" name="타원 4"/>
          <p:cNvSpPr/>
          <p:nvPr/>
        </p:nvSpPr>
        <p:spPr>
          <a:xfrm>
            <a:off x="4347713" y="1966822"/>
            <a:ext cx="2294626" cy="16476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461848" y="2376571"/>
            <a:ext cx="2786332" cy="136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아웃풋 데이터</a:t>
            </a:r>
            <a:endParaRPr lang="en-US" altLang="ko-KR" dirty="0" smtClean="0"/>
          </a:p>
        </p:txBody>
      </p:sp>
      <p:sp>
        <p:nvSpPr>
          <p:cNvPr id="7" name="오른쪽 화살표 6"/>
          <p:cNvSpPr/>
          <p:nvPr/>
        </p:nvSpPr>
        <p:spPr>
          <a:xfrm>
            <a:off x="3769743" y="2674189"/>
            <a:ext cx="483080" cy="27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6776048" y="2652618"/>
            <a:ext cx="483080" cy="27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flipV="1">
            <a:off x="5365628" y="3804336"/>
            <a:ext cx="353683" cy="577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5554" y="4710113"/>
            <a:ext cx="2294627" cy="117319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문제를 명확하게 정의</a:t>
            </a:r>
            <a:endParaRPr lang="ko-KR" altLang="en-US" dirty="0"/>
          </a:p>
        </p:txBody>
      </p:sp>
      <p:sp>
        <p:nvSpPr>
          <p:cNvPr id="11" name="십자형 10"/>
          <p:cNvSpPr/>
          <p:nvPr/>
        </p:nvSpPr>
        <p:spPr>
          <a:xfrm>
            <a:off x="3648973" y="5055170"/>
            <a:ext cx="483079" cy="517585"/>
          </a:xfrm>
          <a:prstGeom prst="plus">
            <a:avLst>
              <a:gd name="adj" fmla="val 3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95157" y="4727365"/>
            <a:ext cx="2294627" cy="117319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알고리즘 고민</a:t>
            </a:r>
            <a:endParaRPr lang="ko-KR" altLang="en-US" dirty="0"/>
          </a:p>
        </p:txBody>
      </p:sp>
      <p:sp>
        <p:nvSpPr>
          <p:cNvPr id="13" name="십자형 12"/>
          <p:cNvSpPr/>
          <p:nvPr/>
        </p:nvSpPr>
        <p:spPr>
          <a:xfrm>
            <a:off x="6952889" y="5055170"/>
            <a:ext cx="483079" cy="517585"/>
          </a:xfrm>
          <a:prstGeom prst="plus">
            <a:avLst>
              <a:gd name="adj" fmla="val 3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699073" y="4727365"/>
            <a:ext cx="2294627" cy="117319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5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21434" y="659916"/>
            <a:ext cx="2786332" cy="1367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인풋 데이터</a:t>
            </a:r>
            <a:endParaRPr lang="en-US" altLang="ko-KR" dirty="0" smtClean="0"/>
          </a:p>
        </p:txBody>
      </p:sp>
      <p:sp>
        <p:nvSpPr>
          <p:cNvPr id="5" name="타원 4"/>
          <p:cNvSpPr/>
          <p:nvPr/>
        </p:nvSpPr>
        <p:spPr>
          <a:xfrm>
            <a:off x="4727275" y="250166"/>
            <a:ext cx="2294626" cy="16476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841410" y="659915"/>
            <a:ext cx="2786332" cy="136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아웃풋 데이터</a:t>
            </a:r>
            <a:endParaRPr lang="en-US" altLang="ko-KR" dirty="0" smtClean="0"/>
          </a:p>
        </p:txBody>
      </p:sp>
      <p:sp>
        <p:nvSpPr>
          <p:cNvPr id="7" name="오른쪽 화살표 6"/>
          <p:cNvSpPr/>
          <p:nvPr/>
        </p:nvSpPr>
        <p:spPr>
          <a:xfrm>
            <a:off x="4149305" y="957533"/>
            <a:ext cx="483080" cy="27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7155610" y="935962"/>
            <a:ext cx="483080" cy="27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아래쪽 화살표 2"/>
          <p:cNvSpPr/>
          <p:nvPr/>
        </p:nvSpPr>
        <p:spPr>
          <a:xfrm flipV="1">
            <a:off x="5745190" y="2087680"/>
            <a:ext cx="353683" cy="577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75116" y="2993457"/>
            <a:ext cx="2294627" cy="117319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문제를 명확하게 정의</a:t>
            </a:r>
            <a:endParaRPr lang="ko-KR" altLang="en-US" dirty="0"/>
          </a:p>
        </p:txBody>
      </p:sp>
      <p:sp>
        <p:nvSpPr>
          <p:cNvPr id="10" name="십자형 9"/>
          <p:cNvSpPr/>
          <p:nvPr/>
        </p:nvSpPr>
        <p:spPr>
          <a:xfrm>
            <a:off x="4028535" y="3338514"/>
            <a:ext cx="483079" cy="517585"/>
          </a:xfrm>
          <a:prstGeom prst="plus">
            <a:avLst>
              <a:gd name="adj" fmla="val 3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74719" y="3010709"/>
            <a:ext cx="2294627" cy="117319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알고리즘 고민</a:t>
            </a:r>
            <a:endParaRPr lang="ko-KR" altLang="en-US" dirty="0"/>
          </a:p>
        </p:txBody>
      </p:sp>
      <p:sp>
        <p:nvSpPr>
          <p:cNvPr id="12" name="십자형 11"/>
          <p:cNvSpPr/>
          <p:nvPr/>
        </p:nvSpPr>
        <p:spPr>
          <a:xfrm>
            <a:off x="7332451" y="3338514"/>
            <a:ext cx="483079" cy="517585"/>
          </a:xfrm>
          <a:prstGeom prst="plus">
            <a:avLst>
              <a:gd name="adj" fmla="val 3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078635" y="3010709"/>
            <a:ext cx="2294627" cy="117319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03150" y="4330551"/>
            <a:ext cx="2294627" cy="22514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인풋 데이터 조건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아웃풋 데이터 조건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그 외의 다양한 조건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774717" y="4330551"/>
            <a:ext cx="2294627" cy="22514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기초지식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+ </a:t>
            </a:r>
            <a:r>
              <a:rPr lang="ko-KR" altLang="en-US" sz="1600" dirty="0" smtClean="0"/>
              <a:t>누가 만든 알고리즘 활용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복사 </a:t>
            </a:r>
            <a:r>
              <a:rPr lang="ko-KR" altLang="en-US" sz="1600" dirty="0" err="1" smtClean="0"/>
              <a:t>붙여넣기</a:t>
            </a:r>
            <a:r>
              <a:rPr lang="en-US" altLang="ko-KR" sz="1600" dirty="0" smtClean="0"/>
              <a:t>)</a:t>
            </a:r>
          </a:p>
          <a:p>
            <a:pPr algn="ctr"/>
            <a:r>
              <a:rPr lang="en-US" altLang="ko-KR" dirty="0" smtClean="0"/>
              <a:t>+ </a:t>
            </a:r>
            <a:r>
              <a:rPr lang="ko-KR" altLang="en-US" sz="1600" dirty="0" smtClean="0"/>
              <a:t>알고리즘 설계패턴 적용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뇌가 </a:t>
            </a:r>
            <a:r>
              <a:rPr lang="ko-KR" altLang="en-US" sz="1600" dirty="0" err="1" smtClean="0"/>
              <a:t>쫄깃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087262" y="4330551"/>
            <a:ext cx="2294627" cy="22514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적절한 데이터 구조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언어별 특징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+ </a:t>
            </a:r>
            <a:r>
              <a:rPr lang="ko-KR" altLang="en-US" dirty="0" smtClean="0"/>
              <a:t>코드 최적화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98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579</Words>
  <Application>Microsoft Office PowerPoint</Application>
  <PresentationFormat>와이드스크린</PresentationFormat>
  <Paragraphs>134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Cambria Math</vt:lpstr>
      <vt:lpstr>Office 테마</vt:lpstr>
      <vt:lpstr>GBC 알고리즘/문제해결 1-1</vt:lpstr>
      <vt:lpstr>매니저 소개 (얼마나 화석인지)</vt:lpstr>
      <vt:lpstr>알고리즘 / 문제해결이 뭔가요?</vt:lpstr>
      <vt:lpstr>대회 종류</vt:lpstr>
      <vt:lpstr>이번 GBC에서의 알고리즘 진행 방향</vt:lpstr>
      <vt:lpstr>다시, 알고리즘이란?</vt:lpstr>
      <vt:lpstr>PowerPoint 프레젠테이션</vt:lpstr>
      <vt:lpstr>PowerPoint 프레젠테이션</vt:lpstr>
      <vt:lpstr>PowerPoint 프레젠테이션</vt:lpstr>
      <vt:lpstr>PowerPoint 프레젠테이션</vt:lpstr>
      <vt:lpstr>일정</vt:lpstr>
      <vt:lpstr>이번 한 주 간 마음가짐</vt:lpstr>
      <vt:lpstr>과제와 공지는 백준 그룹 게시판에~</vt:lpstr>
      <vt:lpstr>오리엔테이션 끝</vt:lpstr>
      <vt:lpstr>GBC 알고리즘 주차 시작!</vt:lpstr>
      <vt:lpstr>C++ STL</vt:lpstr>
      <vt:lpstr>시간 복잡도, 공간 복잡도</vt:lpstr>
      <vt:lpstr>시간 복잡도 꿀팁</vt:lpstr>
      <vt:lpstr>과제는 백준 그룹 게시판에~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GBC 알고리즘 1-1</dc:title>
  <dc:creator>채 영민</dc:creator>
  <cp:lastModifiedBy>채 영민</cp:lastModifiedBy>
  <cp:revision>27</cp:revision>
  <dcterms:created xsi:type="dcterms:W3CDTF">2020-12-27T02:09:03Z</dcterms:created>
  <dcterms:modified xsi:type="dcterms:W3CDTF">2020-12-27T11:55:06Z</dcterms:modified>
</cp:coreProperties>
</file>