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handoutMasterIdLst>
    <p:handoutMasterId r:id="rId5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9900"/>
    <a:srgbClr val="0099CC"/>
    <a:srgbClr val="00FF00"/>
    <a:srgbClr val="CC3300"/>
    <a:srgbClr val="FF0066"/>
    <a:srgbClr val="FF33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830"/>
  </p:normalViewPr>
  <p:slideViewPr>
    <p:cSldViewPr showGuides="1">
      <p:cViewPr>
        <p:scale>
          <a:sx n="100" d="100"/>
          <a:sy n="100" d="100"/>
        </p:scale>
        <p:origin x="-288" y="-24"/>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1562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页眉占位符 9217"/>
          <p:cNvSpPr>
            <a:spLocks noGrp="1"/>
          </p:cNvSpPr>
          <p:nvPr>
            <p:ph type="hdr" sz="quarter"/>
          </p:nvPr>
        </p:nvSpPr>
        <p:spPr>
          <a:xfrm>
            <a:off x="0" y="0"/>
            <a:ext cx="2971800" cy="457200"/>
          </a:xfrm>
          <a:prstGeom prst="rect">
            <a:avLst/>
          </a:prstGeom>
          <a:noFill/>
          <a:ln w="9525">
            <a:noFill/>
            <a:miter/>
          </a:ln>
        </p:spPr>
        <p:txBody>
          <a:bodyPr/>
          <a:lstStyle>
            <a:lvl1pPr>
              <a:defRPr sz="1200" noProof="1">
                <a:latin typeface="Arial" panose="020B0604020202020204" pitchFamily="34" charset="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t>网络工程系</a:t>
            </a:r>
            <a:endParaRPr kumimoji="0" 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19" name="日期占位符 9218"/>
          <p:cNvSpPr>
            <a:spLocks noGrp="1"/>
          </p:cNvSpPr>
          <p:nvPr>
            <p:ph type="dt" sz="quarter" idx="1"/>
          </p:nvPr>
        </p:nvSpPr>
        <p:spPr>
          <a:xfrm>
            <a:off x="3884613" y="0"/>
            <a:ext cx="2971800" cy="457200"/>
          </a:xfrm>
          <a:prstGeom prst="rect">
            <a:avLst/>
          </a:prstGeom>
          <a:noFill/>
          <a:ln w="9525">
            <a:noFill/>
            <a:miter/>
          </a:ln>
        </p:spPr>
        <p:txBody>
          <a:bodyPr/>
          <a:lstStyle>
            <a:lvl1pPr algn="r">
              <a:defRPr sz="1200" noProof="1" dirty="0">
                <a:latin typeface="Arial" panose="020B0604020202020204" pitchFamily="34" charset="0"/>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9220" name="页脚占位符 9219"/>
          <p:cNvSpPr>
            <a:spLocks noGrp="1"/>
          </p:cNvSpPr>
          <p:nvPr>
            <p:ph type="ftr" sz="quarter" idx="2"/>
          </p:nvPr>
        </p:nvSpPr>
        <p:spPr>
          <a:xfrm>
            <a:off x="0" y="8685213"/>
            <a:ext cx="2971800" cy="457200"/>
          </a:xfrm>
          <a:prstGeom prst="rect">
            <a:avLst/>
          </a:prstGeom>
          <a:noFill/>
          <a:ln w="9525">
            <a:noFill/>
            <a:miter/>
          </a:ln>
        </p:spPr>
        <p:txBody>
          <a:bodyPr anchor="b"/>
          <a:lstStyle>
            <a:lvl1pPr>
              <a:defRPr sz="1200" noProof="1">
                <a:latin typeface="Arial" panose="020B0604020202020204" pitchFamily="34" charset="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t>电子科大通信学院</a:t>
            </a:r>
            <a:endParaRPr kumimoji="0" 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21" name="灯片编号占位符 9220"/>
          <p:cNvSpPr>
            <a:spLocks noGrp="1"/>
          </p:cNvSpPr>
          <p:nvPr>
            <p:ph type="sldNum" sz="quarter" idx="3"/>
          </p:nvPr>
        </p:nvSpPr>
        <p:spPr>
          <a:xfrm>
            <a:off x="3884613" y="8685213"/>
            <a:ext cx="2971800" cy="457200"/>
          </a:xfrm>
          <a:prstGeom prst="rect">
            <a:avLst/>
          </a:prstGeom>
          <a:noFill/>
          <a:ln w="9525">
            <a:noFill/>
            <a:miter/>
          </a:ln>
        </p:spPr>
        <p:txBody>
          <a:bodyPr vert="horz" wrap="square" lIns="91440" tIns="45720" rIns="91440" bIns="45720" numCol="1" anchor="b" anchorCtr="0" compatLnSpc="1"/>
          <a:lstStyle/>
          <a:p>
            <a:pPr lvl="0" algn="r" eaLnBrk="1" hangingPunct="1"/>
            <a:fld id="{9A0DB2DC-4C9A-4742-B13C-FB6460FD3503}" type="slidenum">
              <a:rPr lang="zh-CN" altLang="en-US" sz="1200" dirty="0"/>
              <a:t>‹#›</a:t>
            </a:fld>
            <a:endParaRPr lang="zh-CN" altLang="en-US" sz="1200" dirty="0"/>
          </a:p>
        </p:txBody>
      </p:sp>
    </p:spTree>
    <p:extLst>
      <p:ext uri="{BB962C8B-B14F-4D97-AF65-F5344CB8AC3E}">
        <p14:creationId xmlns:p14="http://schemas.microsoft.com/office/powerpoint/2010/main" val="27316344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页眉占位符 8193"/>
          <p:cNvSpPr>
            <a:spLocks noGrp="1"/>
          </p:cNvSpPr>
          <p:nvPr>
            <p:ph type="hdr" sz="quarter"/>
          </p:nvPr>
        </p:nvSpPr>
        <p:spPr>
          <a:xfrm>
            <a:off x="0" y="0"/>
            <a:ext cx="2971800" cy="457200"/>
          </a:xfrm>
          <a:prstGeom prst="rect">
            <a:avLst/>
          </a:prstGeom>
          <a:noFill/>
          <a:ln w="9525">
            <a:noFill/>
            <a:miter/>
          </a:ln>
        </p:spPr>
        <p:txBody>
          <a:bodyPr/>
          <a:lstStyle>
            <a:lvl1pPr>
              <a:defRPr sz="1200" noProof="1">
                <a:latin typeface="Arial" panose="020B0604020202020204" pitchFamily="34" charset="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t>网络工程系</a:t>
            </a:r>
            <a:endParaRPr kumimoji="0" 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5" name="日期占位符 8194"/>
          <p:cNvSpPr>
            <a:spLocks noGrp="1"/>
          </p:cNvSpPr>
          <p:nvPr>
            <p:ph type="dt" idx="1"/>
          </p:nvPr>
        </p:nvSpPr>
        <p:spPr>
          <a:xfrm>
            <a:off x="3884613" y="0"/>
            <a:ext cx="2971800" cy="457200"/>
          </a:xfrm>
          <a:prstGeom prst="rect">
            <a:avLst/>
          </a:prstGeom>
          <a:noFill/>
          <a:ln w="9525">
            <a:noFill/>
            <a:miter/>
          </a:ln>
        </p:spPr>
        <p:txBody>
          <a:bodyPr/>
          <a:lstStyle>
            <a:lvl1pPr algn="r">
              <a:defRPr sz="1200" noProof="1" dirty="0">
                <a:latin typeface="Arial" panose="020B0604020202020204" pitchFamily="34" charset="0"/>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4516" name="幻灯片图像占位符 8195"/>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101" name="文本占位符 8196"/>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Fifth level</a:t>
            </a:r>
          </a:p>
        </p:txBody>
      </p:sp>
      <p:sp>
        <p:nvSpPr>
          <p:cNvPr id="8198" name="页脚占位符 8197"/>
          <p:cNvSpPr>
            <a:spLocks noGrp="1"/>
          </p:cNvSpPr>
          <p:nvPr>
            <p:ph type="ftr" sz="quarter" idx="4"/>
          </p:nvPr>
        </p:nvSpPr>
        <p:spPr>
          <a:xfrm>
            <a:off x="0" y="8685213"/>
            <a:ext cx="2971800" cy="457200"/>
          </a:xfrm>
          <a:prstGeom prst="rect">
            <a:avLst/>
          </a:prstGeom>
          <a:noFill/>
          <a:ln w="9525">
            <a:noFill/>
            <a:miter/>
          </a:ln>
        </p:spPr>
        <p:txBody>
          <a:bodyPr anchor="b"/>
          <a:lstStyle>
            <a:lvl1pPr>
              <a:defRPr sz="1200" noProof="1">
                <a:latin typeface="Arial" panose="020B0604020202020204" pitchFamily="34" charset="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t>电子科大通信学院</a:t>
            </a:r>
            <a:endParaRPr kumimoji="0" 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9" name="灯片编号占位符 8198"/>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lstStyle/>
          <a:p>
            <a:pPr lvl="0" algn="r" eaLnBrk="1" hangingPunct="1"/>
            <a:fld id="{9A0DB2DC-4C9A-4742-B13C-FB6460FD3503}" type="slidenum">
              <a:rPr lang="zh-CN" altLang="en-US" sz="1200" dirty="0"/>
              <a:t>‹#›</a:t>
            </a:fld>
            <a:endParaRPr lang="zh-CN" altLang="en-US" sz="1200" dirty="0"/>
          </a:p>
        </p:txBody>
      </p:sp>
    </p:spTree>
    <p:extLst>
      <p:ext uri="{BB962C8B-B14F-4D97-AF65-F5344CB8AC3E}">
        <p14:creationId xmlns:p14="http://schemas.microsoft.com/office/powerpoint/2010/main" val="1446376970"/>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lvl="5"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cSld name="标题幻灯片">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176130" name="标题 176129"/>
          <p:cNvSpPr>
            <a:spLocks noGrp="1"/>
          </p:cNvSpPr>
          <p:nvPr>
            <p:ph type="ctrTitle" sz="quarter"/>
          </p:nvPr>
        </p:nvSpPr>
        <p:spPr>
          <a:xfrm>
            <a:off x="685800" y="1873250"/>
            <a:ext cx="7772400" cy="1555750"/>
          </a:xfrm>
          <a:prstGeom prst="rect">
            <a:avLst/>
          </a:prstGeom>
          <a:noFill/>
          <a:ln w="9525">
            <a:noFill/>
            <a:miter/>
          </a:ln>
        </p:spPr>
        <p:txBody>
          <a:bodyPr/>
          <a:lstStyle>
            <a:lvl1pPr lvl="0">
              <a:defRPr sz="4800" kern="1200"/>
            </a:lvl1pPr>
          </a:lstStyle>
          <a:p>
            <a:pPr lvl="0"/>
            <a:r>
              <a:rPr lang="zh-CN" altLang="en-US" noProof="1"/>
              <a:t>单击此处编辑母版标题样式</a:t>
            </a:r>
          </a:p>
        </p:txBody>
      </p:sp>
      <p:sp>
        <p:nvSpPr>
          <p:cNvPr id="176131" name="副标题 176130"/>
          <p:cNvSpPr>
            <a:spLocks noGrp="1"/>
          </p:cNvSpPr>
          <p:nvPr>
            <p:ph type="subTitle" sz="quarter" idx="1"/>
          </p:nvPr>
        </p:nvSpPr>
        <p:spPr>
          <a:xfrm>
            <a:off x="1371600" y="3886200"/>
            <a:ext cx="6400800" cy="1752600"/>
          </a:xfrm>
          <a:prstGeom prst="rect">
            <a:avLst/>
          </a:prstGeom>
          <a:noFill/>
          <a:ln w="9525">
            <a:noFill/>
            <a:miter/>
          </a:ln>
        </p:spPr>
        <p:txBody>
          <a:bodyPr anchor="t"/>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a:r>
              <a:rPr lang="zh-CN" altLang="en-US" noProof="1"/>
              <a:t>单击此处编辑母版副标题样式</a:t>
            </a:r>
          </a:p>
        </p:txBody>
      </p:sp>
      <p:sp>
        <p:nvSpPr>
          <p:cNvPr id="7" name="日期占位符 176131"/>
          <p:cNvSpPr>
            <a:spLocks noGrp="1"/>
          </p:cNvSpPr>
          <p:nvPr>
            <p:ph type="dt" sz="quarter" idx="2"/>
          </p:nvPr>
        </p:nvSpPr>
        <p:spPr>
          <a:xfrm>
            <a:off x="457200" y="6284913"/>
            <a:ext cx="2133600" cy="457200"/>
          </a:xfrm>
          <a:prstGeom prst="rect">
            <a:avLst/>
          </a:prstGeom>
          <a:ln>
            <a:miter/>
          </a:ln>
        </p:spPr>
        <p:txBody>
          <a:bodyPr anchor="t"/>
          <a:lstStyle>
            <a:lvl1pPr>
              <a:defRPr dirty="0"/>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6132"/>
          <p:cNvSpPr>
            <a:spLocks noGrp="1"/>
          </p:cNvSpPr>
          <p:nvPr>
            <p:ph type="ftr" sz="quarter" idx="3"/>
          </p:nvPr>
        </p:nvSpPr>
        <p:spPr>
          <a:xfrm>
            <a:off x="3124200" y="62849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p>
        </p:txBody>
      </p:sp>
      <p:sp>
        <p:nvSpPr>
          <p:cNvPr id="9" name="灯片编号占位符 176133"/>
          <p:cNvSpPr>
            <a:spLocks noGrp="1"/>
          </p:cNvSpPr>
          <p:nvPr>
            <p:ph type="sldNum" sz="quarter" idx="4"/>
          </p:nvPr>
        </p:nvSpPr>
        <p:spPr>
          <a:xfrm>
            <a:off x="6553200" y="6284913"/>
            <a:ext cx="2133600" cy="457200"/>
          </a:xfrm>
          <a:prstGeom prst="rect">
            <a:avLst/>
          </a:prstGeom>
          <a:ln>
            <a:miter/>
          </a:ln>
        </p:spPr>
        <p:txBody>
          <a:bodyPr vert="horz" wrap="square" lIns="91440" tIns="45720" rIns="91440" bIns="45720" numCol="1" anchor="t" anchorCtr="0" compatLnSpc="1"/>
          <a:lstStyle/>
          <a:p>
            <a:pPr algn="r" eaLnBrk="1" hangingPunct="1"/>
            <a:fld id="{9A0DB2DC-4C9A-4742-B13C-FB6460FD3503}" type="slidenum">
              <a:rPr lang="zh-CN" altLang="en-US" sz="1000" dirty="0"/>
              <a:t>‹#›</a:t>
            </a:fld>
            <a:endParaRPr lang="zh-CN" altLang="en-US" sz="10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175107"/>
          <p:cNvSpPr>
            <a:spLocks noGrp="1"/>
          </p:cNvSpPr>
          <p:nvPr>
            <p:ph type="dt" sz="half" idx="2"/>
          </p:nvPr>
        </p:nvSpPr>
        <p:spPr>
          <a:xfrm>
            <a:off x="457200" y="6500813"/>
            <a:ext cx="2133600" cy="457200"/>
          </a:xfrm>
          <a:prstGeom prst="rect">
            <a:avLst/>
          </a:prstGeom>
          <a:ln>
            <a:miter/>
          </a:ln>
        </p:spPr>
        <p:txBody>
          <a:bodyPr/>
          <a:lstStyle>
            <a:lvl1pPr>
              <a:defRPr dirty="0"/>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5108"/>
          <p:cNvSpPr>
            <a:spLocks noGrp="1"/>
          </p:cNvSpPr>
          <p:nvPr>
            <p:ph type="ftr" sz="quarter" idx="3"/>
          </p:nvPr>
        </p:nvSpPr>
        <p:spPr>
          <a:xfrm>
            <a:off x="3124200" y="65008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p>
        </p:txBody>
      </p:sp>
      <p:sp>
        <p:nvSpPr>
          <p:cNvPr id="9" name="灯片编号占位符 175109"/>
          <p:cNvSpPr>
            <a:spLocks noGrp="1"/>
          </p:cNvSpPr>
          <p:nvPr>
            <p:ph type="sldNum" sz="quarter" idx="4"/>
          </p:nvPr>
        </p:nvSpPr>
        <p:spPr>
          <a:xfrm>
            <a:off x="6553200" y="6500813"/>
            <a:ext cx="2133600" cy="457200"/>
          </a:xfrm>
          <a:prstGeom prst="rect">
            <a:avLst/>
          </a:prstGeom>
          <a:ln>
            <a:miter/>
          </a:ln>
        </p:spPr>
        <p:txBody>
          <a:bodyPr vert="horz" wrap="square" lIns="91440" tIns="45720" rIns="91440" bIns="45720" numCol="1" anchor="t" anchorCtr="0" compatLnSpc="1"/>
          <a:lstStyle/>
          <a:p>
            <a:pPr algn="r" eaLnBrk="1" hangingPunct="1"/>
            <a:fld id="{9A0DB2DC-4C9A-4742-B13C-FB6460FD3503}" type="slidenum">
              <a:rPr lang="zh-CN" altLang="en-US" sz="1000" dirty="0"/>
              <a:t>‹#›</a:t>
            </a:fld>
            <a:endParaRPr lang="zh-CN" altLang="en-US" sz="10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95947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7813"/>
            <a:ext cx="6052930" cy="595947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175107"/>
          <p:cNvSpPr>
            <a:spLocks noGrp="1"/>
          </p:cNvSpPr>
          <p:nvPr>
            <p:ph type="dt" sz="half" idx="2"/>
          </p:nvPr>
        </p:nvSpPr>
        <p:spPr>
          <a:xfrm>
            <a:off x="457200" y="6500813"/>
            <a:ext cx="2133600" cy="457200"/>
          </a:xfrm>
          <a:prstGeom prst="rect">
            <a:avLst/>
          </a:prstGeom>
          <a:ln>
            <a:miter/>
          </a:ln>
        </p:spPr>
        <p:txBody>
          <a:bodyPr/>
          <a:lstStyle>
            <a:lvl1pPr>
              <a:defRPr dirty="0"/>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5108"/>
          <p:cNvSpPr>
            <a:spLocks noGrp="1"/>
          </p:cNvSpPr>
          <p:nvPr>
            <p:ph type="ftr" sz="quarter" idx="3"/>
          </p:nvPr>
        </p:nvSpPr>
        <p:spPr>
          <a:xfrm>
            <a:off x="3124200" y="65008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p>
        </p:txBody>
      </p:sp>
      <p:sp>
        <p:nvSpPr>
          <p:cNvPr id="9" name="灯片编号占位符 175109"/>
          <p:cNvSpPr>
            <a:spLocks noGrp="1"/>
          </p:cNvSpPr>
          <p:nvPr>
            <p:ph type="sldNum" sz="quarter" idx="4"/>
          </p:nvPr>
        </p:nvSpPr>
        <p:spPr>
          <a:xfrm>
            <a:off x="6553200" y="6500813"/>
            <a:ext cx="2133600" cy="457200"/>
          </a:xfrm>
          <a:prstGeom prst="rect">
            <a:avLst/>
          </a:prstGeom>
          <a:ln>
            <a:miter/>
          </a:ln>
        </p:spPr>
        <p:txBody>
          <a:bodyPr vert="horz" wrap="square" lIns="91440" tIns="45720" rIns="91440" bIns="45720" numCol="1" anchor="t" anchorCtr="0" compatLnSpc="1"/>
          <a:lstStyle/>
          <a:p>
            <a:pPr algn="r" eaLnBrk="1" hangingPunct="1"/>
            <a:fld id="{9A0DB2DC-4C9A-4742-B13C-FB6460FD3503}" type="slidenum">
              <a:rPr lang="zh-CN" altLang="en-US" sz="1000" dirty="0"/>
              <a:t>‹#›</a:t>
            </a:fld>
            <a:endParaRPr lang="zh-CN" altLang="en-US" sz="10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标题幻灯片">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7" name="日期占位符 175107"/>
          <p:cNvSpPr>
            <a:spLocks noGrp="1"/>
          </p:cNvSpPr>
          <p:nvPr>
            <p:ph type="dt" sz="half" idx="2"/>
          </p:nvPr>
        </p:nvSpPr>
        <p:spPr>
          <a:xfrm>
            <a:off x="457200" y="6500813"/>
            <a:ext cx="2133600" cy="457200"/>
          </a:xfrm>
          <a:prstGeom prst="rect">
            <a:avLst/>
          </a:prstGeom>
          <a:ln>
            <a:miter/>
          </a:ln>
        </p:spPr>
        <p:txBody>
          <a:bodyPr/>
          <a:lstStyle>
            <a:lvl1pPr>
              <a:defRPr dirty="0"/>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5108"/>
          <p:cNvSpPr>
            <a:spLocks noGrp="1"/>
          </p:cNvSpPr>
          <p:nvPr>
            <p:ph type="ftr" sz="quarter" idx="3"/>
          </p:nvPr>
        </p:nvSpPr>
        <p:spPr>
          <a:xfrm>
            <a:off x="3124200" y="65008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p>
        </p:txBody>
      </p:sp>
      <p:sp>
        <p:nvSpPr>
          <p:cNvPr id="9" name="灯片编号占位符 175109"/>
          <p:cNvSpPr>
            <a:spLocks noGrp="1"/>
          </p:cNvSpPr>
          <p:nvPr>
            <p:ph type="sldNum" sz="quarter" idx="4"/>
          </p:nvPr>
        </p:nvSpPr>
        <p:spPr>
          <a:xfrm>
            <a:off x="6553200" y="6500813"/>
            <a:ext cx="2133600" cy="457200"/>
          </a:xfrm>
          <a:prstGeom prst="rect">
            <a:avLst/>
          </a:prstGeom>
          <a:ln>
            <a:miter/>
          </a:ln>
        </p:spPr>
        <p:txBody>
          <a:bodyPr vert="horz" wrap="square" lIns="91440" tIns="45720" rIns="91440" bIns="45720" numCol="1" anchor="t" anchorCtr="0" compatLnSpc="1"/>
          <a:lstStyle/>
          <a:p>
            <a:pPr algn="r" eaLnBrk="1" hangingPunct="1"/>
            <a:fld id="{9A0DB2DC-4C9A-4742-B13C-FB6460FD3503}" type="slidenum">
              <a:rPr lang="zh-CN" altLang="en-US" sz="1000" dirty="0"/>
              <a:t>‹#›</a:t>
            </a:fld>
            <a:endParaRPr lang="zh-CN" altLang="en-US" sz="10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175107"/>
          <p:cNvSpPr>
            <a:spLocks noGrp="1"/>
          </p:cNvSpPr>
          <p:nvPr>
            <p:ph type="dt" sz="half" idx="2"/>
          </p:nvPr>
        </p:nvSpPr>
        <p:spPr>
          <a:xfrm>
            <a:off x="457200" y="6500813"/>
            <a:ext cx="2133600" cy="457200"/>
          </a:xfrm>
          <a:prstGeom prst="rect">
            <a:avLst/>
          </a:prstGeom>
          <a:ln>
            <a:miter/>
          </a:ln>
        </p:spPr>
        <p:txBody>
          <a:bodyPr/>
          <a:lstStyle>
            <a:lvl1pPr>
              <a:defRPr dirty="0"/>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5108"/>
          <p:cNvSpPr>
            <a:spLocks noGrp="1"/>
          </p:cNvSpPr>
          <p:nvPr>
            <p:ph type="ftr" sz="quarter" idx="3"/>
          </p:nvPr>
        </p:nvSpPr>
        <p:spPr>
          <a:xfrm>
            <a:off x="3124200" y="65008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p>
        </p:txBody>
      </p:sp>
      <p:sp>
        <p:nvSpPr>
          <p:cNvPr id="9" name="灯片编号占位符 175109"/>
          <p:cNvSpPr>
            <a:spLocks noGrp="1"/>
          </p:cNvSpPr>
          <p:nvPr>
            <p:ph type="sldNum" sz="quarter" idx="4"/>
          </p:nvPr>
        </p:nvSpPr>
        <p:spPr>
          <a:xfrm>
            <a:off x="6553200" y="6500813"/>
            <a:ext cx="2133600" cy="457200"/>
          </a:xfrm>
          <a:prstGeom prst="rect">
            <a:avLst/>
          </a:prstGeom>
          <a:ln>
            <a:miter/>
          </a:ln>
        </p:spPr>
        <p:txBody>
          <a:bodyPr vert="horz" wrap="square" lIns="91440" tIns="45720" rIns="91440" bIns="45720" numCol="1" anchor="t" anchorCtr="0" compatLnSpc="1"/>
          <a:lstStyle/>
          <a:p>
            <a:pPr algn="r" eaLnBrk="1" hangingPunct="1"/>
            <a:fld id="{9A0DB2DC-4C9A-4742-B13C-FB6460FD3503}" type="slidenum">
              <a:rPr lang="zh-CN" altLang="en-US" sz="1000" dirty="0"/>
              <a:t>‹#›</a:t>
            </a:fld>
            <a:endParaRPr lang="zh-CN" altLang="en-US" sz="10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lgn="l">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lgn="l">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7" name="日期占位符 175107"/>
          <p:cNvSpPr>
            <a:spLocks noGrp="1"/>
          </p:cNvSpPr>
          <p:nvPr>
            <p:ph type="dt" sz="half" idx="2"/>
          </p:nvPr>
        </p:nvSpPr>
        <p:spPr>
          <a:xfrm>
            <a:off x="457200" y="6500813"/>
            <a:ext cx="2133600" cy="457200"/>
          </a:xfrm>
          <a:prstGeom prst="rect">
            <a:avLst/>
          </a:prstGeom>
          <a:ln>
            <a:miter/>
          </a:ln>
        </p:spPr>
        <p:txBody>
          <a:bodyPr/>
          <a:lstStyle>
            <a:lvl1pPr>
              <a:defRPr dirty="0"/>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5108"/>
          <p:cNvSpPr>
            <a:spLocks noGrp="1"/>
          </p:cNvSpPr>
          <p:nvPr>
            <p:ph type="ftr" sz="quarter" idx="3"/>
          </p:nvPr>
        </p:nvSpPr>
        <p:spPr>
          <a:xfrm>
            <a:off x="3124200" y="65008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p>
        </p:txBody>
      </p:sp>
      <p:sp>
        <p:nvSpPr>
          <p:cNvPr id="9" name="灯片编号占位符 175109"/>
          <p:cNvSpPr>
            <a:spLocks noGrp="1"/>
          </p:cNvSpPr>
          <p:nvPr>
            <p:ph type="sldNum" sz="quarter" idx="4"/>
          </p:nvPr>
        </p:nvSpPr>
        <p:spPr>
          <a:xfrm>
            <a:off x="6553200" y="6500813"/>
            <a:ext cx="2133600" cy="457200"/>
          </a:xfrm>
          <a:prstGeom prst="rect">
            <a:avLst/>
          </a:prstGeom>
          <a:ln>
            <a:miter/>
          </a:ln>
        </p:spPr>
        <p:txBody>
          <a:bodyPr vert="horz" wrap="square" lIns="91440" tIns="45720" rIns="91440" bIns="45720" numCol="1" anchor="t" anchorCtr="0" compatLnSpc="1"/>
          <a:lstStyle/>
          <a:p>
            <a:pPr algn="r" eaLnBrk="1" hangingPunct="1"/>
            <a:fld id="{9A0DB2DC-4C9A-4742-B13C-FB6460FD3503}" type="slidenum">
              <a:rPr lang="zh-CN" altLang="en-US" sz="1000" dirty="0"/>
              <a:t>‹#›</a:t>
            </a:fld>
            <a:endParaRPr lang="zh-CN" altLang="en-US" sz="10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6370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6370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175107"/>
          <p:cNvSpPr>
            <a:spLocks noGrp="1"/>
          </p:cNvSpPr>
          <p:nvPr>
            <p:ph type="dt" sz="half" idx="12"/>
          </p:nvPr>
        </p:nvSpPr>
        <p:spPr>
          <a:xfrm>
            <a:off x="457200" y="6500813"/>
            <a:ext cx="2133600" cy="457200"/>
          </a:xfrm>
          <a:prstGeom prst="rect">
            <a:avLst/>
          </a:prstGeom>
          <a:ln>
            <a:miter/>
          </a:ln>
        </p:spPr>
        <p:txBody>
          <a:bodyPr/>
          <a:lstStyle>
            <a:lvl1pPr>
              <a:defRPr dirty="0"/>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5108"/>
          <p:cNvSpPr>
            <a:spLocks noGrp="1"/>
          </p:cNvSpPr>
          <p:nvPr>
            <p:ph type="ftr" sz="quarter" idx="3"/>
          </p:nvPr>
        </p:nvSpPr>
        <p:spPr>
          <a:xfrm>
            <a:off x="3124200" y="65008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p>
        </p:txBody>
      </p:sp>
      <p:sp>
        <p:nvSpPr>
          <p:cNvPr id="9" name="灯片编号占位符 175109"/>
          <p:cNvSpPr>
            <a:spLocks noGrp="1"/>
          </p:cNvSpPr>
          <p:nvPr>
            <p:ph type="sldNum" sz="quarter" idx="4"/>
          </p:nvPr>
        </p:nvSpPr>
        <p:spPr>
          <a:xfrm>
            <a:off x="6553200" y="6500813"/>
            <a:ext cx="2133600" cy="457200"/>
          </a:xfrm>
          <a:prstGeom prst="rect">
            <a:avLst/>
          </a:prstGeom>
          <a:ln>
            <a:miter/>
          </a:ln>
        </p:spPr>
        <p:txBody>
          <a:bodyPr vert="horz" wrap="square" lIns="91440" tIns="45720" rIns="91440" bIns="45720" numCol="1" anchor="t" anchorCtr="0" compatLnSpc="1"/>
          <a:lstStyle/>
          <a:p>
            <a:pPr algn="r" eaLnBrk="1" hangingPunct="1"/>
            <a:fld id="{9A0DB2DC-4C9A-4742-B13C-FB6460FD3503}" type="slidenum">
              <a:rPr lang="zh-CN" altLang="en-US" sz="1000" dirty="0"/>
              <a:t>‹#›</a:t>
            </a:fld>
            <a:endParaRPr lang="zh-CN" altLang="en-US" sz="10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970222"/>
          </a:xfrm>
        </p:spPr>
        <p:txBody>
          <a:bodyPr/>
          <a:lstStyle>
            <a:lvl1pPr algn="ct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44793" y="1567346"/>
            <a:ext cx="3526380" cy="710095"/>
          </a:xfrm>
        </p:spPr>
        <p:txBody>
          <a:bodyPr anchor="ctr" anchorCtr="0">
            <a:norm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944793" y="2338388"/>
            <a:ext cx="3526380" cy="3785964"/>
          </a:xfrm>
        </p:spPr>
        <p:txBody>
          <a:bodyPr>
            <a:normAutofit/>
          </a:bodyPr>
          <a:lstStyle>
            <a:lvl1pPr>
              <a:defRPr sz="1800"/>
            </a:lvl1pPr>
            <a:lvl2pPr>
              <a:defRPr sz="1500"/>
            </a:lvl2pPr>
            <a:lvl3pPr>
              <a:defRPr sz="1350"/>
            </a:lvl3pPr>
            <a:lvl4pPr>
              <a:defRPr sz="1200"/>
            </a:lvl4pPr>
            <a:lvl5pPr>
              <a:defRPr sz="12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717212" y="1567346"/>
            <a:ext cx="3526381" cy="710095"/>
          </a:xfrm>
        </p:spPr>
        <p:txBody>
          <a:bodyPr vert="horz" lIns="91440" tIns="45720" rIns="91440" bIns="45720" rtlCol="0" anchor="ctr" anchorCtr="0">
            <a:normAutofit/>
          </a:bodyPr>
          <a:lstStyle>
            <a:lvl1pPr marL="171450" indent="-171450">
              <a:buNone/>
              <a:defRPr lang="zh-CN" altLang="en-US" b="0" smtClean="0"/>
            </a:lvl1pPr>
          </a:lstStyle>
          <a:p>
            <a:pPr lvl="0"/>
            <a:r>
              <a:rPr lang="zh-CN" altLang="en-US" noProof="1" smtClean="0"/>
              <a:t>单击此处编辑母版文本样式</a:t>
            </a:r>
          </a:p>
        </p:txBody>
      </p:sp>
      <p:sp>
        <p:nvSpPr>
          <p:cNvPr id="6" name="内容占位符 5"/>
          <p:cNvSpPr>
            <a:spLocks noGrp="1"/>
          </p:cNvSpPr>
          <p:nvPr>
            <p:ph sz="quarter" idx="4"/>
          </p:nvPr>
        </p:nvSpPr>
        <p:spPr>
          <a:xfrm>
            <a:off x="4717212" y="2357460"/>
            <a:ext cx="3526381" cy="3766892"/>
          </a:xfrm>
        </p:spPr>
        <p:txBody>
          <a:bodyPr>
            <a:normAutofit/>
          </a:bodyPr>
          <a:lstStyle>
            <a:lvl1pPr>
              <a:defRPr sz="1800"/>
            </a:lvl1pPr>
            <a:lvl2pPr>
              <a:defRPr sz="1500"/>
            </a:lvl2pPr>
            <a:lvl3pPr>
              <a:defRPr sz="1350"/>
            </a:lvl3pPr>
            <a:lvl4pPr>
              <a:defRPr sz="1200"/>
            </a:lvl4pPr>
            <a:lvl5pPr>
              <a:defRPr sz="12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175107"/>
          <p:cNvSpPr>
            <a:spLocks noGrp="1"/>
          </p:cNvSpPr>
          <p:nvPr>
            <p:ph type="dt" sz="half" idx="12"/>
          </p:nvPr>
        </p:nvSpPr>
        <p:spPr>
          <a:xfrm>
            <a:off x="457200" y="6500813"/>
            <a:ext cx="2133600" cy="457200"/>
          </a:xfrm>
          <a:prstGeom prst="rect">
            <a:avLst/>
          </a:prstGeom>
          <a:ln>
            <a:miter/>
          </a:ln>
        </p:spPr>
        <p:txBody>
          <a:bodyPr/>
          <a:lstStyle>
            <a:lvl1pPr>
              <a:defRPr dirty="0"/>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5108"/>
          <p:cNvSpPr>
            <a:spLocks noGrp="1"/>
          </p:cNvSpPr>
          <p:nvPr>
            <p:ph type="ftr" sz="quarter" idx="13"/>
          </p:nvPr>
        </p:nvSpPr>
        <p:spPr>
          <a:xfrm>
            <a:off x="3124200" y="65008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p>
        </p:txBody>
      </p:sp>
      <p:sp>
        <p:nvSpPr>
          <p:cNvPr id="9" name="灯片编号占位符 175109"/>
          <p:cNvSpPr>
            <a:spLocks noGrp="1"/>
          </p:cNvSpPr>
          <p:nvPr>
            <p:ph type="sldNum" sz="quarter" idx="14"/>
          </p:nvPr>
        </p:nvSpPr>
        <p:spPr>
          <a:xfrm>
            <a:off x="6553200" y="6500813"/>
            <a:ext cx="2133600" cy="457200"/>
          </a:xfrm>
          <a:prstGeom prst="rect">
            <a:avLst/>
          </a:prstGeom>
          <a:ln>
            <a:miter/>
          </a:ln>
        </p:spPr>
        <p:txBody>
          <a:bodyPr vert="horz" wrap="square" lIns="91440" tIns="45720" rIns="91440" bIns="45720" numCol="1" anchor="t" anchorCtr="0" compatLnSpc="1"/>
          <a:lstStyle/>
          <a:p>
            <a:pPr algn="r" eaLnBrk="1" hangingPunct="1"/>
            <a:fld id="{9A0DB2DC-4C9A-4742-B13C-FB6460FD3503}" type="slidenum">
              <a:rPr lang="zh-CN" altLang="en-US" sz="1000" dirty="0"/>
              <a:t>‹#›</a:t>
            </a:fld>
            <a:endParaRPr lang="zh-CN" altLang="en-US" sz="10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7" name="日期占位符 175107"/>
          <p:cNvSpPr>
            <a:spLocks noGrp="1"/>
          </p:cNvSpPr>
          <p:nvPr>
            <p:ph type="dt" sz="half" idx="2"/>
          </p:nvPr>
        </p:nvSpPr>
        <p:spPr>
          <a:xfrm>
            <a:off x="457200" y="6500813"/>
            <a:ext cx="2133600" cy="457200"/>
          </a:xfrm>
          <a:prstGeom prst="rect">
            <a:avLst/>
          </a:prstGeom>
          <a:ln>
            <a:miter/>
          </a:ln>
        </p:spPr>
        <p:txBody>
          <a:bodyPr/>
          <a:lstStyle>
            <a:lvl1pPr>
              <a:defRPr dirty="0"/>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5108"/>
          <p:cNvSpPr>
            <a:spLocks noGrp="1"/>
          </p:cNvSpPr>
          <p:nvPr>
            <p:ph type="ftr" sz="quarter" idx="3"/>
          </p:nvPr>
        </p:nvSpPr>
        <p:spPr>
          <a:xfrm>
            <a:off x="3124200" y="65008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p>
        </p:txBody>
      </p:sp>
      <p:sp>
        <p:nvSpPr>
          <p:cNvPr id="9" name="灯片编号占位符 175109"/>
          <p:cNvSpPr>
            <a:spLocks noGrp="1"/>
          </p:cNvSpPr>
          <p:nvPr>
            <p:ph type="sldNum" sz="quarter" idx="4"/>
          </p:nvPr>
        </p:nvSpPr>
        <p:spPr>
          <a:xfrm>
            <a:off x="6553200" y="6500813"/>
            <a:ext cx="2133600" cy="457200"/>
          </a:xfrm>
          <a:prstGeom prst="rect">
            <a:avLst/>
          </a:prstGeom>
          <a:ln>
            <a:miter/>
          </a:ln>
        </p:spPr>
        <p:txBody>
          <a:bodyPr vert="horz" wrap="square" lIns="91440" tIns="45720" rIns="91440" bIns="45720" numCol="1" anchor="t" anchorCtr="0" compatLnSpc="1"/>
          <a:lstStyle/>
          <a:p>
            <a:pPr algn="r" eaLnBrk="1" hangingPunct="1"/>
            <a:fld id="{9A0DB2DC-4C9A-4742-B13C-FB6460FD3503}" type="slidenum">
              <a:rPr lang="zh-CN" altLang="en-US" sz="1000" dirty="0"/>
              <a:t>‹#›</a:t>
            </a:fld>
            <a:endParaRPr lang="zh-CN" altLang="en-US" sz="10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7" name="日期占位符 175107"/>
          <p:cNvSpPr>
            <a:spLocks noGrp="1"/>
          </p:cNvSpPr>
          <p:nvPr>
            <p:ph type="dt" sz="half" idx="2"/>
          </p:nvPr>
        </p:nvSpPr>
        <p:spPr>
          <a:xfrm>
            <a:off x="457200" y="6500813"/>
            <a:ext cx="2133600" cy="457200"/>
          </a:xfrm>
          <a:prstGeom prst="rect">
            <a:avLst/>
          </a:prstGeom>
          <a:ln>
            <a:miter/>
          </a:ln>
        </p:spPr>
        <p:txBody>
          <a:bodyPr/>
          <a:lstStyle>
            <a:lvl1pPr>
              <a:defRPr dirty="0"/>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5108"/>
          <p:cNvSpPr>
            <a:spLocks noGrp="1"/>
          </p:cNvSpPr>
          <p:nvPr>
            <p:ph type="ftr" sz="quarter" idx="3"/>
          </p:nvPr>
        </p:nvSpPr>
        <p:spPr>
          <a:xfrm>
            <a:off x="3124200" y="65008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p>
        </p:txBody>
      </p:sp>
      <p:sp>
        <p:nvSpPr>
          <p:cNvPr id="9" name="灯片编号占位符 175109"/>
          <p:cNvSpPr>
            <a:spLocks noGrp="1"/>
          </p:cNvSpPr>
          <p:nvPr>
            <p:ph type="sldNum" sz="quarter" idx="4"/>
          </p:nvPr>
        </p:nvSpPr>
        <p:spPr>
          <a:xfrm>
            <a:off x="6553200" y="6500813"/>
            <a:ext cx="2133600" cy="457200"/>
          </a:xfrm>
          <a:prstGeom prst="rect">
            <a:avLst/>
          </a:prstGeom>
          <a:ln>
            <a:miter/>
          </a:ln>
        </p:spPr>
        <p:txBody>
          <a:bodyPr vert="horz" wrap="square" lIns="91440" tIns="45720" rIns="91440" bIns="45720" numCol="1" anchor="t" anchorCtr="0" compatLnSpc="1"/>
          <a:lstStyle/>
          <a:p>
            <a:pPr algn="r" eaLnBrk="1" hangingPunct="1"/>
            <a:fld id="{9A0DB2DC-4C9A-4742-B13C-FB6460FD3503}" type="slidenum">
              <a:rPr lang="zh-CN" altLang="en-US" sz="1000" dirty="0"/>
              <a:t>‹#›</a:t>
            </a:fld>
            <a:endParaRPr lang="zh-CN" altLang="en-US" sz="10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7" name="日期占位符 175107"/>
          <p:cNvSpPr>
            <a:spLocks noGrp="1"/>
          </p:cNvSpPr>
          <p:nvPr>
            <p:ph type="dt" sz="half" idx="12"/>
          </p:nvPr>
        </p:nvSpPr>
        <p:spPr>
          <a:xfrm>
            <a:off x="457200" y="6500813"/>
            <a:ext cx="2133600" cy="457200"/>
          </a:xfrm>
          <a:prstGeom prst="rect">
            <a:avLst/>
          </a:prstGeom>
          <a:ln>
            <a:miter/>
          </a:ln>
        </p:spPr>
        <p:txBody>
          <a:bodyPr/>
          <a:lstStyle>
            <a:lvl1pPr>
              <a:defRPr dirty="0"/>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5108"/>
          <p:cNvSpPr>
            <a:spLocks noGrp="1"/>
          </p:cNvSpPr>
          <p:nvPr>
            <p:ph type="ftr" sz="quarter" idx="3"/>
          </p:nvPr>
        </p:nvSpPr>
        <p:spPr>
          <a:xfrm>
            <a:off x="3124200" y="65008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p>
        </p:txBody>
      </p:sp>
      <p:sp>
        <p:nvSpPr>
          <p:cNvPr id="9" name="灯片编号占位符 175109"/>
          <p:cNvSpPr>
            <a:spLocks noGrp="1"/>
          </p:cNvSpPr>
          <p:nvPr>
            <p:ph type="sldNum" sz="quarter" idx="4"/>
          </p:nvPr>
        </p:nvSpPr>
        <p:spPr>
          <a:xfrm>
            <a:off x="6553200" y="6500813"/>
            <a:ext cx="2133600" cy="457200"/>
          </a:xfrm>
          <a:prstGeom prst="rect">
            <a:avLst/>
          </a:prstGeom>
          <a:ln>
            <a:miter/>
          </a:ln>
        </p:spPr>
        <p:txBody>
          <a:bodyPr vert="horz" wrap="square" lIns="91440" tIns="45720" rIns="91440" bIns="45720" numCol="1" anchor="t" anchorCtr="0" compatLnSpc="1"/>
          <a:lstStyle/>
          <a:p>
            <a:pPr algn="r" eaLnBrk="1" hangingPunct="1"/>
            <a:fld id="{9A0DB2DC-4C9A-4742-B13C-FB6460FD3503}" type="slidenum">
              <a:rPr lang="zh-CN" altLang="en-US" sz="1000" dirty="0"/>
              <a:t>‹#›</a:t>
            </a:fld>
            <a:endParaRPr lang="zh-CN" altLang="en-US" sz="10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95638" cy="1600200"/>
          </a:xfrm>
        </p:spPr>
        <p:txBody>
          <a:bodyPr anchor="t" anchorCtr="0">
            <a:normAutofit/>
          </a:bodyPr>
          <a:lstStyle>
            <a:lvl1pPr>
              <a:defRPr sz="30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4038600" y="457201"/>
            <a:ext cx="4477941"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p:txBody>
      </p:sp>
      <p:sp>
        <p:nvSpPr>
          <p:cNvPr id="4" name="文本占位符 3"/>
          <p:cNvSpPr>
            <a:spLocks noGrp="1"/>
          </p:cNvSpPr>
          <p:nvPr>
            <p:ph type="body" sz="half" idx="2"/>
          </p:nvPr>
        </p:nvSpPr>
        <p:spPr>
          <a:xfrm>
            <a:off x="629841" y="2057400"/>
            <a:ext cx="3195638"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7" name="日期占位符 175107"/>
          <p:cNvSpPr>
            <a:spLocks noGrp="1"/>
          </p:cNvSpPr>
          <p:nvPr>
            <p:ph type="dt" sz="half" idx="12"/>
          </p:nvPr>
        </p:nvSpPr>
        <p:spPr>
          <a:xfrm>
            <a:off x="457200" y="6500813"/>
            <a:ext cx="2133600" cy="457200"/>
          </a:xfrm>
          <a:prstGeom prst="rect">
            <a:avLst/>
          </a:prstGeom>
          <a:ln>
            <a:miter/>
          </a:ln>
        </p:spPr>
        <p:txBody>
          <a:bodyPr/>
          <a:lstStyle>
            <a:lvl1pPr>
              <a:defRPr dirty="0"/>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8" name="页脚占位符 175108"/>
          <p:cNvSpPr>
            <a:spLocks noGrp="1"/>
          </p:cNvSpPr>
          <p:nvPr>
            <p:ph type="ftr" sz="quarter" idx="3"/>
          </p:nvPr>
        </p:nvSpPr>
        <p:spPr>
          <a:xfrm>
            <a:off x="3124200" y="6500813"/>
            <a:ext cx="2895600" cy="457200"/>
          </a:xfrm>
          <a:prstGeom prst="rect">
            <a:avLst/>
          </a:prstGeom>
          <a:ln>
            <a:miter/>
          </a:ln>
        </p:spPr>
        <p:txBody>
          <a:bodyPr vert="horz" wrap="square" lIns="91440" tIns="45720" rIns="91440" bIns="45720" numCol="1" anchor="t" anchorCtr="0" compatLnSpc="1"/>
          <a:lstStyle>
            <a:lvl1pPr>
              <a:defRPr>
                <a:latin typeface="Arial" panose="020B0604020202020204" pitchFamily="34" charset="0"/>
                <a:cs typeface="+mn-ea"/>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b="0" i="0" kern="1200" cap="none" spc="0" normalizeH="0" baseline="0" noProof="1">
                <a:solidFill>
                  <a:schemeClr val="tx1"/>
                </a:solidFill>
                <a:latin typeface="Arial" panose="020B0604020202020204" pitchFamily="34" charset="0"/>
                <a:ea typeface="宋体" panose="02010600030101010101" pitchFamily="2" charset="-122"/>
                <a:cs typeface="+mn-ea"/>
              </a:rPr>
              <a:t>TCP/IP Protocol Analysis</a:t>
            </a:r>
          </a:p>
        </p:txBody>
      </p:sp>
      <p:sp>
        <p:nvSpPr>
          <p:cNvPr id="9" name="灯片编号占位符 175109"/>
          <p:cNvSpPr>
            <a:spLocks noGrp="1"/>
          </p:cNvSpPr>
          <p:nvPr>
            <p:ph type="sldNum" sz="quarter" idx="4"/>
          </p:nvPr>
        </p:nvSpPr>
        <p:spPr>
          <a:xfrm>
            <a:off x="6553200" y="6500813"/>
            <a:ext cx="2133600" cy="457200"/>
          </a:xfrm>
          <a:prstGeom prst="rect">
            <a:avLst/>
          </a:prstGeom>
          <a:ln>
            <a:miter/>
          </a:ln>
        </p:spPr>
        <p:txBody>
          <a:bodyPr vert="horz" wrap="square" lIns="91440" tIns="45720" rIns="91440" bIns="45720" numCol="1" anchor="t" anchorCtr="0" compatLnSpc="1"/>
          <a:lstStyle/>
          <a:p>
            <a:pPr algn="r" eaLnBrk="1" hangingPunct="1"/>
            <a:fld id="{9A0DB2DC-4C9A-4742-B13C-FB6460FD3503}" type="slidenum">
              <a:rPr lang="zh-CN" altLang="en-US" sz="1000" dirty="0"/>
              <a:t>‹#›</a:t>
            </a:fld>
            <a:endParaRPr lang="zh-CN" altLang="en-US" sz="10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175106" name="标题 175105"/>
          <p:cNvSpPr>
            <a:spLocks noGrp="1"/>
          </p:cNvSpPr>
          <p:nvPr>
            <p:ph type="title"/>
          </p:nvPr>
        </p:nvSpPr>
        <p:spPr>
          <a:xfrm>
            <a:off x="457200" y="277813"/>
            <a:ext cx="8229600" cy="1139825"/>
          </a:xfrm>
          <a:prstGeom prst="rect">
            <a:avLst/>
          </a:prstGeom>
          <a:noFill/>
          <a:ln w="9525">
            <a:noFill/>
            <a:miter/>
          </a:ln>
        </p:spPr>
        <p:txBody>
          <a:bodyPr anchor="ctr" anchorCtr="1"/>
          <a:lstStyle/>
          <a:p>
            <a:pPr lvl="0"/>
            <a:r>
              <a:rPr lang="zh-CN" altLang="en-US" noProof="1"/>
              <a:t>单击此处编辑母版标题样式</a:t>
            </a:r>
          </a:p>
        </p:txBody>
      </p:sp>
      <p:sp>
        <p:nvSpPr>
          <p:cNvPr id="175107" name="文本占位符 175106"/>
          <p:cNvSpPr>
            <a:spLocks noGrp="1"/>
          </p:cNvSpPr>
          <p:nvPr>
            <p:ph type="body" idx="1"/>
          </p:nvPr>
        </p:nvSpPr>
        <p:spPr>
          <a:xfrm>
            <a:off x="457200" y="1600200"/>
            <a:ext cx="8229600" cy="4637088"/>
          </a:xfrm>
          <a:prstGeom prst="rect">
            <a:avLst/>
          </a:prstGeom>
          <a:noFill/>
          <a:ln w="9525">
            <a:noFill/>
            <a:miter/>
          </a:ln>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75108" name="日期占位符 175107"/>
          <p:cNvSpPr>
            <a:spLocks noGrp="1"/>
          </p:cNvSpPr>
          <p:nvPr>
            <p:ph type="dt" sz="half" idx="2"/>
          </p:nvPr>
        </p:nvSpPr>
        <p:spPr>
          <a:xfrm>
            <a:off x="457200" y="6500813"/>
            <a:ext cx="2133600" cy="457200"/>
          </a:xfrm>
          <a:prstGeom prst="rect">
            <a:avLst/>
          </a:prstGeom>
          <a:noFill/>
          <a:ln w="9525">
            <a:noFill/>
            <a:miter/>
          </a:ln>
        </p:spPr>
        <p:txBody>
          <a:bodyPr/>
          <a:lstStyle>
            <a:lvl1pPr>
              <a:defRPr sz="1000" noProof="1" dirty="0">
                <a:latin typeface="Arial" panose="020B0604020202020204" pitchFamily="34" charset="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75109" name="页脚占位符 175108"/>
          <p:cNvSpPr>
            <a:spLocks noGrp="1"/>
          </p:cNvSpPr>
          <p:nvPr>
            <p:ph type="ftr" sz="quarter" idx="3"/>
          </p:nvPr>
        </p:nvSpPr>
        <p:spPr>
          <a:xfrm>
            <a:off x="3124200" y="6500813"/>
            <a:ext cx="2895600" cy="457200"/>
          </a:xfrm>
          <a:prstGeom prst="rect">
            <a:avLst/>
          </a:prstGeom>
          <a:noFill/>
          <a:ln w="9525">
            <a:noFill/>
            <a:miter/>
          </a:ln>
        </p:spPr>
        <p:txBody>
          <a:bodyPr vert="horz" wrap="square" lIns="91440" tIns="45720" rIns="91440" bIns="45720" numCol="1" anchor="t" anchorCtr="0" compatLnSpc="1"/>
          <a:lstStyle>
            <a:lvl1pPr algn="ctr">
              <a:defRPr sz="100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0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mn-cs"/>
              </a:rPr>
              <a:t>TCP/IP Protocol Analysis</a:t>
            </a:r>
          </a:p>
        </p:txBody>
      </p:sp>
      <p:sp>
        <p:nvSpPr>
          <p:cNvPr id="175110" name="灯片编号占位符 175109"/>
          <p:cNvSpPr>
            <a:spLocks noGrp="1"/>
          </p:cNvSpPr>
          <p:nvPr>
            <p:ph type="sldNum" sz="quarter" idx="4"/>
          </p:nvPr>
        </p:nvSpPr>
        <p:spPr>
          <a:xfrm>
            <a:off x="6553200" y="6500813"/>
            <a:ext cx="2133600" cy="457200"/>
          </a:xfrm>
          <a:prstGeom prst="rect">
            <a:avLst/>
          </a:prstGeom>
          <a:noFill/>
          <a:ln w="9525">
            <a:noFill/>
            <a:miter/>
          </a:ln>
        </p:spPr>
        <p:txBody>
          <a:bodyPr vert="horz" wrap="square" lIns="91440" tIns="45720" rIns="91440" bIns="45720" numCol="1" anchor="t" anchorCtr="0" compatLnSpc="1"/>
          <a:lstStyle/>
          <a:p>
            <a:pPr lvl="0" algn="r" eaLnBrk="1" hangingPunct="1"/>
            <a:fld id="{9A0DB2DC-4C9A-4742-B13C-FB6460FD3503}" type="slidenum">
              <a:rPr lang="zh-CN" altLang="en-US" sz="1000" dirty="0"/>
              <a:t>‹#›</a:t>
            </a:fld>
            <a:endParaRPr lang="zh-CN" altLang="en-US" sz="10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400" b="1" kern="1200">
          <a:solidFill>
            <a:schemeClr val="tx1"/>
          </a:solidFill>
          <a:effectLst>
            <a:outerShdw blurRad="38100" dist="38100" dir="2700000">
              <a:srgbClr val="000000"/>
            </a:outerShdw>
          </a:effectLst>
          <a:latin typeface="+mj-lt"/>
          <a:ea typeface="+mj-ea"/>
          <a:cs typeface="+mj-cs"/>
        </a:defRPr>
      </a:lvl1pPr>
      <a:lvl2pPr algn="ctr" rtl="0"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l"/>
        <a:defRPr sz="3200" b="1" kern="1200">
          <a:solidFill>
            <a:schemeClr val="tx1"/>
          </a:solidFill>
          <a:effectLst>
            <a:outerShdw blurRad="38100" dist="38100" dir="2700000">
              <a:srgbClr val="000000"/>
            </a:outerShdw>
          </a:effectLst>
          <a:latin typeface="+mn-lt"/>
          <a:ea typeface="+mn-ea"/>
          <a:cs typeface="+mn-cs"/>
        </a:defRPr>
      </a:lvl1pPr>
      <a:lvl2pPr marL="742950" lvl="1" indent="-285750" algn="l" rtl="0" eaLnBrk="0" fontAlgn="base" hangingPunct="0">
        <a:spcBef>
          <a:spcPct val="20000"/>
        </a:spcBef>
        <a:spcAft>
          <a:spcPct val="0"/>
        </a:spcAft>
        <a:buClr>
          <a:schemeClr val="tx2"/>
        </a:buClr>
        <a:buSzPct val="75000"/>
        <a:buFont typeface="Wingdings" panose="05000000000000000000" pitchFamily="2" charset="2"/>
        <a:buChar char="l"/>
        <a:defRPr sz="2800" b="1" kern="1200">
          <a:solidFill>
            <a:schemeClr val="tx1"/>
          </a:solidFill>
          <a:effectLst>
            <a:outerShdw blurRad="38100" dist="38100" dir="2700000">
              <a:srgbClr val="000000"/>
            </a:outerShdw>
          </a:effectLst>
          <a:latin typeface="+mn-lt"/>
          <a:ea typeface="+mn-ea"/>
          <a:cs typeface="+mn-cs"/>
        </a:defRPr>
      </a:lvl2pPr>
      <a:lvl3pPr marL="1143000" lvl="2" indent="-228600" algn="l" rtl="0" eaLnBrk="0" fontAlgn="base" hangingPunct="0">
        <a:spcBef>
          <a:spcPct val="20000"/>
        </a:spcBef>
        <a:spcAft>
          <a:spcPct val="0"/>
        </a:spcAft>
        <a:buClr>
          <a:schemeClr val="accent2"/>
        </a:buClr>
        <a:buSzPct val="75000"/>
        <a:buFont typeface="Wingdings" panose="05000000000000000000" pitchFamily="2" charset="2"/>
        <a:buChar char="l"/>
        <a:defRPr sz="2400" b="1" kern="1200">
          <a:solidFill>
            <a:schemeClr val="tx1"/>
          </a:solidFill>
          <a:effectLst>
            <a:outerShdw blurRad="38100" dist="38100" dir="2700000">
              <a:srgbClr val="000000"/>
            </a:outerShdw>
          </a:effectLst>
          <a:latin typeface="+mn-lt"/>
          <a:ea typeface="+mn-ea"/>
          <a:cs typeface="+mn-cs"/>
        </a:defRPr>
      </a:lvl3pPr>
      <a:lvl4pPr marL="1600200" lvl="3" indent="-228600" algn="l" rtl="0" eaLnBrk="0" fontAlgn="base" hangingPunct="0">
        <a:spcBef>
          <a:spcPct val="20000"/>
        </a:spcBef>
        <a:spcAft>
          <a:spcPct val="0"/>
        </a:spcAft>
        <a:buClr>
          <a:schemeClr val="folHlink"/>
        </a:buClr>
        <a:buSzPct val="75000"/>
        <a:buFont typeface="Wingdings" panose="05000000000000000000" pitchFamily="2" charset="2"/>
        <a:buChar char="l"/>
        <a:defRPr sz="2000" b="1" kern="1200">
          <a:solidFill>
            <a:schemeClr val="tx1"/>
          </a:solidFill>
          <a:effectLst>
            <a:outerShdw blurRad="38100" dist="38100" dir="2700000">
              <a:srgbClr val="000000"/>
            </a:outerShdw>
          </a:effectLst>
          <a:latin typeface="+mn-lt"/>
          <a:ea typeface="+mn-ea"/>
          <a:cs typeface="+mn-cs"/>
        </a:defRPr>
      </a:lvl4pPr>
      <a:lvl5pPr marL="2057400" lvl="4" indent="-228600" algn="l" rtl="0" eaLnBrk="0" fontAlgn="base" hangingPunct="0">
        <a:spcBef>
          <a:spcPct val="20000"/>
        </a:spcBef>
        <a:spcAft>
          <a:spcPct val="0"/>
        </a:spcAft>
        <a:buClr>
          <a:schemeClr val="tx1"/>
        </a:buClr>
        <a:buSzPct val="75000"/>
        <a:buFont typeface="Wingdings" panose="05000000000000000000" pitchFamily="2" charset="2"/>
        <a:buChar char="l"/>
        <a:defRPr sz="2000" b="1" kern="120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tx1"/>
        </a:buClr>
        <a:buSzPct val="75000"/>
        <a:buFont typeface="Wingdings" panose="05000000000000000000" pitchFamily="2" charset="2"/>
        <a:buChar char="l"/>
        <a:defRPr sz="2000" b="1"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tx1"/>
        </a:buClr>
        <a:buSzPct val="75000"/>
        <a:buFont typeface="Wingdings" panose="05000000000000000000" pitchFamily="2" charset="2"/>
        <a:buChar char="l"/>
        <a:defRPr sz="2000" b="1"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tx1"/>
        </a:buClr>
        <a:buSzPct val="75000"/>
        <a:buFont typeface="Wingdings" panose="05000000000000000000" pitchFamily="2" charset="2"/>
        <a:buChar char="l"/>
        <a:defRPr sz="2000" b="1"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tx1"/>
        </a:buClr>
        <a:buSzPct val="75000"/>
        <a:buFont typeface="Wingdings" panose="05000000000000000000" pitchFamily="2" charset="2"/>
        <a:buChar char="l"/>
        <a:defRPr sz="2000" b="1" i="0" u="none" kern="1200" baseline="0">
          <a:solidFill>
            <a:schemeClr val="tx1"/>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2049"/>
          <p:cNvSpPr>
            <a:spLocks noGrp="1"/>
          </p:cNvSpPr>
          <p:nvPr>
            <p:ph type="ctrTitle" sz="quarter"/>
          </p:nvPr>
        </p:nvSpPr>
        <p:spPr>
          <a:xfrm>
            <a:off x="611188" y="1268413"/>
            <a:ext cx="7772400" cy="1555750"/>
          </a:xfrm>
        </p:spPr>
        <p:txBody>
          <a:bodyPr anchor="ctr" anchorCtr="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隶书" panose="02010509060101010101" pitchFamily="49" charset="-122"/>
                <a:ea typeface="隶书" panose="02010509060101010101" pitchFamily="49" charset="-122"/>
                <a:cs typeface="+mj-cs"/>
              </a:rPr>
              <a:t>Python</a:t>
            </a:r>
            <a:r>
              <a:rPr kumimoji="0" lang="zh-CN" altLang="en-US" sz="48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隶书" panose="02010509060101010101" pitchFamily="49" charset="-122"/>
                <a:ea typeface="隶书" panose="02010509060101010101" pitchFamily="49" charset="-122"/>
                <a:cs typeface="+mj-cs"/>
              </a:rPr>
              <a:t>编程</a:t>
            </a:r>
            <a:endParaRPr kumimoji="0" lang="zh-CN" altLang="en-US" sz="4800" b="1" i="0" u="none" strike="noStrike" kern="1200" cap="none" spc="0" normalizeH="0" baseline="0" noProof="1">
              <a:ln>
                <a:noFill/>
              </a:ln>
              <a:solidFill>
                <a:schemeClr val="tx1"/>
              </a:solidFill>
              <a:effectLst>
                <a:outerShdw blurRad="38100" dist="38100" dir="2700000">
                  <a:srgbClr val="000000"/>
                </a:outerShdw>
              </a:effectLst>
              <a:uLnTx/>
              <a:uFillTx/>
              <a:latin typeface="隶书" panose="02010509060101010101" pitchFamily="49" charset="-122"/>
              <a:ea typeface="隶书" panose="02010509060101010101" pitchFamily="49" charset="-122"/>
              <a:cs typeface="+mj-cs"/>
            </a:endParaRPr>
          </a:p>
        </p:txBody>
      </p:sp>
      <p:sp>
        <p:nvSpPr>
          <p:cNvPr id="2051" name="副标题 2050"/>
          <p:cNvSpPr>
            <a:spLocks noGrp="1"/>
          </p:cNvSpPr>
          <p:nvPr>
            <p:ph type="subTitle" sz="quarter" idx="1"/>
          </p:nvPr>
        </p:nvSpPr>
        <p:spPr>
          <a:xfrm>
            <a:off x="1187450" y="3886200"/>
            <a:ext cx="6945313" cy="2279650"/>
          </a:xfrm>
        </p:spPr>
        <p:txBody>
          <a:bodyPr anchor="t"/>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Comic Sans MS" panose="030F0702030302020204" pitchFamily="66" charset="0"/>
                <a:ea typeface="华文新魏" panose="02010800040101010101" pitchFamily="2" charset="-122"/>
                <a:cs typeface="+mn-cs"/>
              </a:rPr>
              <a:t>张祯</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Comic Sans MS" panose="030F0702030302020204" pitchFamily="66" charset="0"/>
                <a:ea typeface="华文新魏" panose="02010800040101010101" pitchFamily="2" charset="-122"/>
                <a:cs typeface="+mn-cs"/>
              </a:rPr>
              <a:t>杭州电子科技</a:t>
            </a:r>
            <a:r>
              <a:rPr kumimoji="0" lang="zh-CN" altLang="en-US" sz="2800" b="1" i="0" u="none" strike="noStrike" kern="1200" cap="none" spc="0" normalizeH="0" baseline="0" noProof="1" smtClean="0">
                <a:ln>
                  <a:noFill/>
                </a:ln>
                <a:solidFill>
                  <a:schemeClr val="tx1"/>
                </a:solidFill>
                <a:effectLst>
                  <a:outerShdw blurRad="38100" dist="38100" dir="2700000">
                    <a:srgbClr val="000000"/>
                  </a:outerShdw>
                </a:effectLst>
                <a:uLnTx/>
                <a:uFillTx/>
                <a:latin typeface="Comic Sans MS" panose="030F0702030302020204" pitchFamily="66" charset="0"/>
                <a:ea typeface="华文新魏" panose="02010800040101010101" pitchFamily="2" charset="-122"/>
                <a:cs typeface="+mn-cs"/>
              </a:rPr>
              <a:t>大学网络空间安全学院</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Comic Sans MS" panose="030F0702030302020204" pitchFamily="66" charset="0"/>
              <a:ea typeface="华文新魏" panose="02010800040101010101" pitchFamily="2" charset="-122"/>
              <a:cs typeface="+mn-cs"/>
            </a:endParaRP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Comic Sans MS" panose="030F0702030302020204" pitchFamily="66" charset="0"/>
                <a:ea typeface="华文新魏" panose="02010800040101010101" pitchFamily="2" charset="-122"/>
                <a:cs typeface="+mn-cs"/>
              </a:rPr>
              <a:t>E-mail:  zhangzhen@hdu.edu.cn</a:t>
            </a:r>
          </a:p>
          <a:p>
            <a:pPr marL="0" marR="0" lvl="0" indent="0" algn="ctr" defTabSz="914400" rtl="0" eaLnBrk="1" fontAlgn="base" latinLnBrk="0" hangingPunct="1">
              <a:lnSpc>
                <a:spcPct val="100000"/>
              </a:lnSpc>
              <a:spcBef>
                <a:spcPct val="50000"/>
              </a:spcBef>
              <a:spcAft>
                <a:spcPct val="0"/>
              </a:spcAft>
              <a:buClr>
                <a:schemeClr val="hlink"/>
              </a:buClr>
              <a:buSzPct val="75000"/>
              <a:buFont typeface="Wingdings" panose="05000000000000000000" pitchFamily="2" charset="2"/>
              <a:buNone/>
              <a:defRPr/>
            </a:pPr>
            <a:endPar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Comic Sans MS" panose="030F0702030302020204" pitchFamily="66" charset="0"/>
              <a:ea typeface="华文新魏" panose="02010800040101010101" pitchFamily="2" charset="-122"/>
              <a:cs typeface="+mn-cs"/>
            </a:endParaRPr>
          </a:p>
        </p:txBody>
      </p:sp>
      <p:sp>
        <p:nvSpPr>
          <p:cNvPr id="2" name="TextBox 1"/>
          <p:cNvSpPr txBox="1"/>
          <p:nvPr/>
        </p:nvSpPr>
        <p:spPr>
          <a:xfrm>
            <a:off x="4954588" y="2636838"/>
            <a:ext cx="2519363" cy="523875"/>
          </a:xfrm>
          <a:prstGeom prst="rect">
            <a:avLst/>
          </a:prstGeom>
          <a:noFill/>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隶书" panose="02010509060101010101" pitchFamily="49" charset="-122"/>
                <a:ea typeface="隶书" panose="02010509060101010101" pitchFamily="49" charset="-122"/>
                <a:cs typeface="+mj-cs"/>
              </a:rPr>
              <a:t>2016</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隶书" panose="02010509060101010101" pitchFamily="49" charset="-122"/>
                <a:ea typeface="隶书" panose="02010509060101010101" pitchFamily="49" charset="-122"/>
                <a:cs typeface="+mj-cs"/>
              </a:rPr>
              <a:t> </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隶书" panose="02010509060101010101" pitchFamily="49" charset="-122"/>
                <a:ea typeface="隶书" panose="02010509060101010101" pitchFamily="49" charset="-122"/>
                <a:cs typeface="+mj-cs"/>
              </a:rPr>
              <a:t>Fall</a:t>
            </a:r>
            <a:endParaRPr kumimoji="0" lang="zh-CN" altLang="en-US" sz="2800" b="1" i="0" u="none" strike="noStrike" kern="1200" cap="none" spc="0" normalizeH="0" baseline="0" noProof="0" dirty="0">
              <a:ln>
                <a:noFill/>
              </a:ln>
              <a:solidFill>
                <a:schemeClr val="tx1"/>
              </a:solidFill>
              <a:effectLst>
                <a:outerShdw blurRad="38100" dist="38100" dir="2700000">
                  <a:srgbClr val="000000"/>
                </a:outerShdw>
              </a:effectLst>
              <a:uLnTx/>
              <a:uFillTx/>
              <a:latin typeface="隶书" panose="02010509060101010101" pitchFamily="49" charset="-122"/>
              <a:ea typeface="隶书" panose="02010509060101010101" pitchFamily="49"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23553"/>
          <p:cNvSpPr>
            <a:spLocks noGrp="1" noRot="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3.2.1</a:t>
            </a: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mj-lt"/>
                <a:ea typeface="+mj-ea"/>
                <a:cs typeface="+mj-cs"/>
              </a:rPr>
              <a:t> 单分支选择结构</a:t>
            </a:r>
          </a:p>
        </p:txBody>
      </p:sp>
      <p:sp>
        <p:nvSpPr>
          <p:cNvPr id="23554" name="文本占位符 23554"/>
          <p:cNvSpPr>
            <a:spLocks noGrp="1"/>
          </p:cNvSpPr>
          <p:nvPr>
            <p:ph idx="1"/>
          </p:nvPr>
        </p:nvSpPr>
        <p:spPr/>
        <p:txBody>
          <a:bodyPr wrap="square" lIns="91440" tIns="45720" rIns="91440" bIns="45720" anchor="t"/>
          <a:lstStyle/>
          <a:p>
            <a:pPr marL="342900" marR="0" lvl="0" indent="-342900" algn="l" defTabSz="914400" rtl="0" eaLnBrk="0" fontAlgn="base" latinLnBrk="0" hangingPunct="0">
              <a:lnSpc>
                <a:spcPct val="90000"/>
              </a:lnSpc>
              <a:spcBef>
                <a:spcPts val="1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if </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表达式</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p>
          <a:p>
            <a:pPr marL="342900" marR="0" lvl="0" indent="-342900" algn="l" defTabSz="914400" rtl="0" eaLnBrk="0" fontAlgn="base" latinLnBrk="0" hangingPunct="0">
              <a:lnSpc>
                <a:spcPct val="90000"/>
              </a:lnSpc>
              <a:spcBef>
                <a:spcPts val="1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语句块</a:t>
            </a:r>
          </a:p>
          <a:p>
            <a:pPr marL="342900" marR="0" lvl="0" indent="-342900" algn="l" defTabSz="914400" rtl="0" eaLnBrk="0" fontAlgn="base" latinLnBrk="0" hangingPunct="0">
              <a:lnSpc>
                <a:spcPct val="90000"/>
              </a:lnSpc>
              <a:spcBef>
                <a:spcPts val="100"/>
              </a:spcBef>
              <a:spcAft>
                <a:spcPct val="0"/>
              </a:spcAft>
              <a:buClr>
                <a:schemeClr val="hlink"/>
              </a:buClr>
              <a:buSzPct val="75000"/>
              <a:buFont typeface="Wingdings" panose="05000000000000000000" pitchFamily="2" charset="2"/>
              <a:buNone/>
              <a:defRPr/>
            </a:pP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90000"/>
              </a:lnSpc>
              <a:spcBef>
                <a:spcPts val="1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a,b=input('Input two number:')</a:t>
            </a:r>
          </a:p>
          <a:p>
            <a:pPr marL="342900" marR="0" lvl="0" indent="-342900" algn="l" defTabSz="914400" rtl="0" eaLnBrk="0" fontAlgn="base" latinLnBrk="0" hangingPunct="0">
              <a:lnSpc>
                <a:spcPct val="90000"/>
              </a:lnSpc>
              <a:spcBef>
                <a:spcPts val="1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if a&gt;b:</a:t>
            </a:r>
          </a:p>
          <a:p>
            <a:pPr marL="342900" marR="0" lvl="0" indent="-342900" algn="l" defTabSz="914400" rtl="0" eaLnBrk="0" fontAlgn="base" latinLnBrk="0" hangingPunct="0">
              <a:lnSpc>
                <a:spcPct val="90000"/>
              </a:lnSpc>
              <a:spcBef>
                <a:spcPts val="1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a,b=b,a</a:t>
            </a:r>
          </a:p>
          <a:p>
            <a:pPr marL="342900" marR="0" lvl="0" indent="-342900" algn="l" defTabSz="914400" rtl="0" eaLnBrk="0" fontAlgn="base" latinLnBrk="0" hangingPunct="0">
              <a:lnSpc>
                <a:spcPct val="90000"/>
              </a:lnSpc>
              <a:spcBef>
                <a:spcPts val="1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print a,b</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Char char="l"/>
              <a:defRPr/>
            </a:pPr>
            <a:endParaRPr kumimoji="0" lang="en-US" altLang="zh-CN" sz="32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24577"/>
          <p:cNvSpPr>
            <a:spLocks noGrp="1" noRot="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3.2.2 </a:t>
            </a: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mj-lt"/>
                <a:ea typeface="+mj-ea"/>
                <a:cs typeface="+mj-cs"/>
              </a:rPr>
              <a:t>双分支结构</a:t>
            </a:r>
          </a:p>
        </p:txBody>
      </p:sp>
      <p:sp>
        <p:nvSpPr>
          <p:cNvPr id="24578" name="文本占位符 24578"/>
          <p:cNvSpPr>
            <a:spLocks noGrp="1"/>
          </p:cNvSpPr>
          <p:nvPr>
            <p:ph idx="1"/>
          </p:nvPr>
        </p:nvSpPr>
        <p:spPr/>
        <p:txBody>
          <a:bodyPr wrap="square" lIns="91440" tIns="45720" rIns="91440" bIns="45720" anchor="t"/>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if </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表达式</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语句块</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else:</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语句块</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2</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chTest = ['1', '2', '3', '4', '5']</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if chTest:</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print(chTest)</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else:</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print('Empty')</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 '2', '3', '4', '5']</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25601"/>
          <p:cNvSpPr>
            <a:spLocks noGrp="1" noRot="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3.2.2 </a:t>
            </a: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mj-lt"/>
                <a:ea typeface="+mj-ea"/>
                <a:cs typeface="+mj-cs"/>
              </a:rPr>
              <a:t>双分支结构</a:t>
            </a:r>
          </a:p>
        </p:txBody>
      </p:sp>
      <p:sp>
        <p:nvSpPr>
          <p:cNvPr id="25603" name="文本占位符 25602"/>
          <p:cNvSpPr>
            <a:spLocks noGrp="1"/>
          </p:cNvSpPr>
          <p:nvPr>
            <p:ph idx="1"/>
          </p:nvPr>
        </p:nvSpPr>
        <p:spPr/>
        <p:txBody>
          <a:bodyPr/>
          <a:lstStyle/>
          <a:p>
            <a:pPr marL="1905" marR="0" lvl="0" indent="-19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Python</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还支持如下形式的表达式：</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value1 if condition else value2</a:t>
            </a:r>
          </a:p>
          <a:p>
            <a:pPr marL="1905" marR="0" lvl="0" indent="-344805"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当条件表达式</a:t>
            </a: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condition</a:t>
            </a: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的值与</a:t>
            </a: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True</a:t>
            </a: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等价时，表达式的值为</a:t>
            </a: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value1</a:t>
            </a: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，否则表达式的值为</a:t>
            </a: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value2</a:t>
            </a: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。另外，在</a:t>
            </a: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value1</a:t>
            </a: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和</a:t>
            </a: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value2</a:t>
            </a: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中还可以使用复杂表达式，包括函数调用和基本输出语句。下面的代码演示了上面的表达式的用法，从代码中可以看出，这个结构的表达式也具有惰性求值的特点。</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 = 5</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print(6) if a&gt;3 else print(5)</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6</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print(6 if a&gt;3 else 5)</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6</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b = 6 if a&gt;13 else 9</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b</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9</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26625"/>
          <p:cNvSpPr>
            <a:spLocks noGrp="1" noRot="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3.2.2 </a:t>
            </a: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mj-lt"/>
                <a:ea typeface="+mj-ea"/>
                <a:cs typeface="+mj-cs"/>
              </a:rPr>
              <a:t>双分支结构</a:t>
            </a:r>
          </a:p>
        </p:txBody>
      </p:sp>
      <p:sp>
        <p:nvSpPr>
          <p:cNvPr id="26626" name="文本占位符 26626"/>
          <p:cNvSpPr>
            <a:spLocks noGrp="1"/>
          </p:cNvSpPr>
          <p:nvPr>
            <p:ph idx="1"/>
          </p:nvPr>
        </p:nvSpPr>
        <p:spPr/>
        <p:txBody>
          <a:bodyPr wrap="square" lIns="91440" tIns="45720" rIns="91440" bIns="45720" anchor="t"/>
          <a:lstStyle/>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x = math.sqrt(9) if 5&gt;3 else random.randint(1, 100) #</a:t>
            </a: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此时还没有导入</a:t>
            </a: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math</a:t>
            </a: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模块</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Traceback (most recent call last):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File "&lt;pyshell#23&gt;", line 1, in &lt;module&gt;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x = math.sqrt(9) if 5&gt;3 else random.randint(1,100)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NameError: name 'math' is not defined</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import math</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此时还没有导入</a:t>
            </a: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random</a:t>
            </a: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模块，但由于条件表达式</a:t>
            </a: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5&gt;3</a:t>
            </a: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的值为</a:t>
            </a: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True</a:t>
            </a: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，所以可以正常运行</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x = math.sqrt(9) if 5&gt;3 else random.randint(1,100) </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此时还没有导入</a:t>
            </a: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random</a:t>
            </a: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模块，由于条件表达式</a:t>
            </a: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2&gt;3</a:t>
            </a: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的值为</a:t>
            </a: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False</a:t>
            </a: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，需要计算第二个表达式的值，因此出错</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x = math.sqrt(9) if 2&gt;3 else random.randint(1, 100)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Traceback (most recent call last):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File "&lt;pyshell#26&gt;", line 1, in &lt;module&gt;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x = math.sqrt(9) if 2&gt;3 else random.randint(1,100)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NameError: name 'random' is not defined</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import random</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x = math.sqrt(9) if 2&gt;3 else random.randint(1, 100)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27649"/>
          <p:cNvSpPr>
            <a:spLocks noGrp="1" noRot="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3.2.3 </a:t>
            </a: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mj-lt"/>
                <a:ea typeface="+mj-ea"/>
                <a:cs typeface="+mj-cs"/>
              </a:rPr>
              <a:t>多分支结构</a:t>
            </a:r>
          </a:p>
        </p:txBody>
      </p:sp>
      <p:sp>
        <p:nvSpPr>
          <p:cNvPr id="27650" name="文本占位符 27650"/>
          <p:cNvSpPr>
            <a:spLocks noGrp="1"/>
          </p:cNvSpPr>
          <p:nvPr>
            <p:ph idx="1"/>
          </p:nvPr>
        </p:nvSpPr>
        <p:spPr/>
        <p:txBody>
          <a:bodyPr wrap="square" lIns="91440" tIns="45720" rIns="91440" bIns="45720" anchor="t"/>
          <a:lstStyle/>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if </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表达式</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语句块</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elif </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表达式</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2:</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语句块</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2</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elif </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表达式</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3:</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语句块</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3</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else:</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语句块</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4</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endPar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endPar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其中，关键字</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elif</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是</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else if</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的缩写。</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28673"/>
          <p:cNvSpPr>
            <a:spLocks noGrp="1" noRot="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3.2.3 </a:t>
            </a: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mj-lt"/>
                <a:ea typeface="+mj-ea"/>
                <a:cs typeface="+mj-cs"/>
              </a:rPr>
              <a:t>多分支结构</a:t>
            </a:r>
          </a:p>
        </p:txBody>
      </p:sp>
      <p:sp>
        <p:nvSpPr>
          <p:cNvPr id="28675" name="文本占位符 28674"/>
          <p:cNvSpPr>
            <a:spLocks noGrp="1"/>
          </p:cNvSpPr>
          <p:nvPr>
            <p:ph idx="1"/>
          </p:nvPr>
        </p:nvSpPr>
        <p:spPr/>
        <p:txBody>
          <a:bodyPr/>
          <a:lstStyle/>
          <a:p>
            <a:pPr marL="1905" marR="0" lvl="0" indent="-19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下面的代码演示了利用多分支选择结构将成绩从百分制变换到等级制的用法。</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def func(score):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if score &gt; 100: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return 'wrong score.must &lt;= 100.'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elif score &gt;= 90: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return 'A'</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elif score &gt;= 80: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return 'B'</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elif score &gt;= 70: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return 'C'</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elif score &gt;= 60: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return 'D'</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elif score &gt;= 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return 'E'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else: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return 'wrong score.must &gt;0'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29697"/>
          <p:cNvSpPr>
            <a:spLocks noGrp="1" noRot="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3.2.4 </a:t>
            </a: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mj-lt"/>
                <a:ea typeface="+mj-ea"/>
                <a:cs typeface="+mj-cs"/>
              </a:rPr>
              <a:t>选择结构的嵌套</a:t>
            </a:r>
          </a:p>
        </p:txBody>
      </p:sp>
      <p:sp>
        <p:nvSpPr>
          <p:cNvPr id="29698" name="文本占位符 29698"/>
          <p:cNvSpPr>
            <a:spLocks noGrp="1"/>
          </p:cNvSpPr>
          <p:nvPr>
            <p:ph idx="1"/>
          </p:nvPr>
        </p:nvSpPr>
        <p:spPr/>
        <p:txBody>
          <a:bodyPr wrap="square" lIns="91440" tIns="45720" rIns="91440" bIns="45720" anchor="t"/>
          <a:lstStyle/>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if 表达式1:</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语句块1</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if 表达式2:</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语句块2</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else:</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语句块3</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else:</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if 表达式4:</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语句块4</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注意：缩进必须要正确并且一致。</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30721"/>
          <p:cNvSpPr>
            <a:spLocks noGrp="1" noRot="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3.2.4 </a:t>
            </a: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mj-lt"/>
                <a:ea typeface="+mj-ea"/>
                <a:cs typeface="+mj-cs"/>
              </a:rPr>
              <a:t>选择结构的嵌套</a:t>
            </a:r>
          </a:p>
        </p:txBody>
      </p:sp>
      <p:sp>
        <p:nvSpPr>
          <p:cNvPr id="30722" name="文本占位符 30722"/>
          <p:cNvSpPr>
            <a:spLocks noGrp="1"/>
          </p:cNvSpPr>
          <p:nvPr>
            <p:ph idx="1"/>
          </p:nvPr>
        </p:nvSpPr>
        <p:spPr/>
        <p:txBody>
          <a:bodyPr wrap="square" lIns="91440" tIns="45720" rIns="91440" bIns="45720" anchor="t"/>
          <a:lstStyle/>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def func(score):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degree = 'DCBAAE'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if score &gt; 100 or score &lt; 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return 'wrong score.must between 0 and 100.'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else: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index = (score - 60)//10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if index &gt;= 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return degree[index]</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else: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return degree[-1]</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31745"/>
          <p:cNvSpPr>
            <a:spLocks noGrp="1" noRot="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3.2.5 </a:t>
            </a: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mj-lt"/>
                <a:ea typeface="+mj-ea"/>
                <a:cs typeface="+mj-cs"/>
              </a:rPr>
              <a:t>选择结构应用</a:t>
            </a:r>
          </a:p>
        </p:txBody>
      </p:sp>
      <p:sp>
        <p:nvSpPr>
          <p:cNvPr id="31746" name="文本占位符 31746"/>
          <p:cNvSpPr>
            <a:spLocks noGrp="1"/>
          </p:cNvSpPr>
          <p:nvPr>
            <p:ph idx="1"/>
          </p:nvPr>
        </p:nvSpPr>
        <p:spPr/>
        <p:txBody>
          <a:bodyPr wrap="square" lIns="91440" tIns="45720" rIns="91440" bIns="45720" anchor="t"/>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例1：面试资格确认。</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age=24</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subject="计算机"</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college="非重点"</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if (age &gt; 25 and subject=="电子信息工程") or (college=="重点" and subject=="电子信息工程" ) or (age&lt;=28 and subject=="计算机"):</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print("恭喜，你已获得我公司的面试机会!")</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else:</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print("抱歉，你未达到面试要求")</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32769"/>
          <p:cNvSpPr>
            <a:spLocks noGrp="1" noRot="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3.2.5 </a:t>
            </a: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mj-lt"/>
                <a:ea typeface="+mj-ea"/>
                <a:cs typeface="+mj-cs"/>
              </a:rPr>
              <a:t>选择结构应用</a:t>
            </a:r>
          </a:p>
        </p:txBody>
      </p:sp>
      <p:sp>
        <p:nvSpPr>
          <p:cNvPr id="32770" name="文本占位符 32770"/>
          <p:cNvSpPr>
            <a:spLocks noGrp="1"/>
          </p:cNvSpPr>
          <p:nvPr>
            <p:ph idx="1"/>
          </p:nvPr>
        </p:nvSpPr>
        <p:spPr/>
        <p:txBody>
          <a:bodyPr wrap="square" lIns="91440" tIns="45720" rIns="91440" bIns="45720" anchor="t"/>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例2：用户输入若干个分数，求所有分数的总分。每输入一个分数后询问是否继续输入下一个分数，回答“</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yes”</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就继续输入下一个分数，回答“</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no”</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就停止输入分数。</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5361"/>
          <p:cNvSpPr>
            <a:spLocks noGrp="1"/>
          </p:cNvSpPr>
          <p:nvPr>
            <p:ph type="ctrTitle" sz="quarter"/>
          </p:nvPr>
        </p:nvSpPr>
        <p:spPr/>
        <p:txBody>
          <a:bodyPr vert="horz"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800" b="1" i="0" u="none" strike="noStrike" kern="1200" cap="none" spc="0" normalizeH="0" baseline="0" noProof="1">
                <a:ln>
                  <a:noFill/>
                </a:ln>
                <a:solidFill>
                  <a:schemeClr val="tx1"/>
                </a:solidFill>
                <a:effectLst>
                  <a:outerShdw blurRad="38100" dist="38100" dir="2700000">
                    <a:srgbClr val="000000"/>
                  </a:outerShdw>
                </a:effectLst>
                <a:uLnTx/>
                <a:uFillTx/>
                <a:latin typeface="Garamond" panose="02020404030301010803" pitchFamily="18" charset="0"/>
                <a:ea typeface="+mj-ea"/>
                <a:cs typeface="+mj-cs"/>
              </a:rPr>
              <a:t>第3章 选择与循环</a:t>
            </a:r>
          </a:p>
        </p:txBody>
      </p:sp>
      <p:sp>
        <p:nvSpPr>
          <p:cNvPr id="14339" name="副标题 15362"/>
          <p:cNvSpPr>
            <a:spLocks noGrp="1"/>
          </p:cNvSpPr>
          <p:nvPr>
            <p:ph type="subTitle" sz="quarter" idx="1"/>
          </p:nvPr>
        </p:nvSpPr>
        <p:spPr/>
        <p:txBody>
          <a:bodyPr vert="horz" wrap="square" lIns="91440" tIns="45720" rIns="91440" bIns="45720" anchor="t"/>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endParaRPr kumimoji="0" lang="zh-CN" altLang="zh-CN" sz="3200" b="1" i="0" u="none" strike="noStrike" kern="1200" cap="none" spc="0" normalizeH="0" baseline="0" noProof="1">
              <a:ln>
                <a:noFill/>
              </a:ln>
              <a:solidFill>
                <a:schemeClr val="tx1"/>
              </a:solidFill>
              <a:effectLst>
                <a:outerShdw blurRad="38100" dist="38100" dir="2700000">
                  <a:srgbClr val="000000"/>
                </a:outerShdw>
              </a:effectLst>
              <a:uLnTx/>
              <a:uFillTx/>
              <a:latin typeface="Garamond" panose="02020404030301010803" pitchFamily="18" charset="0"/>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33793"/>
          <p:cNvSpPr>
            <a:spLocks noGrp="1" noRot="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3.2.5 </a:t>
            </a: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mj-lt"/>
                <a:ea typeface="+mj-ea"/>
                <a:cs typeface="+mj-cs"/>
              </a:rPr>
              <a:t>选择结构应用</a:t>
            </a:r>
          </a:p>
        </p:txBody>
      </p:sp>
      <p:sp>
        <p:nvSpPr>
          <p:cNvPr id="33794" name="文本占位符 33794"/>
          <p:cNvSpPr>
            <a:spLocks noGrp="1"/>
          </p:cNvSpPr>
          <p:nvPr>
            <p:ph idx="1"/>
          </p:nvPr>
        </p:nvSpPr>
        <p:spPr/>
        <p:txBody>
          <a:bodyPr wrap="square" lIns="91440" tIns="45720" rIns="91440" bIns="45720" anchor="t"/>
          <a:lstStyle/>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endPar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endFlag = 'yes'</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 = 0</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while endFlag.lower() ==' yes':</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x = input("请输入一个正整数: ")</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x = eval(x)</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if isinstance(x, int) and 0&lt;=x&lt;=100:</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s = s + x</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else:</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print('不是数字或不符合要求')</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endFlag = input('继续输入？(yes or no)')</a:t>
            </a:r>
          </a:p>
          <a:p>
            <a:pPr marL="342900" marR="0" lvl="0" indent="-342900" algn="l" defTabSz="914400" rtl="0" eaLnBrk="0" fontAlgn="base" latinLnBrk="0" hangingPunct="0">
              <a:lnSpc>
                <a:spcPct val="80000"/>
              </a:lnSpc>
              <a:spcBef>
                <a:spcPct val="1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print('整数之和=', 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34817"/>
          <p:cNvSpPr>
            <a:spLocks noGrp="1" noRot="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3.2.5 </a:t>
            </a: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mj-lt"/>
                <a:ea typeface="+mj-ea"/>
                <a:cs typeface="+mj-cs"/>
              </a:rPr>
              <a:t>选择结构应用</a:t>
            </a:r>
          </a:p>
        </p:txBody>
      </p:sp>
      <p:sp>
        <p:nvSpPr>
          <p:cNvPr id="34818" name="文本占位符 34818"/>
          <p:cNvSpPr>
            <a:spLocks noGrp="1"/>
          </p:cNvSpPr>
          <p:nvPr>
            <p:ph idx="1"/>
          </p:nvPr>
        </p:nvSpPr>
        <p:spPr/>
        <p:txBody>
          <a:bodyPr wrap="square" lIns="91440" tIns="45720" rIns="91440" bIns="45720" anchor="t"/>
          <a:lstStyle/>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例</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3</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：编写程序，判断今天是今年的第几天。</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import time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date = time.localtime()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year = date[0]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month = date[1]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day = date[2]</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day_month = [31, 28, 31, 30, 31, 30, 31, 31, 30, 31, 30, 31]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if year%400==0 or (year%4==0 and year%100!=0): #</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判断是否为闰年</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day_month[1] = 29</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if month==1: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print(day)</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else: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print(sum(day_month[:month-1])+day)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35841"/>
          <p:cNvSpPr>
            <a:spLocks noGrp="1" noRot="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3.2.5 </a:t>
            </a: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mj-lt"/>
                <a:ea typeface="+mj-ea"/>
                <a:cs typeface="+mj-cs"/>
              </a:rPr>
              <a:t>选择结构应用</a:t>
            </a:r>
          </a:p>
        </p:txBody>
      </p:sp>
      <p:sp>
        <p:nvSpPr>
          <p:cNvPr id="35842" name="文本占位符 35842"/>
          <p:cNvSpPr>
            <a:spLocks noGrp="1"/>
          </p:cNvSpPr>
          <p:nvPr>
            <p:ph idx="1"/>
          </p:nvPr>
        </p:nvSpPr>
        <p:spPr/>
        <p:txBody>
          <a:bodyPr wrap="square" lIns="91440" tIns="45720" rIns="91440" bIns="45720" anchor="t"/>
          <a:lstStyle/>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计算今天是今年的第几天</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today = datetime.date.today()</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today</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datetime.date(2015, 7, 27)</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firstDay = datetime.date(today.year,1,1)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firstDay</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datetime.date(2015, 1, 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daysDelta = today-firstDay+datetime.timedelta(days=1)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daysDelta.days</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208</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或者使用下面的方法</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datetime.date.today().timetuple().tm_yday</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208</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&gt;&gt;&gt; datetime.date(2015,7,25).timetuple().tm_yday</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206</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en-US" altLang="zh-CN" sz="1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36865"/>
          <p:cNvSpPr>
            <a:spLocks noGrp="1" noRot="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3.3.1 for循环与while循环</a:t>
            </a:r>
          </a:p>
        </p:txBody>
      </p:sp>
      <p:sp>
        <p:nvSpPr>
          <p:cNvPr id="36866" name="文本占位符 36866"/>
          <p:cNvSpPr>
            <a:spLocks noGrp="1"/>
          </p:cNvSpPr>
          <p:nvPr>
            <p:ph idx="1"/>
          </p:nvPr>
        </p:nvSpPr>
        <p:spPr/>
        <p:txBody>
          <a:bodyPr wrap="square" lIns="91440" tIns="45720" rIns="91440" bIns="45720" anchor="t"/>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Python</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提供了两种基本的循环结构语句</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sym typeface="Arial" panose="020B0604020202020204" pitchFamily="34" charset="0"/>
              </a:rPr>
              <a:t>while</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sym typeface="Arial" panose="020B0604020202020204" pitchFamily="34" charset="0"/>
              </a:rPr>
              <a:t>语句、</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sym typeface="Arial" panose="020B0604020202020204" pitchFamily="34" charset="0"/>
              </a:rPr>
              <a:t>for</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sym typeface="Arial" panose="020B0604020202020204" pitchFamily="34" charset="0"/>
              </a:rPr>
              <a:t>语句。</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sym typeface="Arial" panose="020B0604020202020204" pitchFamily="34" charset="0"/>
              </a:rPr>
              <a:t>while循环一般用于循环次数难以提前确定的情况，也可以用于循环次数确定的情况；</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sym typeface="Arial" panose="020B0604020202020204" pitchFamily="34" charset="0"/>
              </a:rPr>
              <a:t>for循环一般用于循环次数可以提前确定的情况，尤其是用于枚举序列或迭代对象中的元素；</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sym typeface="Arial" panose="020B0604020202020204" pitchFamily="34" charset="0"/>
              </a:rPr>
              <a:t>一般优先考虑使用for循环。</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sym typeface="Arial" panose="020B0604020202020204" pitchFamily="34" charset="0"/>
              </a:rPr>
              <a:t>相同或不同的循环结构之间都可以互相嵌套，实现更为复杂的逻辑。</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37889"/>
          <p:cNvSpPr>
            <a:spLocks noGrp="1" noRot="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3.3.1 for循环与while循环</a:t>
            </a:r>
          </a:p>
        </p:txBody>
      </p:sp>
      <p:sp>
        <p:nvSpPr>
          <p:cNvPr id="37890" name="文本占位符 37890"/>
          <p:cNvSpPr>
            <a:spLocks noGrp="1"/>
          </p:cNvSpPr>
          <p:nvPr>
            <p:ph idx="1"/>
          </p:nvPr>
        </p:nvSpPr>
        <p:spPr/>
        <p:txBody>
          <a:bodyPr wrap="square" lIns="91440" tIns="45720" rIns="91440" bIns="45720" anchor="t"/>
          <a:lstStyle/>
          <a:p>
            <a:pPr marL="342900" marR="0" lvl="0" indent="-342900" algn="l" defTabSz="914400" rtl="0" eaLnBrk="0" fontAlgn="base" latinLnBrk="0" hangingPunct="0">
              <a:lnSpc>
                <a:spcPct val="100000"/>
              </a:lnSpc>
              <a:spcBef>
                <a:spcPct val="1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sym typeface="Arial" panose="020B0604020202020204" pitchFamily="34" charset="0"/>
              </a:rPr>
              <a:t>while 表达式:</a:t>
            </a:r>
          </a:p>
          <a:p>
            <a:pPr marL="342900" marR="0" lvl="0" indent="-342900" algn="l" defTabSz="914400" rtl="0" eaLnBrk="0" fontAlgn="base" latinLnBrk="0" hangingPunct="0">
              <a:lnSpc>
                <a:spcPct val="100000"/>
              </a:lnSpc>
              <a:spcBef>
                <a:spcPct val="1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sym typeface="Arial" panose="020B0604020202020204" pitchFamily="34" charset="0"/>
              </a:rPr>
              <a:t>	循环体</a:t>
            </a:r>
          </a:p>
          <a:p>
            <a:pPr marL="342900" marR="0" lvl="0" indent="-342900" algn="l" defTabSz="914400" rtl="0" eaLnBrk="0" fontAlgn="base" latinLnBrk="0" hangingPunct="0">
              <a:lnSpc>
                <a:spcPct val="100000"/>
              </a:lnSpc>
              <a:spcBef>
                <a:spcPct val="10000"/>
              </a:spcBef>
              <a:spcAft>
                <a:spcPct val="0"/>
              </a:spcAft>
              <a:buClr>
                <a:schemeClr val="hlink"/>
              </a:buClr>
              <a:buSzPct val="75000"/>
              <a:buFont typeface="Wingdings" panose="05000000000000000000" pitchFamily="2" charset="2"/>
              <a:buNone/>
              <a:defRPr/>
            </a:pP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sym typeface="Arial" panose="020B0604020202020204" pitchFamily="34" charset="0"/>
            </a:endParaRPr>
          </a:p>
          <a:p>
            <a:pPr marL="342900" marR="0" lvl="0" indent="-342900" algn="l" defTabSz="914400" rtl="0" eaLnBrk="0" fontAlgn="base" latinLnBrk="0" hangingPunct="0">
              <a:lnSpc>
                <a:spcPct val="100000"/>
              </a:lnSpc>
              <a:spcBef>
                <a:spcPct val="10000"/>
              </a:spcBef>
              <a:spcAft>
                <a:spcPct val="0"/>
              </a:spcAft>
              <a:buClr>
                <a:schemeClr val="hlink"/>
              </a:buClr>
              <a:buSzPct val="75000"/>
              <a:buFont typeface="Wingdings" panose="05000000000000000000" pitchFamily="2" charset="2"/>
              <a:buNone/>
              <a:defRPr/>
            </a:pP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sym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sym typeface="Arial" panose="020B0604020202020204" pitchFamily="34" charset="0"/>
              </a:rPr>
              <a:t>for </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sym typeface="Arial" panose="020B0604020202020204" pitchFamily="34" charset="0"/>
              </a:rPr>
              <a:t>取值 </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sym typeface="Arial" panose="020B0604020202020204" pitchFamily="34" charset="0"/>
              </a:rPr>
              <a:t>in </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sym typeface="Arial" panose="020B0604020202020204" pitchFamily="34" charset="0"/>
              </a:rPr>
              <a:t>序列或迭代对象</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sym typeface="Arial" panose="020B0604020202020204" pitchFamily="34" charset="0"/>
              </a:rPr>
              <a:t>:</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x-none"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sym typeface="Arial" panose="020B0604020202020204" pitchFamily="34" charset="0"/>
              </a:rPr>
              <a:t>	</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sym typeface="Arial" panose="020B0604020202020204" pitchFamily="34" charset="0"/>
              </a:rPr>
              <a:t>循环体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38913"/>
          <p:cNvSpPr>
            <a:spLocks noGrp="1" noRot="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3.3.1 for循环与while循环</a:t>
            </a:r>
          </a:p>
        </p:txBody>
      </p:sp>
      <p:sp>
        <p:nvSpPr>
          <p:cNvPr id="38914" name="文本占位符 38914"/>
          <p:cNvSpPr>
            <a:spLocks noGrp="1"/>
          </p:cNvSpPr>
          <p:nvPr>
            <p:ph idx="1"/>
          </p:nvPr>
        </p:nvSpPr>
        <p:spPr/>
        <p:txBody>
          <a:bodyPr wrap="square" lIns="91440" tIns="45720" rIns="91440" bIns="45720" anchor="t"/>
          <a:lstStyle/>
          <a:p>
            <a:pPr marL="342900" marR="0" lvl="0" indent="-342900" algn="l" defTabSz="914400" rtl="0" eaLnBrk="0" fontAlgn="base" latinLnBrk="0" hangingPunct="0">
              <a:lnSpc>
                <a:spcPct val="100000"/>
              </a:lnSpc>
              <a:spcBef>
                <a:spcPct val="1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while循环和for循环都可以带else子句，当循环自然结束时（不是因为执行了break而结束）执行else结构中的语句。</a:t>
            </a:r>
          </a:p>
          <a:p>
            <a:pPr marL="342900" marR="0" lvl="0" indent="-342900" algn="l" defTabSz="914400" rtl="0" eaLnBrk="0" fontAlgn="base" latinLnBrk="0" hangingPunct="0">
              <a:lnSpc>
                <a:spcPct val="100000"/>
              </a:lnSpc>
              <a:spcBef>
                <a:spcPct val="10000"/>
              </a:spcBef>
              <a:spcAft>
                <a:spcPct val="0"/>
              </a:spcAft>
              <a:buClr>
                <a:schemeClr val="hlink"/>
              </a:buClr>
              <a:buSzPct val="75000"/>
              <a:buFont typeface="Wingdings" panose="05000000000000000000" pitchFamily="2" charset="2"/>
              <a:buChar char="l"/>
              <a:defRPr/>
            </a:pPr>
            <a:endPar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85000"/>
              </a:lnSpc>
              <a:spcBef>
                <a:spcPct val="1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while 表达式:</a:t>
            </a:r>
          </a:p>
          <a:p>
            <a:pPr marL="342900" marR="0" lvl="0" indent="-342900" algn="l" defTabSz="914400" rtl="0" eaLnBrk="0" fontAlgn="base" latinLnBrk="0" hangingPunct="0">
              <a:lnSpc>
                <a:spcPct val="85000"/>
              </a:lnSpc>
              <a:spcBef>
                <a:spcPct val="1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循环体</a:t>
            </a:r>
          </a:p>
          <a:p>
            <a:pPr marL="342900" marR="0" lvl="0" indent="-342900" algn="l" defTabSz="914400" rtl="0" eaLnBrk="0" fontAlgn="base" latinLnBrk="0" hangingPunct="0">
              <a:lnSpc>
                <a:spcPct val="85000"/>
              </a:lnSpc>
              <a:spcBef>
                <a:spcPct val="1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else:</a:t>
            </a:r>
          </a:p>
          <a:p>
            <a:pPr marL="342900" marR="0" lvl="0" indent="-342900" algn="l" defTabSz="914400" rtl="0" eaLnBrk="0" fontAlgn="base" latinLnBrk="0" hangingPunct="0">
              <a:lnSpc>
                <a:spcPct val="85000"/>
              </a:lnSpc>
              <a:spcBef>
                <a:spcPct val="1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else子句</a:t>
            </a:r>
          </a:p>
          <a:p>
            <a:pPr marL="342900" marR="0" lvl="0" indent="-342900" algn="l" defTabSz="914400" rtl="0" eaLnBrk="0" fontAlgn="base" latinLnBrk="0" hangingPunct="0">
              <a:lnSpc>
                <a:spcPct val="85000"/>
              </a:lnSpc>
              <a:spcBef>
                <a:spcPct val="10000"/>
              </a:spcBef>
              <a:spcAft>
                <a:spcPct val="0"/>
              </a:spcAft>
              <a:buClr>
                <a:schemeClr val="hlink"/>
              </a:buClr>
              <a:buSzPct val="75000"/>
              <a:buFont typeface="Wingdings" panose="05000000000000000000" pitchFamily="2" charset="2"/>
              <a:buNone/>
              <a:defRPr/>
            </a:pPr>
            <a:endPar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85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for </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取值 </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in </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序列或迭代对象</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p>
          <a:p>
            <a:pPr marL="342900" marR="0" lvl="0" indent="-342900" algn="l" defTabSz="914400" rtl="0" eaLnBrk="0" fontAlgn="base" latinLnBrk="0" hangingPunct="0">
              <a:lnSpc>
                <a:spcPct val="85000"/>
              </a:lnSpc>
              <a:spcBef>
                <a:spcPct val="20000"/>
              </a:spcBef>
              <a:spcAft>
                <a:spcPct val="0"/>
              </a:spcAft>
              <a:buClr>
                <a:schemeClr val="hlink"/>
              </a:buClr>
              <a:buSzPct val="75000"/>
              <a:buFont typeface="Wingdings" panose="05000000000000000000" pitchFamily="2" charset="2"/>
              <a:buNone/>
              <a:defRPr/>
            </a:pPr>
            <a:r>
              <a:rPr kumimoji="0" lang="en-US" altLang="x-none"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循环体</a:t>
            </a:r>
          </a:p>
          <a:p>
            <a:pPr marL="342900" marR="0" lvl="0" indent="-342900" algn="l" defTabSz="914400" rtl="0" eaLnBrk="0" fontAlgn="base" latinLnBrk="0" hangingPunct="0">
              <a:lnSpc>
                <a:spcPct val="85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else:</a:t>
            </a:r>
          </a:p>
          <a:p>
            <a:pPr marL="342900" marR="0" lvl="0" indent="-342900" algn="l" defTabSz="914400" rtl="0" eaLnBrk="0" fontAlgn="base" latinLnBrk="0" hangingPunct="0">
              <a:lnSpc>
                <a:spcPct val="85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else子句</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39937"/>
          <p:cNvSpPr>
            <a:spLocks noGrp="1" noRot="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1">
                <a:ln>
                  <a:noFill/>
                </a:ln>
                <a:solidFill>
                  <a:schemeClr val="tx1"/>
                </a:solidFill>
                <a:effectLst>
                  <a:outerShdw blurRad="38100" dist="38100" dir="2700000">
                    <a:srgbClr val="000000"/>
                  </a:outerShdw>
                </a:effectLst>
                <a:uLnTx/>
                <a:uFillTx/>
                <a:latin typeface="+mj-lt"/>
                <a:ea typeface="+mj-ea"/>
                <a:cs typeface="+mj-cs"/>
              </a:rPr>
              <a:t>3.3.2 </a:t>
            </a: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mj-lt"/>
                <a:ea typeface="+mj-ea"/>
                <a:cs typeface="+mj-cs"/>
              </a:rPr>
              <a:t>循环结构的优化</a:t>
            </a:r>
          </a:p>
        </p:txBody>
      </p:sp>
      <p:sp>
        <p:nvSpPr>
          <p:cNvPr id="39938" name="文本占位符 39938"/>
          <p:cNvSpPr>
            <a:spLocks noGrp="1"/>
          </p:cNvSpPr>
          <p:nvPr>
            <p:ph idx="1"/>
          </p:nvPr>
        </p:nvSpPr>
        <p:spPr/>
        <p:txBody>
          <a:bodyPr wrap="square" lIns="91440" tIns="45720" rIns="91440" bIns="45720" anchor="t"/>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为了优化程序以获得更高的效率和运行速度，在编写循环语句时，应尽量减少循环内部不必要的计算，将与循环变量无关的代码尽可能地提取到循环之外。对于使用多重循环嵌套的情况，应尽量减少内层循环中不必要的计算，尽可能地向外提。</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40961"/>
          <p:cNvSpPr>
            <a:spLocks noGrp="1" noRot="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1">
                <a:ln>
                  <a:noFill/>
                </a:ln>
                <a:solidFill>
                  <a:schemeClr val="tx1"/>
                </a:solidFill>
                <a:effectLst>
                  <a:outerShdw blurRad="38100" dist="38100" dir="2700000">
                    <a:srgbClr val="000000"/>
                  </a:outerShdw>
                </a:effectLst>
                <a:uLnTx/>
                <a:uFillTx/>
                <a:latin typeface="+mj-lt"/>
                <a:ea typeface="+mj-ea"/>
                <a:cs typeface="+mj-cs"/>
              </a:rPr>
              <a:t>3.3.2 </a:t>
            </a: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mj-lt"/>
                <a:ea typeface="+mj-ea"/>
                <a:cs typeface="+mj-cs"/>
              </a:rPr>
              <a:t>循环结构的优化</a:t>
            </a:r>
          </a:p>
        </p:txBody>
      </p:sp>
      <p:sp>
        <p:nvSpPr>
          <p:cNvPr id="40962" name="文本占位符 40962"/>
          <p:cNvSpPr>
            <a:spLocks noGrp="1"/>
          </p:cNvSpPr>
          <p:nvPr>
            <p:ph idx="1"/>
          </p:nvPr>
        </p:nvSpPr>
        <p:spPr/>
        <p:txBody>
          <a:bodyPr wrap="square" lIns="91440" tIns="45720" rIns="91440" bIns="45720" anchor="t"/>
          <a:lstStyle/>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2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import time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2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digits = (1, 2, 3, 4)</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2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start = time.time()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2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for i in range(1000):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2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result = []</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2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for i in digits:</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2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for j in digits:</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2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for k in digits:</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2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result.append(i*100+j*10+k)</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2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print(time.time()-start)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2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print(result)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zh-CN" altLang="en-US" sz="12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2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start = time.time()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2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for i in range(1000):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2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result = []</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2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for i in digits:</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2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i = i*100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2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for j in digits:</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2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j = j*10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2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for k in digits:</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2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result.append(i+j+k)</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2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print(time.time()-start)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2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print(result)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41985"/>
          <p:cNvSpPr>
            <a:spLocks noGrp="1" noRot="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1">
                <a:ln>
                  <a:noFill/>
                </a:ln>
                <a:solidFill>
                  <a:schemeClr val="tx1"/>
                </a:solidFill>
                <a:effectLst>
                  <a:outerShdw blurRad="38100" dist="38100" dir="2700000">
                    <a:srgbClr val="000000"/>
                  </a:outerShdw>
                </a:effectLst>
                <a:uLnTx/>
                <a:uFillTx/>
                <a:latin typeface="+mj-lt"/>
                <a:ea typeface="+mj-ea"/>
                <a:cs typeface="+mj-cs"/>
              </a:rPr>
              <a:t>3.3.2 </a:t>
            </a: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mj-lt"/>
                <a:ea typeface="+mj-ea"/>
                <a:cs typeface="+mj-cs"/>
              </a:rPr>
              <a:t>循环结构的优化</a:t>
            </a:r>
          </a:p>
        </p:txBody>
      </p:sp>
      <p:sp>
        <p:nvSpPr>
          <p:cNvPr id="41987" name="文本占位符 41986"/>
          <p:cNvSpPr>
            <a:spLocks noGrp="1"/>
          </p:cNvSpPr>
          <p:nvPr>
            <p:ph idx="1"/>
          </p:nvPr>
        </p:nvSpPr>
        <p:spPr/>
        <p:txBody>
          <a:bodyPr/>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charset="0"/>
              <a:buChar char="n"/>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另外，在循环中应尽量引用局部变量，因为局部变量的查询和访问速度比全局变量略块，在使用模块中的方法时，可以通过将其转换为局部变量来提高运行速度。例如下面的代码：</a:t>
            </a:r>
            <a:endPar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import time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import math</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start = time.time() #</a:t>
            </a: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获取当前时间</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for i in xrange(10000000):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math.sin(i)</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print('Time Used:', time.time()-start) #</a:t>
            </a: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输出所用时间</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loc_sin = math.sin</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start = time.time()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for i in xrange(10000000):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loc_sin(i)</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print('Time Used:', time.time()-start)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43009"/>
          <p:cNvSpPr>
            <a:spLocks noGrp="1" noRot="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3.4</a:t>
            </a:r>
            <a:r>
              <a:rPr kumimoji="0" lang="en-US" altLang="zh-CN"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  break</a:t>
            </a: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和continue语句</a:t>
            </a:r>
          </a:p>
        </p:txBody>
      </p:sp>
      <p:sp>
        <p:nvSpPr>
          <p:cNvPr id="43010" name="文本占位符 43010"/>
          <p:cNvSpPr>
            <a:spLocks noGrp="1"/>
          </p:cNvSpPr>
          <p:nvPr>
            <p:ph idx="1"/>
          </p:nvPr>
        </p:nvSpPr>
        <p:spPr/>
        <p:txBody>
          <a:bodyPr wrap="square" lIns="91440" tIns="45720" rIns="91440" bIns="45720" anchor="t"/>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break语句在while循环和for循环中都可以使用，一般放在if选择结构中，一旦break语句被执行，将使得整个循环提前结束。</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continue</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语句的作用是终止当前循环，并忽略</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continue</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之后的语句，然后回到循环的顶端，提前进入下一次循环</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除非</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break</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语句让代码更简单或更清晰，否则不要轻易使用。</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6385"/>
          <p:cNvSpPr>
            <a:spLocks noGrp="1" noRot="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1">
                <a:ln>
                  <a:noFill/>
                </a:ln>
                <a:solidFill>
                  <a:schemeClr val="tx1"/>
                </a:solidFill>
                <a:effectLst>
                  <a:outerShdw blurRad="38100" dist="38100" dir="2700000">
                    <a:srgbClr val="000000"/>
                  </a:outerShdw>
                </a:effectLst>
                <a:uLnTx/>
                <a:uFillTx/>
                <a:latin typeface="+mj-lt"/>
                <a:ea typeface="+mj-ea"/>
                <a:cs typeface="+mj-cs"/>
              </a:rPr>
              <a:t>3.1 </a:t>
            </a: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mj-lt"/>
                <a:ea typeface="+mj-ea"/>
                <a:cs typeface="+mj-cs"/>
              </a:rPr>
              <a:t>条件表达式</a:t>
            </a:r>
          </a:p>
        </p:txBody>
      </p:sp>
      <p:sp>
        <p:nvSpPr>
          <p:cNvPr id="16386" name="文本占位符 16386"/>
          <p:cNvSpPr>
            <a:spLocks noGrp="1"/>
          </p:cNvSpPr>
          <p:nvPr>
            <p:ph idx="1"/>
          </p:nvPr>
        </p:nvSpPr>
        <p:spPr/>
        <p:txBody>
          <a:bodyPr wrap="square" lIns="91440" tIns="45720" rIns="91440" bIns="45720" anchor="t"/>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sym typeface="Arial" panose="020B0604020202020204" pitchFamily="34" charset="0"/>
              </a:rPr>
              <a:t>算术运算符：+、-、*、/、//、%、**</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sym typeface="Arial" panose="020B0604020202020204" pitchFamily="34" charset="0"/>
              </a:rPr>
              <a:t>关系运算符：&gt;、&lt;、==、&lt;=、&gt;=、!=，可以连续使用，如</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sym typeface="Arial" panose="020B0604020202020204" pitchFamily="34" charset="0"/>
              </a:rPr>
              <a:t>&gt;&gt;&gt; print 1&lt;2&lt;3</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sym typeface="Arial" panose="020B0604020202020204" pitchFamily="34" charset="0"/>
              </a:rPr>
              <a:t>True</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sym typeface="Arial" panose="020B0604020202020204" pitchFamily="34" charset="0"/>
              </a:rPr>
              <a:t>&gt;&gt;&gt; print 1&lt;2&gt;3</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sym typeface="Arial" panose="020B0604020202020204" pitchFamily="34" charset="0"/>
              </a:rPr>
              <a:t>False</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sym typeface="Arial" panose="020B0604020202020204" pitchFamily="34" charset="0"/>
              </a:rPr>
              <a:t>&gt;&gt;&gt; print 1&lt;3&gt;2</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sym typeface="Arial" panose="020B0604020202020204" pitchFamily="34" charset="0"/>
              </a:rPr>
              <a:t>True</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sym typeface="Arial" panose="020B0604020202020204" pitchFamily="34" charset="0"/>
            </a:endParaRP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sym typeface="Arial" panose="020B0604020202020204" pitchFamily="34" charset="0"/>
              </a:rPr>
              <a:t>测试运算符：in、not in、is、is not</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sym typeface="Arial" panose="020B0604020202020204" pitchFamily="34" charset="0"/>
              </a:rPr>
              <a:t>逻辑运算符：and、or、not，注意短路求值</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sym typeface="Arial" panose="020B0604020202020204" pitchFamily="34" charset="0"/>
              </a:rPr>
              <a:t>位运算符：</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sym typeface="Arial" panose="020B0604020202020204" pitchFamily="34" charset="0"/>
              </a:rPr>
              <a:t>~</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sym typeface="Arial" panose="020B0604020202020204" pitchFamily="34" charset="0"/>
              </a:rPr>
              <a:t>、</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sym typeface="Arial" panose="020B0604020202020204" pitchFamily="34" charset="0"/>
              </a:rPr>
              <a:t>&amp;</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sym typeface="Arial" panose="020B0604020202020204" pitchFamily="34" charset="0"/>
              </a:rPr>
              <a:t>、</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sym typeface="Arial" panose="020B0604020202020204" pitchFamily="34" charset="0"/>
              </a:rPr>
              <a:t>|</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sym typeface="Arial" panose="020B0604020202020204" pitchFamily="34" charset="0"/>
              </a:rPr>
              <a:t>、 </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sym typeface="Arial" panose="020B0604020202020204" pitchFamily="34" charset="0"/>
              </a:rPr>
              <a:t>^</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sym typeface="Arial" panose="020B0604020202020204" pitchFamily="34" charset="0"/>
              </a:rPr>
              <a:t>、 </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sym typeface="Arial" panose="020B0604020202020204" pitchFamily="34" charset="0"/>
              </a:rPr>
              <a:t>&lt;&lt;</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sym typeface="Arial" panose="020B0604020202020204" pitchFamily="34" charset="0"/>
              </a:rPr>
              <a:t>、</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sym typeface="Arial" panose="020B0604020202020204" pitchFamily="34" charset="0"/>
              </a:rPr>
              <a:t>&gt;&gt;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44033"/>
          <p:cNvSpPr>
            <a:spLocks noGrp="1" noRot="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3.4</a:t>
            </a:r>
            <a:r>
              <a:rPr kumimoji="0" lang="en-US" altLang="zh-CN"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  break</a:t>
            </a: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和continue语句</a:t>
            </a:r>
          </a:p>
        </p:txBody>
      </p:sp>
      <p:sp>
        <p:nvSpPr>
          <p:cNvPr id="44035" name="文本占位符 44034"/>
          <p:cNvSpPr>
            <a:spLocks noGrp="1"/>
          </p:cNvSpPr>
          <p:nvPr>
            <p:ph idx="1"/>
          </p:nvPr>
        </p:nvSpPr>
        <p:spPr/>
        <p:txBody>
          <a:bodyPr/>
          <a:lstStyle/>
          <a:p>
            <a:pPr marL="1905" marR="0" lvl="0" indent="-19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下面的代码用来计算小于100的最大素数，请注意break语句和else子句的用法。</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for n in range(100, 1, -1):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for </a:t>
            </a: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i in range(2, n):</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if n%i == 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break</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else</a:t>
            </a: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print(n)</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break	</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97</a:t>
            </a:r>
          </a:p>
          <a:p>
            <a:pPr marL="1905" marR="0" lvl="0" indent="-19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删除上面代码中最后一个break语句，则可以用来输出100以内的所有素数。</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for n in range(100, 1, -1):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for </a:t>
            </a: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i in range(2, n):</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if n%i == 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break</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smtClean="0">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else</a:t>
            </a: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print(n, end=' ')</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97 89 83 79 73 71 67 61 59 53 47 43 41 37 31 29 23 19 17 13 11 7 5 3 2</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45057"/>
          <p:cNvSpPr>
            <a:spLocks noGrp="1" noRot="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3.4</a:t>
            </a:r>
            <a:r>
              <a:rPr kumimoji="0" lang="en-US" altLang="zh-CN"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  break</a:t>
            </a: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和continue语句</a:t>
            </a:r>
          </a:p>
        </p:txBody>
      </p:sp>
      <p:sp>
        <p:nvSpPr>
          <p:cNvPr id="45058" name="文本占位符 45058"/>
          <p:cNvSpPr>
            <a:spLocks noGrp="1"/>
          </p:cNvSpPr>
          <p:nvPr>
            <p:ph idx="1"/>
          </p:nvPr>
        </p:nvSpPr>
        <p:spPr/>
        <p:txBody>
          <a:bodyPr wrap="square" lIns="91440" tIns="45720" rIns="91440" bIns="45720" anchor="t"/>
          <a:lstStyle/>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警惕</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continue</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可能带来的问题：</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i=0</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while i&lt;10:</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if i%2==0:</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continue</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print(i)</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i+=1</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永不结束的死循环</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,Ctrl+C</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强行终止。</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46081"/>
          <p:cNvSpPr>
            <a:spLocks noGrp="1" noRot="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3.4</a:t>
            </a:r>
            <a:r>
              <a:rPr kumimoji="0" lang="en-US" altLang="zh-CN"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  break</a:t>
            </a: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和continue语句</a:t>
            </a:r>
          </a:p>
        </p:txBody>
      </p:sp>
      <p:sp>
        <p:nvSpPr>
          <p:cNvPr id="46082" name="文本占位符 46082"/>
          <p:cNvSpPr>
            <a:spLocks noGrp="1"/>
          </p:cNvSpPr>
          <p:nvPr>
            <p:ph idx="1"/>
          </p:nvPr>
        </p:nvSpPr>
        <p:spPr/>
        <p:txBody>
          <a:bodyPr wrap="square" lIns="91440" tIns="45720" rIns="91440" bIns="45720" anchor="t"/>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这样子就不会有问题</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for i in range(10):</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if i%2==0:</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continue</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print(i, end=' ')</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endPar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1 3 5 7 9</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47105"/>
          <p:cNvSpPr>
            <a:spLocks noGrp="1" noRot="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3.4</a:t>
            </a:r>
            <a:r>
              <a:rPr kumimoji="0" lang="en-US" altLang="zh-CN"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  break</a:t>
            </a: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和continue语句</a:t>
            </a:r>
          </a:p>
        </p:txBody>
      </p:sp>
      <p:sp>
        <p:nvSpPr>
          <p:cNvPr id="47106" name="文本占位符 47106"/>
          <p:cNvSpPr>
            <a:spLocks noGrp="1"/>
          </p:cNvSpPr>
          <p:nvPr>
            <p:ph idx="1"/>
          </p:nvPr>
        </p:nvSpPr>
        <p:spPr/>
        <p:txBody>
          <a:bodyPr wrap="square" lIns="91440" tIns="45720" rIns="91440" bIns="45720" anchor="t"/>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for i in range(10):</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if i%2==0:</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i+=1 #</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没有用呀没有用</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continue</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print(i, end=' ')</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endPar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1 3 5 7 9</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48129"/>
          <p:cNvSpPr>
            <a:spLocks noGrp="1" noRot="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3.4</a:t>
            </a:r>
            <a:r>
              <a:rPr kumimoji="0" lang="en-US" altLang="zh-CN"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  break</a:t>
            </a: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和continue语句</a:t>
            </a:r>
          </a:p>
        </p:txBody>
      </p:sp>
      <p:sp>
        <p:nvSpPr>
          <p:cNvPr id="48130" name="文本占位符 48130"/>
          <p:cNvSpPr>
            <a:spLocks noGrp="1"/>
          </p:cNvSpPr>
          <p:nvPr>
            <p:ph idx="1"/>
          </p:nvPr>
        </p:nvSpPr>
        <p:spPr/>
        <p:txBody>
          <a:bodyPr wrap="square" lIns="91440" tIns="45720" rIns="91440" bIns="45720" anchor="t"/>
          <a:lstStyle/>
          <a:p>
            <a:pPr marL="342900" marR="0" lvl="0" indent="-342900" algn="l" defTabSz="914400" rtl="0" eaLnBrk="0" fontAlgn="base" latinLnBrk="0" hangingPunct="0">
              <a:lnSpc>
                <a:spcPct val="80000"/>
              </a:lnSpc>
              <a:spcBef>
                <a:spcPct val="3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每次进入循环时的i已经不再是上一次的i，所以修改其值并不会影响循环的执行。</a:t>
            </a:r>
            <a:endParaRPr kumimoji="0" lang="nn-NO"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80000"/>
              </a:lnSpc>
              <a:spcBef>
                <a:spcPct val="30000"/>
              </a:spcBef>
              <a:spcAft>
                <a:spcPct val="0"/>
              </a:spcAft>
              <a:buClr>
                <a:schemeClr val="hlink"/>
              </a:buClr>
              <a:buSzPct val="75000"/>
              <a:buFont typeface="Wingdings" panose="05000000000000000000" pitchFamily="2" charset="2"/>
              <a:buNone/>
              <a:defRPr/>
            </a:pPr>
            <a:r>
              <a:rPr kumimoji="0" lang="nn-NO"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for i in range(</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7</a:t>
            </a:r>
            <a:r>
              <a:rPr kumimoji="0" lang="nn-NO"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a:t>
            </a:r>
          </a:p>
          <a:p>
            <a:pPr marL="342900" marR="0" lvl="0" indent="-342900" algn="l" defTabSz="914400" rtl="0" eaLnBrk="0" fontAlgn="base" latinLnBrk="0" hangingPunct="0">
              <a:lnSpc>
                <a:spcPct val="80000"/>
              </a:lnSpc>
              <a:spcBef>
                <a:spcPct val="30000"/>
              </a:spcBef>
              <a:spcAft>
                <a:spcPct val="0"/>
              </a:spcAft>
              <a:buClr>
                <a:schemeClr val="hlink"/>
              </a:buClr>
              <a:buSzPct val="75000"/>
              <a:buFont typeface="Wingdings" panose="05000000000000000000" pitchFamily="2" charset="2"/>
              <a:buNone/>
              <a:defRPr/>
            </a:pPr>
            <a:r>
              <a:rPr kumimoji="0" lang="nn-NO"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print</a:t>
            </a:r>
            <a:r>
              <a:rPr kumimoji="0" lang="en-US" altLang="nn-NO"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nn-NO"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id(i),':',</a:t>
            </a:r>
            <a:r>
              <a:rPr kumimoji="0" lang="en-US" altLang="nn-NO"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i)</a:t>
            </a:r>
          </a:p>
          <a:p>
            <a:pPr marL="342900" marR="0" lvl="0" indent="-342900" algn="l" defTabSz="914400" rtl="0" eaLnBrk="0" fontAlgn="base" latinLnBrk="0" hangingPunct="0">
              <a:lnSpc>
                <a:spcPct val="80000"/>
              </a:lnSpc>
              <a:spcBef>
                <a:spcPct val="30000"/>
              </a:spcBef>
              <a:spcAft>
                <a:spcPct val="0"/>
              </a:spcAft>
              <a:buClr>
                <a:schemeClr val="hlink"/>
              </a:buClr>
              <a:buSzPct val="75000"/>
              <a:buFont typeface="Wingdings" panose="05000000000000000000" pitchFamily="2" charset="2"/>
              <a:buNone/>
              <a:defRPr/>
            </a:pPr>
            <a:r>
              <a:rPr kumimoji="0" lang="nn-NO"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10416692 : 0</a:t>
            </a:r>
          </a:p>
          <a:p>
            <a:pPr marL="342900" marR="0" lvl="0" indent="-342900" algn="l" defTabSz="914400" rtl="0" eaLnBrk="0" fontAlgn="base" latinLnBrk="0" hangingPunct="0">
              <a:lnSpc>
                <a:spcPct val="80000"/>
              </a:lnSpc>
              <a:spcBef>
                <a:spcPct val="30000"/>
              </a:spcBef>
              <a:spcAft>
                <a:spcPct val="0"/>
              </a:spcAft>
              <a:buClr>
                <a:schemeClr val="hlink"/>
              </a:buClr>
              <a:buSzPct val="75000"/>
              <a:buFont typeface="Wingdings" panose="05000000000000000000" pitchFamily="2" charset="2"/>
              <a:buNone/>
              <a:defRPr/>
            </a:pPr>
            <a:r>
              <a:rPr kumimoji="0" lang="nn-NO"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10416680 : 1</a:t>
            </a:r>
          </a:p>
          <a:p>
            <a:pPr marL="342900" marR="0" lvl="0" indent="-342900" algn="l" defTabSz="914400" rtl="0" eaLnBrk="0" fontAlgn="base" latinLnBrk="0" hangingPunct="0">
              <a:lnSpc>
                <a:spcPct val="80000"/>
              </a:lnSpc>
              <a:spcBef>
                <a:spcPct val="30000"/>
              </a:spcBef>
              <a:spcAft>
                <a:spcPct val="0"/>
              </a:spcAft>
              <a:buClr>
                <a:schemeClr val="hlink"/>
              </a:buClr>
              <a:buSzPct val="75000"/>
              <a:buFont typeface="Wingdings" panose="05000000000000000000" pitchFamily="2" charset="2"/>
              <a:buNone/>
              <a:defRPr/>
            </a:pPr>
            <a:r>
              <a:rPr kumimoji="0" lang="nn-NO"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10416668 : 2</a:t>
            </a:r>
          </a:p>
          <a:p>
            <a:pPr marL="342900" marR="0" lvl="0" indent="-342900" algn="l" defTabSz="914400" rtl="0" eaLnBrk="0" fontAlgn="base" latinLnBrk="0" hangingPunct="0">
              <a:lnSpc>
                <a:spcPct val="80000"/>
              </a:lnSpc>
              <a:spcBef>
                <a:spcPct val="30000"/>
              </a:spcBef>
              <a:spcAft>
                <a:spcPct val="0"/>
              </a:spcAft>
              <a:buClr>
                <a:schemeClr val="hlink"/>
              </a:buClr>
              <a:buSzPct val="75000"/>
              <a:buFont typeface="Wingdings" panose="05000000000000000000" pitchFamily="2" charset="2"/>
              <a:buNone/>
              <a:defRPr/>
            </a:pPr>
            <a:r>
              <a:rPr kumimoji="0" lang="nn-NO"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10416656 : 3</a:t>
            </a:r>
          </a:p>
          <a:p>
            <a:pPr marL="342900" marR="0" lvl="0" indent="-342900" algn="l" defTabSz="914400" rtl="0" eaLnBrk="0" fontAlgn="base" latinLnBrk="0" hangingPunct="0">
              <a:lnSpc>
                <a:spcPct val="80000"/>
              </a:lnSpc>
              <a:spcBef>
                <a:spcPct val="30000"/>
              </a:spcBef>
              <a:spcAft>
                <a:spcPct val="0"/>
              </a:spcAft>
              <a:buClr>
                <a:schemeClr val="hlink"/>
              </a:buClr>
              <a:buSzPct val="75000"/>
              <a:buFont typeface="Wingdings" panose="05000000000000000000" pitchFamily="2" charset="2"/>
              <a:buNone/>
              <a:defRPr/>
            </a:pPr>
            <a:r>
              <a:rPr kumimoji="0" lang="nn-NO"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10416644 : 4</a:t>
            </a:r>
          </a:p>
          <a:p>
            <a:pPr marL="342900" marR="0" lvl="0" indent="-342900" algn="l" defTabSz="914400" rtl="0" eaLnBrk="0" fontAlgn="base" latinLnBrk="0" hangingPunct="0">
              <a:lnSpc>
                <a:spcPct val="80000"/>
              </a:lnSpc>
              <a:spcBef>
                <a:spcPct val="30000"/>
              </a:spcBef>
              <a:spcAft>
                <a:spcPct val="0"/>
              </a:spcAft>
              <a:buClr>
                <a:schemeClr val="hlink"/>
              </a:buClr>
              <a:buSzPct val="75000"/>
              <a:buFont typeface="Wingdings" panose="05000000000000000000" pitchFamily="2" charset="2"/>
              <a:buNone/>
              <a:defRPr/>
            </a:pPr>
            <a:r>
              <a:rPr kumimoji="0" lang="nn-NO"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10416632 : 5</a:t>
            </a:r>
          </a:p>
          <a:p>
            <a:pPr marL="342900" marR="0" lvl="0" indent="-342900" algn="l" defTabSz="914400" rtl="0" eaLnBrk="0" fontAlgn="base" latinLnBrk="0" hangingPunct="0">
              <a:lnSpc>
                <a:spcPct val="80000"/>
              </a:lnSpc>
              <a:spcBef>
                <a:spcPct val="30000"/>
              </a:spcBef>
              <a:spcAft>
                <a:spcPct val="0"/>
              </a:spcAft>
              <a:buClr>
                <a:schemeClr val="hlink"/>
              </a:buClr>
              <a:buSzPct val="75000"/>
              <a:buFont typeface="Wingdings" panose="05000000000000000000" pitchFamily="2" charset="2"/>
              <a:buNone/>
              <a:defRPr/>
            </a:pPr>
            <a:r>
              <a:rPr kumimoji="0" lang="nn-NO"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10416620 : 6</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49153"/>
          <p:cNvSpPr>
            <a:spLocks noGrp="1" noRot="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3.5 案例精选</a:t>
            </a:r>
          </a:p>
        </p:txBody>
      </p:sp>
      <p:sp>
        <p:nvSpPr>
          <p:cNvPr id="49154" name="文本占位符 49154"/>
          <p:cNvSpPr>
            <a:spLocks noGrp="1"/>
          </p:cNvSpPr>
          <p:nvPr>
            <p:ph idx="1"/>
          </p:nvPr>
        </p:nvSpPr>
        <p:spPr/>
        <p:txBody>
          <a:bodyPr wrap="square" lIns="91440" tIns="45720" rIns="91440" bIns="45720" anchor="t"/>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例</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4</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：计算</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1+2+3+…+100 </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的值。</a:t>
            </a:r>
          </a:p>
          <a:p>
            <a:pPr marL="342900" marR="0" lvl="0" indent="-342900" algn="l" defTabSz="914400" rtl="0" eaLnBrk="0" fontAlgn="base" latinLnBrk="0" hangingPunct="0">
              <a:lnSpc>
                <a:spcPct val="11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s=0</a:t>
            </a:r>
          </a:p>
          <a:p>
            <a:pPr marL="342900" marR="0" lvl="0" indent="-342900" algn="l" defTabSz="914400" rtl="0" eaLnBrk="0" fontAlgn="base" latinLnBrk="0" hangingPunct="0">
              <a:lnSpc>
                <a:spcPct val="11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for i in range(1,101):</a:t>
            </a:r>
          </a:p>
          <a:p>
            <a:pPr marL="342900" marR="0" lvl="0" indent="-342900" algn="l" defTabSz="914400" rtl="0" eaLnBrk="0" fontAlgn="base" latinLnBrk="0" hangingPunct="0">
              <a:lnSpc>
                <a:spcPct val="11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s = s + i</a:t>
            </a:r>
          </a:p>
          <a:p>
            <a:pPr marL="342900" marR="0" lvl="0" indent="-342900" algn="l" defTabSz="914400" rtl="0" eaLnBrk="0" fontAlgn="base" latinLnBrk="0" hangingPunct="0">
              <a:lnSpc>
                <a:spcPct val="11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print</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'1+2+3+…+100 = ', s</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p>
          <a:p>
            <a:pPr marL="342900" marR="0" lvl="0" indent="-342900" algn="l" defTabSz="914400" rtl="0" eaLnBrk="0" fontAlgn="base" latinLnBrk="0" hangingPunct="0">
              <a:lnSpc>
                <a:spcPct val="11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print</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'1+2+3+…+100 = ', sum(range(1,101))</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50177"/>
          <p:cNvSpPr>
            <a:spLocks noGrp="1" noRot="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3.5 案例精选</a:t>
            </a:r>
          </a:p>
        </p:txBody>
      </p:sp>
      <p:sp>
        <p:nvSpPr>
          <p:cNvPr id="50178" name="文本占位符 50178"/>
          <p:cNvSpPr>
            <a:spLocks noGrp="1"/>
          </p:cNvSpPr>
          <p:nvPr>
            <p:ph idx="1"/>
          </p:nvPr>
        </p:nvSpPr>
        <p:spPr/>
        <p:txBody>
          <a:bodyPr wrap="square" lIns="91440" tIns="45720" rIns="91440" bIns="45720" anchor="t"/>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例</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5</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：输出序列中的元素。</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a_list=['a', 'b', 'mpilgrim', 'z', 'example']</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for i,v in enumerate(a_list):</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print</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'列表的第', i+1, '个元素是：', v</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51201"/>
          <p:cNvSpPr>
            <a:spLocks noGrp="1" noRot="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3.5 案例精选</a:t>
            </a:r>
          </a:p>
        </p:txBody>
      </p:sp>
      <p:sp>
        <p:nvSpPr>
          <p:cNvPr id="51202" name="文本占位符 51202"/>
          <p:cNvSpPr>
            <a:spLocks noGrp="1"/>
          </p:cNvSpPr>
          <p:nvPr>
            <p:ph idx="1"/>
          </p:nvPr>
        </p:nvSpPr>
        <p:spPr/>
        <p:txBody>
          <a:bodyPr wrap="square" lIns="91440" tIns="45720" rIns="91440" bIns="45720" anchor="t"/>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例</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6</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：求1~100之间能被7整除，但不能同时被5整除的所有整数 。</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for i in range(1,101):</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if i % 7 == 0 and i % 5 != 0:</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print</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i</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52225"/>
          <p:cNvSpPr>
            <a:spLocks noGrp="1" noRot="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3.5 案例精选</a:t>
            </a:r>
          </a:p>
        </p:txBody>
      </p:sp>
      <p:sp>
        <p:nvSpPr>
          <p:cNvPr id="52226" name="文本占位符 52226"/>
          <p:cNvSpPr>
            <a:spLocks noGrp="1"/>
          </p:cNvSpPr>
          <p:nvPr>
            <p:ph idx="1"/>
          </p:nvPr>
        </p:nvSpPr>
        <p:spPr/>
        <p:txBody>
          <a:bodyPr wrap="square" lIns="91440" tIns="45720" rIns="91440" bIns="45720" anchor="t"/>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例</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7</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：输出“水仙花数”。所谓水仙花数是指1个3位的十进制数，其各位数字的立方和等于该数本身。例如：153是水仙花数，因为153 = 1</a:t>
            </a:r>
            <a:r>
              <a:rPr kumimoji="0" lang="zh-CN" altLang="en-US" sz="2400" b="1" i="0" u="none" strike="noStrike" kern="1200" cap="none" spc="0" normalizeH="0" baseline="3000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3</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+ 5</a:t>
            </a:r>
            <a:r>
              <a:rPr kumimoji="0" lang="zh-CN" altLang="en-US" sz="2400" b="1" i="0" u="none" strike="noStrike" kern="1200" cap="none" spc="0" normalizeH="0" baseline="3000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3</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+ 3</a:t>
            </a:r>
            <a:r>
              <a:rPr kumimoji="0" lang="zh-CN" altLang="en-US" sz="2400" b="1" i="0" u="none" strike="noStrike" kern="1200" cap="none" spc="0" normalizeH="0" baseline="3000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3</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for i in range(100,1000):</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ge =  i % 10</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shi = i // 10 % 10</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bai = i // 100</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if ge**3+shi**3+bai**3 == i:</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print</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i</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53249"/>
          <p:cNvSpPr>
            <a:spLocks noGrp="1" noRot="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3.5 案例精选</a:t>
            </a:r>
          </a:p>
        </p:txBody>
      </p:sp>
      <p:sp>
        <p:nvSpPr>
          <p:cNvPr id="53250" name="文本占位符 53250"/>
          <p:cNvSpPr>
            <a:spLocks noGrp="1"/>
          </p:cNvSpPr>
          <p:nvPr>
            <p:ph idx="1"/>
          </p:nvPr>
        </p:nvSpPr>
        <p:spPr/>
        <p:txBody>
          <a:bodyPr wrap="square" lIns="91440" tIns="45720" rIns="91440" bIns="45720" anchor="t"/>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例</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8</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：求平均分。</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score = [70, 90, 78, 85, 97, 94, 65, 80]</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 = 0</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for i in score:</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s += i</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print</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s/len(score)</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print</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sum(score)/len(score)</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7409"/>
          <p:cNvSpPr>
            <a:spLocks noGrp="1" noRot="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1">
                <a:ln>
                  <a:noFill/>
                </a:ln>
                <a:solidFill>
                  <a:schemeClr val="tx1"/>
                </a:solidFill>
                <a:effectLst>
                  <a:outerShdw blurRad="38100" dist="38100" dir="2700000">
                    <a:srgbClr val="000000"/>
                  </a:outerShdw>
                </a:effectLst>
                <a:uLnTx/>
                <a:uFillTx/>
                <a:latin typeface="+mj-lt"/>
                <a:ea typeface="+mj-ea"/>
                <a:cs typeface="+mj-cs"/>
              </a:rPr>
              <a:t>3.1 </a:t>
            </a: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mj-lt"/>
                <a:ea typeface="+mj-ea"/>
                <a:cs typeface="+mj-cs"/>
              </a:rPr>
              <a:t>条件表达式</a:t>
            </a:r>
          </a:p>
        </p:txBody>
      </p:sp>
      <p:sp>
        <p:nvSpPr>
          <p:cNvPr id="17410" name="文本占位符 17410"/>
          <p:cNvSpPr>
            <a:spLocks noGrp="1"/>
          </p:cNvSpPr>
          <p:nvPr>
            <p:ph idx="1"/>
          </p:nvPr>
        </p:nvSpPr>
        <p:spPr/>
        <p:txBody>
          <a:bodyPr wrap="square" lIns="91440" tIns="45720" rIns="91440" bIns="45720" anchor="t"/>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在选择和循环结构中，条件表达式的值只要不是</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False</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0</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（或</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0.0</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0j</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等）、空值</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None</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、空列表、空元组、空集合、空字典、空字符串、空</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range</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对象或其他空迭代对象，</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Python</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解释器均认为与</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True</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等价。从这个意义上来讲，几乎所有的</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Python</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合法表达式都可以作为条件表达式，包括含有函数调用的表达式。</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54273"/>
          <p:cNvSpPr>
            <a:spLocks noGrp="1" noRot="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3.5 案例精选</a:t>
            </a:r>
          </a:p>
        </p:txBody>
      </p:sp>
      <p:sp>
        <p:nvSpPr>
          <p:cNvPr id="54274" name="文本占位符 54274"/>
          <p:cNvSpPr>
            <a:spLocks noGrp="1"/>
          </p:cNvSpPr>
          <p:nvPr>
            <p:ph idx="1"/>
          </p:nvPr>
        </p:nvSpPr>
        <p:spPr/>
        <p:txBody>
          <a:bodyPr wrap="square" lIns="91440" tIns="45720" rIns="91440" bIns="45720" anchor="t"/>
          <a:lstStyle/>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例</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9</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：打印九九乘法表。</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for i in range(1,10):</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for j in range(1,i+1):</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print</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i,'*',j,'=',i*j,'\t'</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end=' ')</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print</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'\n'</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55297"/>
          <p:cNvSpPr>
            <a:spLocks noGrp="1" noRot="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3.5 案例精选</a:t>
            </a:r>
          </a:p>
        </p:txBody>
      </p:sp>
      <p:sp>
        <p:nvSpPr>
          <p:cNvPr id="55298" name="文本占位符 55298"/>
          <p:cNvSpPr>
            <a:spLocks noGrp="1"/>
          </p:cNvSpPr>
          <p:nvPr>
            <p:ph idx="1"/>
          </p:nvPr>
        </p:nvSpPr>
        <p:spPr/>
        <p:txBody>
          <a:bodyPr wrap="square" lIns="91440" tIns="45720" rIns="91440" bIns="45720" anchor="t"/>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例</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10</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：求</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200</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以内能被</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17</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整除的最大正整数。</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for i in range(200,0,-1):</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if i%17 == 0:</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print</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i</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break</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56321"/>
          <p:cNvSpPr>
            <a:spLocks noGrp="1" noRot="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3.5 案例精选</a:t>
            </a:r>
          </a:p>
        </p:txBody>
      </p:sp>
      <p:sp>
        <p:nvSpPr>
          <p:cNvPr id="56322" name="文本占位符 56322"/>
          <p:cNvSpPr>
            <a:spLocks noGrp="1"/>
          </p:cNvSpPr>
          <p:nvPr>
            <p:ph idx="1"/>
          </p:nvPr>
        </p:nvSpPr>
        <p:spPr/>
        <p:txBody>
          <a:bodyPr wrap="square" lIns="91440" tIns="45720" rIns="91440" bIns="45720" anchor="t"/>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例</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11</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：判断一个数是否为素数。</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import math</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n = input('Input an inter:')</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n = int(n)</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m = math.ceil(math.sqrt(n)+1)</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for i in range(2, m):</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if n%i == 0 and i&lt;n:</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print('No')</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break</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else:</a:t>
            </a:r>
          </a:p>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print('Yes')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57345"/>
          <p:cNvSpPr>
            <a:spLocks noGrp="1" noRot="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3.5 案例精选</a:t>
            </a:r>
          </a:p>
        </p:txBody>
      </p:sp>
      <p:sp>
        <p:nvSpPr>
          <p:cNvPr id="57346" name="文本占位符 57346"/>
          <p:cNvSpPr>
            <a:spLocks noGrp="1"/>
          </p:cNvSpPr>
          <p:nvPr>
            <p:ph idx="1"/>
          </p:nvPr>
        </p:nvSpPr>
        <p:spPr/>
        <p:txBody>
          <a:bodyPr wrap="square" lIns="91440" tIns="45720" rIns="91440" bIns="45720" anchor="t"/>
          <a:lstStyle/>
          <a:p>
            <a:pPr marL="1905" marR="0" lvl="0" indent="-344805"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例</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12</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：鸡兔同笼问题。假设共有鸡、兔30只，脚90只，求鸡、兔各有多少只。</a:t>
            </a:r>
          </a:p>
          <a:p>
            <a:pPr marL="1905" marR="0" lvl="0" indent="-344805"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1905" marR="0" lvl="0" indent="-344805"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for ji in range(0, 31):</a:t>
            </a:r>
          </a:p>
          <a:p>
            <a:pPr marL="1905" marR="0" lvl="0" indent="-344805"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if 2*ji + (30-ji)*4 == 90:</a:t>
            </a:r>
          </a:p>
          <a:p>
            <a:pPr marL="1905" marR="0" lvl="0" indent="-344805"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print('ji:', ji, ' tu:', 30-ji)</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58369"/>
          <p:cNvSpPr>
            <a:spLocks noGrp="1" noRot="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3.5 案例精选</a:t>
            </a:r>
          </a:p>
        </p:txBody>
      </p:sp>
      <p:sp>
        <p:nvSpPr>
          <p:cNvPr id="58371" name="文本占位符 58370"/>
          <p:cNvSpPr>
            <a:spLocks noGrp="1"/>
          </p:cNvSpPr>
          <p:nvPr>
            <p:ph idx="1"/>
          </p:nvPr>
        </p:nvSpPr>
        <p:spPr/>
        <p:txBody>
          <a:bodyPr/>
          <a:lstStyle/>
          <a:p>
            <a:pPr marL="1905" marR="0" lvl="0" indent="-19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例</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13</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：编写程序，输出由</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2</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3</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4</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这四个数字组成的每位数都不相同的所有三位数。</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digits = (1, 2, 3, 4)</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for i in digits:</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for j in digits:</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for k in digits:</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if i!=j and j!=k and i!=k:</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print(i*100+j*10+k)</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59393"/>
          <p:cNvSpPr>
            <a:spLocks noGrp="1" noRot="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3.5 案例精选</a:t>
            </a:r>
          </a:p>
        </p:txBody>
      </p:sp>
      <p:sp>
        <p:nvSpPr>
          <p:cNvPr id="59395" name="文本占位符 59394"/>
          <p:cNvSpPr>
            <a:spLocks noGrp="1"/>
          </p:cNvSpPr>
          <p:nvPr>
            <p:ph idx="1"/>
          </p:nvPr>
        </p:nvSpPr>
        <p:spPr/>
        <p:txBody>
          <a:bodyPr/>
          <a:lstStyle/>
          <a:p>
            <a:pPr marL="1905" marR="0" lvl="0" indent="-19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从代码优化的角度来讲，上面这段代码并不是很好，其中有些判断完全可以在外层循环来做，从而提高运行效率，即下面形式的代码运行效率比上面的一段代码要高一些，您可以自行测试。</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digits = (1, 2, 3, 4)</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for i in digits:</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for j in digits:</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if j==i:</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continue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for k in digits:</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if k==i or k==j:</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continue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print(i*100+j*10+k)</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60417"/>
          <p:cNvSpPr>
            <a:spLocks noGrp="1" noRot="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rPr>
              <a:t>3.5 案例精选</a:t>
            </a:r>
          </a:p>
        </p:txBody>
      </p:sp>
      <p:sp>
        <p:nvSpPr>
          <p:cNvPr id="60419" name="文本占位符 60418"/>
          <p:cNvSpPr>
            <a:spLocks noGrp="1"/>
          </p:cNvSpPr>
          <p:nvPr>
            <p:ph idx="1"/>
          </p:nvPr>
        </p:nvSpPr>
        <p:spPr/>
        <p:txBody>
          <a:bodyPr/>
          <a:lstStyle/>
          <a:p>
            <a:pPr marL="1905" marR="0" lvl="0" indent="-19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例</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14</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：编写程序，生成一个含有</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20</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个随机数的列表，要求所有元素不相同，并且每个元素的值介于</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到</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100</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之间。</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import random</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x = []</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while True: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if len(x)==20: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break</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n = random.randint(1, 100)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if n not in x:</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x.append(n)</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print(x)</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print(len(x))</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print(sorted(x))</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sym typeface="宋体" panose="02010600030101010101" pitchFamily="2" charset="-122"/>
              </a:rPr>
              <a:t>3.5 案例精选</a:t>
            </a:r>
            <a:endPar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mj-lt"/>
              <a:ea typeface="+mj-ea"/>
              <a:cs typeface="+mj-cs"/>
            </a:endParaRPr>
          </a:p>
        </p:txBody>
      </p:sp>
      <p:sp>
        <p:nvSpPr>
          <p:cNvPr id="3" name="内容占位符 2"/>
          <p:cNvSpPr>
            <a:spLocks noGrp="1"/>
          </p:cNvSpPr>
          <p:nvPr>
            <p:ph idx="1"/>
          </p:nvPr>
        </p:nvSpPr>
        <p:spPr/>
        <p:txBody>
          <a:bodyPr/>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例15 编写程序，计算组合数C(n,i)，即从n个元素中任选i个，有多少种选法。</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根据组合数定义，需要计算3个数的阶乘，在很多编程语言中都很难直接使用整型变量表示大数的阶乘结果，虽然Python并不存在这个问题，但是计算大数的阶乘仍需要相当多的时间。本例提供另一种计算方法：以Cni(8,3)为例，按定义式展开为Cni(8,3)=8!/3!/(8-3)!=(8*7*6*5*4*3*2*1)/(3*2*1)/(5*4*3*2*1)，对于(5,8]区间的数，分子上出现一次而分母上没出现；(3,5]区间的数在分子、分母上各出现一次；[1,3]区间的数分子上出现一次而分母上出现两次。</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sym typeface="宋体" panose="02010600030101010101" pitchFamily="2" charset="-122"/>
              </a:rPr>
              <a:t>3.5 案例精选</a:t>
            </a:r>
            <a:endPar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mj-lt"/>
              <a:ea typeface="+mj-ea"/>
              <a:cs typeface="+mj-cs"/>
            </a:endParaRPr>
          </a:p>
        </p:txBody>
      </p:sp>
      <p:sp>
        <p:nvSpPr>
          <p:cNvPr id="62466" name="内容占位符 2"/>
          <p:cNvSpPr>
            <a:spLocks noGrp="1"/>
          </p:cNvSpPr>
          <p:nvPr>
            <p:ph idx="1"/>
          </p:nvPr>
        </p:nvSpPr>
        <p:spPr/>
        <p:txBody>
          <a:bodyPr wrap="square" lIns="91440" tIns="45720" rIns="91440" bIns="45720" anchor="t"/>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def Cni1(n,i):</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if not (isinstance(n,int) and isinstance(i,int) and n&gt;=i):</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print('n and i must be integers and n must be larger than or equal to i.')</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return</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result = 1</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Min, Max = min(i,n-i), max(i,n-i)</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for i in range(n,0,-1):</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if i&gt;Max:</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result *= i</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elif i&lt;=Min:</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result /= i</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return result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1"/>
          <p:cNvSpPr>
            <a:spLocks noGrp="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j-ea"/>
                <a:cs typeface="+mj-cs"/>
                <a:sym typeface="宋体" panose="02010600030101010101" pitchFamily="2" charset="-122"/>
              </a:rPr>
              <a:t>3.5 案例精选</a:t>
            </a:r>
            <a:endPar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mj-lt"/>
              <a:ea typeface="+mj-ea"/>
              <a:cs typeface="+mj-cs"/>
            </a:endParaRPr>
          </a:p>
        </p:txBody>
      </p:sp>
      <p:sp>
        <p:nvSpPr>
          <p:cNvPr id="3" name="内容占位符 2"/>
          <p:cNvSpPr>
            <a:spLocks noGrp="1"/>
          </p:cNvSpPr>
          <p:nvPr>
            <p:ph idx="1"/>
          </p:nvPr>
        </p:nvSpPr>
        <p:spPr/>
        <p:txBody>
          <a:bodyPr/>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例16 编写程序，计算理财产品收益。</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理财产品比定期存款的周期短，利息和本金一起滚动，不同于定期存款收益的计算方法。</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def licai(base, rate, days):</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#初始投资金额</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result = base</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#整除，用来计算一年可以滚动多少期</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times = 365//days</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for i in range(times):</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result = result +result*rate/365*days</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return result</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#14天理财，利率0.0385，投资10万</a:t>
            </a: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print(licai(100000, 0.0385, 14))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8433"/>
          <p:cNvSpPr>
            <a:spLocks noGrp="1" noRot="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1">
                <a:ln>
                  <a:noFill/>
                </a:ln>
                <a:solidFill>
                  <a:schemeClr val="tx1"/>
                </a:solidFill>
                <a:effectLst>
                  <a:outerShdw blurRad="38100" dist="38100" dir="2700000">
                    <a:srgbClr val="000000"/>
                  </a:outerShdw>
                </a:effectLst>
                <a:uLnTx/>
                <a:uFillTx/>
                <a:latin typeface="+mj-lt"/>
                <a:ea typeface="+mj-ea"/>
                <a:cs typeface="+mj-cs"/>
              </a:rPr>
              <a:t>3.1 </a:t>
            </a: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mj-lt"/>
                <a:ea typeface="+mj-ea"/>
                <a:cs typeface="+mj-cs"/>
              </a:rPr>
              <a:t>条件表达式</a:t>
            </a:r>
          </a:p>
        </p:txBody>
      </p:sp>
      <p:sp>
        <p:nvSpPr>
          <p:cNvPr id="18434" name="文本占位符 18434"/>
          <p:cNvSpPr>
            <a:spLocks noGrp="1"/>
          </p:cNvSpPr>
          <p:nvPr>
            <p:ph idx="1"/>
          </p:nvPr>
        </p:nvSpPr>
        <p:spPr/>
        <p:txBody>
          <a:bodyPr wrap="square" lIns="91440" tIns="45720" rIns="91440" bIns="45720" anchor="t"/>
          <a:lstStyle/>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if 3: #</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使用整数作为条件表达式</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print(5)</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5</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 = [1, 2, 3]</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if a: #</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使用列表作为条件表达式</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a:t>
            </a: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print(a)	</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 2, 3]</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a = []</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if a:</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print(a)</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else:</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print('empty')</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empty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9457"/>
          <p:cNvSpPr>
            <a:spLocks noGrp="1" noRot="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1">
                <a:ln>
                  <a:noFill/>
                </a:ln>
                <a:solidFill>
                  <a:schemeClr val="tx1"/>
                </a:solidFill>
                <a:effectLst>
                  <a:outerShdw blurRad="38100" dist="38100" dir="2700000">
                    <a:srgbClr val="000000"/>
                  </a:outerShdw>
                </a:effectLst>
                <a:uLnTx/>
                <a:uFillTx/>
                <a:latin typeface="+mj-lt"/>
                <a:ea typeface="+mj-ea"/>
                <a:cs typeface="+mj-cs"/>
              </a:rPr>
              <a:t>3.1 </a:t>
            </a: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mj-lt"/>
                <a:ea typeface="+mj-ea"/>
                <a:cs typeface="+mj-cs"/>
              </a:rPr>
              <a:t>条件表达式</a:t>
            </a:r>
          </a:p>
        </p:txBody>
      </p:sp>
      <p:sp>
        <p:nvSpPr>
          <p:cNvPr id="19458" name="文本占位符 19458"/>
          <p:cNvSpPr>
            <a:spLocks noGrp="1"/>
          </p:cNvSpPr>
          <p:nvPr>
            <p:ph idx="1"/>
          </p:nvPr>
        </p:nvSpPr>
        <p:spPr/>
        <p:txBody>
          <a:bodyPr wrap="square" lIns="91440" tIns="45720" rIns="91440" bIns="45720" anchor="t"/>
          <a:lstStyle/>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i = s = 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while i &lt;= 10: #</a:t>
            </a: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使用关系表达式作为条件表达式</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a:t>
            </a: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 += i</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i += 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print(s)</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55</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i = s = 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while True: #</a:t>
            </a: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使用常量</a:t>
            </a: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True</a:t>
            </a: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作为条件表达式</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a:t>
            </a: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 += i</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i += 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if i &gt; 10: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break</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print(s)</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55</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s = 0</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for i in range(0, 11, 1):</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    s += i</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print(s)</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16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55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20481"/>
          <p:cNvSpPr>
            <a:spLocks noGrp="1" noRot="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1">
                <a:ln>
                  <a:noFill/>
                </a:ln>
                <a:solidFill>
                  <a:schemeClr val="tx1"/>
                </a:solidFill>
                <a:effectLst>
                  <a:outerShdw blurRad="38100" dist="38100" dir="2700000">
                    <a:srgbClr val="000000"/>
                  </a:outerShdw>
                </a:effectLst>
                <a:uLnTx/>
                <a:uFillTx/>
                <a:latin typeface="+mj-lt"/>
                <a:ea typeface="+mj-ea"/>
                <a:cs typeface="+mj-cs"/>
              </a:rPr>
              <a:t>3.1 </a:t>
            </a: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mj-lt"/>
                <a:ea typeface="+mj-ea"/>
                <a:cs typeface="+mj-cs"/>
              </a:rPr>
              <a:t>条件表达式</a:t>
            </a:r>
          </a:p>
        </p:txBody>
      </p:sp>
      <p:sp>
        <p:nvSpPr>
          <p:cNvPr id="20482" name="文本占位符 20482"/>
          <p:cNvSpPr>
            <a:spLocks noGrp="1"/>
          </p:cNvSpPr>
          <p:nvPr>
            <p:ph idx="1"/>
          </p:nvPr>
        </p:nvSpPr>
        <p:spPr/>
        <p:txBody>
          <a:bodyPr wrap="square" lIns="91440" tIns="45720" rIns="91440" bIns="45720" anchor="t"/>
          <a:lstStyle/>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比较特殊的运算符还有逻辑运算符“</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and”</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和“</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or”</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，这两个运算符具有短路求值或惰性求值的特点，简单地说，就是只计算必须计算的表达式的值。</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在设计条件表达式时，在表示复杂条件时如果能够巧妙利用逻辑运算符“</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and”</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和“</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or”</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的短路求值或惰性求值特性，可以大幅度提高程序的运行效率，减少不必要的计算与判断。</a:t>
            </a:r>
          </a:p>
          <a:p>
            <a:pPr marL="342900" marR="0" lvl="0" indent="-342900" algn="l" defTabSz="914400" rtl="0" eaLnBrk="0" fontAlgn="base" latinLnBrk="0" hangingPunct="0">
              <a:lnSpc>
                <a:spcPct val="90000"/>
              </a:lnSpc>
              <a:spcBef>
                <a:spcPct val="20000"/>
              </a:spcBef>
              <a:spcAft>
                <a:spcPct val="0"/>
              </a:spcAft>
              <a:buClr>
                <a:schemeClr val="hlink"/>
              </a:buClr>
              <a:buSzPct val="75000"/>
              <a:buFont typeface="Wingdings" panose="05000000000000000000" pitchFamily="2" charset="2"/>
              <a:buChar char="l"/>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以“</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and”</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为例，对于表达式“表达式</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 and </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表达式</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2”</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而言，如果“表达式</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1”</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的值为“</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False”</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或其他等价值时，不论“表达式</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2”</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的值是什么，整个表达式的值都是“</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False”</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，此时“表达式</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2”</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的值无论是什么都不影响整个表达式的值，因此将不会被计算，从而减少不必要的计算和判断。</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21505"/>
          <p:cNvSpPr>
            <a:spLocks noGrp="1" noRot="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1">
                <a:ln>
                  <a:noFill/>
                </a:ln>
                <a:solidFill>
                  <a:schemeClr val="tx1"/>
                </a:solidFill>
                <a:effectLst>
                  <a:outerShdw blurRad="38100" dist="38100" dir="2700000">
                    <a:srgbClr val="000000"/>
                  </a:outerShdw>
                </a:effectLst>
                <a:uLnTx/>
                <a:uFillTx/>
                <a:latin typeface="+mj-lt"/>
                <a:ea typeface="+mj-ea"/>
                <a:cs typeface="+mj-cs"/>
              </a:rPr>
              <a:t>3.1 </a:t>
            </a: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mj-lt"/>
                <a:ea typeface="+mj-ea"/>
                <a:cs typeface="+mj-cs"/>
              </a:rPr>
              <a:t>条件表达式</a:t>
            </a:r>
          </a:p>
        </p:txBody>
      </p:sp>
      <p:sp>
        <p:nvSpPr>
          <p:cNvPr id="21507" name="文本占位符 21506"/>
          <p:cNvSpPr>
            <a:spLocks noGrp="1"/>
          </p:cNvSpPr>
          <p:nvPr>
            <p:ph idx="1"/>
          </p:nvPr>
        </p:nvSpPr>
        <p:spPr/>
        <p:txBody>
          <a:bodyPr/>
          <a:lstStyle/>
          <a:p>
            <a:pPr lvl="0">
              <a:lnSpc>
                <a:spcPct val="80000"/>
              </a:lnSpc>
              <a:buFont typeface="Wingdings" panose="05000000000000000000" pitchFamily="2" charset="2"/>
              <a:buChar char="n"/>
            </a:pPr>
            <a:r>
              <a:rPr lang="" altLang="en-US" sz="2400" dirty="0">
                <a:effectLst>
                  <a:outerShdw blurRad="38100" dist="38100" dir="2700000">
                    <a:srgbClr val="FFFFFF"/>
                  </a:outerShdw>
                </a:effectLst>
                <a:latin typeface="宋体" panose="02010600030101010101" pitchFamily="2" charset="-122"/>
              </a:rPr>
              <a:t>在设计条件表达式时，如果能够大概预测不同条件失败的概率，并将多个条件根据“and”和“or”运算的短路求值特性进行组织，可以大幅度提高程序运行效率。例如，下面的函数用来使用用户指定的分隔符将多个字符串连接成一个字符串，如果用户没有指定分隔符则使用逗号。</a:t>
            </a:r>
          </a:p>
          <a:p>
            <a:pPr lvl="0">
              <a:lnSpc>
                <a:spcPct val="80000"/>
              </a:lnSpc>
              <a:buNone/>
            </a:pPr>
            <a:r>
              <a:rPr lang="" altLang="zh-CN" sz="2000" dirty="0">
                <a:effectLst>
                  <a:outerShdw blurRad="38100" dist="38100" dir="2700000">
                    <a:srgbClr val="FFFFFF"/>
                  </a:outerShdw>
                </a:effectLst>
                <a:latin typeface="宋体" panose="02010600030101010101" pitchFamily="2" charset="-122"/>
              </a:rPr>
              <a:t>&gt;&gt;&gt; def Join(chList, sep=None):</a:t>
            </a:r>
          </a:p>
          <a:p>
            <a:pPr lvl="0">
              <a:lnSpc>
                <a:spcPct val="80000"/>
              </a:lnSpc>
              <a:buNone/>
            </a:pPr>
            <a:r>
              <a:rPr lang="" altLang="zh-CN" sz="2000" dirty="0">
                <a:effectLst>
                  <a:outerShdw blurRad="38100" dist="38100" dir="2700000">
                    <a:srgbClr val="FFFFFF"/>
                  </a:outerShdw>
                </a:effectLst>
                <a:latin typeface="宋体" panose="02010600030101010101" pitchFamily="2" charset="-122"/>
              </a:rPr>
              <a:t>	    return (sep or ',').join(chList)</a:t>
            </a:r>
          </a:p>
          <a:p>
            <a:pPr lvl="0">
              <a:lnSpc>
                <a:spcPct val="80000"/>
              </a:lnSpc>
              <a:buNone/>
            </a:pPr>
            <a:r>
              <a:rPr lang="" altLang="zh-CN" sz="2000" dirty="0">
                <a:effectLst>
                  <a:outerShdw blurRad="38100" dist="38100" dir="2700000">
                    <a:srgbClr val="FFFFFF"/>
                  </a:outerShdw>
                </a:effectLst>
                <a:latin typeface="宋体" panose="02010600030101010101" pitchFamily="2" charset="-122"/>
              </a:rPr>
              <a:t>&gt;&gt;&gt; chTest = ['1', '2', '3', '4', '5']</a:t>
            </a:r>
          </a:p>
          <a:p>
            <a:pPr lvl="0">
              <a:lnSpc>
                <a:spcPct val="80000"/>
              </a:lnSpc>
              <a:buNone/>
            </a:pPr>
            <a:r>
              <a:rPr lang="" altLang="zh-CN" sz="2000" dirty="0">
                <a:effectLst>
                  <a:outerShdw blurRad="38100" dist="38100" dir="2700000">
                    <a:srgbClr val="FFFFFF"/>
                  </a:outerShdw>
                </a:effectLst>
                <a:latin typeface="宋体" panose="02010600030101010101" pitchFamily="2" charset="-122"/>
              </a:rPr>
              <a:t>&gt;&gt;&gt; Join(chTest)</a:t>
            </a:r>
          </a:p>
          <a:p>
            <a:pPr lvl="0">
              <a:lnSpc>
                <a:spcPct val="80000"/>
              </a:lnSpc>
              <a:buNone/>
            </a:pPr>
            <a:r>
              <a:rPr lang="" altLang="zh-CN" sz="2000" dirty="0">
                <a:effectLst>
                  <a:outerShdw blurRad="38100" dist="38100" dir="2700000">
                    <a:srgbClr val="FFFFFF"/>
                  </a:outerShdw>
                </a:effectLst>
                <a:latin typeface="宋体" panose="02010600030101010101" pitchFamily="2" charset="-122"/>
              </a:rPr>
              <a:t>'1,2,3,4,5'</a:t>
            </a:r>
          </a:p>
          <a:p>
            <a:pPr lvl="0">
              <a:lnSpc>
                <a:spcPct val="80000"/>
              </a:lnSpc>
              <a:buNone/>
            </a:pPr>
            <a:r>
              <a:rPr lang="" altLang="zh-CN" sz="2000" dirty="0">
                <a:effectLst>
                  <a:outerShdw blurRad="38100" dist="38100" dir="2700000">
                    <a:srgbClr val="FFFFFF"/>
                  </a:outerShdw>
                </a:effectLst>
                <a:latin typeface="宋体" panose="02010600030101010101" pitchFamily="2" charset="-122"/>
              </a:rPr>
              <a:t>&gt;&gt;&gt; Join(chTest, ':')</a:t>
            </a:r>
          </a:p>
          <a:p>
            <a:pPr lvl="0">
              <a:lnSpc>
                <a:spcPct val="80000"/>
              </a:lnSpc>
              <a:buNone/>
            </a:pPr>
            <a:r>
              <a:rPr lang="" altLang="zh-CN" sz="2000" dirty="0">
                <a:effectLst>
                  <a:outerShdw blurRad="38100" dist="38100" dir="2700000">
                    <a:srgbClr val="FFFFFF"/>
                  </a:outerShdw>
                </a:effectLst>
                <a:latin typeface="宋体" panose="02010600030101010101" pitchFamily="2" charset="-122"/>
              </a:rPr>
              <a:t>'1:2:3:4:5'</a:t>
            </a:r>
          </a:p>
          <a:p>
            <a:pPr lvl="0">
              <a:lnSpc>
                <a:spcPct val="80000"/>
              </a:lnSpc>
              <a:buNone/>
            </a:pPr>
            <a:r>
              <a:rPr lang="" altLang="zh-CN" sz="2000" dirty="0">
                <a:effectLst>
                  <a:outerShdw blurRad="38100" dist="38100" dir="2700000">
                    <a:srgbClr val="FFFFFF"/>
                  </a:outerShdw>
                </a:effectLst>
                <a:latin typeface="宋体" panose="02010600030101010101" pitchFamily="2" charset="-122"/>
              </a:rPr>
              <a:t>&gt;&gt;&gt; Join(chTest, ' ')</a:t>
            </a:r>
          </a:p>
          <a:p>
            <a:pPr lvl="0">
              <a:lnSpc>
                <a:spcPct val="80000"/>
              </a:lnSpc>
              <a:buNone/>
            </a:pPr>
            <a:r>
              <a:rPr lang="" altLang="zh-CN" sz="2000" dirty="0">
                <a:effectLst>
                  <a:outerShdw blurRad="38100" dist="38100" dir="2700000">
                    <a:srgbClr val="FFFFFF"/>
                  </a:outerShdw>
                </a:effectLst>
                <a:latin typeface="宋体" panose="02010600030101010101" pitchFamily="2" charset="-122"/>
              </a:rPr>
              <a:t>'1 2 3 4 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22529"/>
          <p:cNvSpPr>
            <a:spLocks noGrp="1" noRot="1"/>
          </p:cNvSpPr>
          <p:nvPr>
            <p:ph type="title"/>
          </p:nvPr>
        </p:nvSpPr>
        <p:spPr/>
        <p:txBody>
          <a:bodyPr wrap="square" lIns="91440" tIns="45720" rIns="91440" bIns="45720"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1">
                <a:ln>
                  <a:noFill/>
                </a:ln>
                <a:solidFill>
                  <a:schemeClr val="tx1"/>
                </a:solidFill>
                <a:effectLst>
                  <a:outerShdw blurRad="38100" dist="38100" dir="2700000">
                    <a:srgbClr val="000000"/>
                  </a:outerShdw>
                </a:effectLst>
                <a:uLnTx/>
                <a:uFillTx/>
                <a:latin typeface="+mj-lt"/>
                <a:ea typeface="+mj-ea"/>
                <a:cs typeface="+mj-cs"/>
              </a:rPr>
              <a:t>3.1 </a:t>
            </a:r>
            <a:r>
              <a:rPr kumimoji="0" lang="zh-CN" altLang="en-US" sz="4400" b="1" i="0" u="none" strike="noStrike" kern="1200" cap="none" spc="0" normalizeH="0" baseline="0" noProof="1">
                <a:ln>
                  <a:noFill/>
                </a:ln>
                <a:solidFill>
                  <a:schemeClr val="tx1"/>
                </a:solidFill>
                <a:effectLst>
                  <a:outerShdw blurRad="38100" dist="38100" dir="2700000">
                    <a:srgbClr val="000000"/>
                  </a:outerShdw>
                </a:effectLst>
                <a:uLnTx/>
                <a:uFillTx/>
                <a:latin typeface="+mj-lt"/>
                <a:ea typeface="+mj-ea"/>
                <a:cs typeface="+mj-cs"/>
              </a:rPr>
              <a:t>条件表达式</a:t>
            </a:r>
          </a:p>
        </p:txBody>
      </p:sp>
      <p:sp>
        <p:nvSpPr>
          <p:cNvPr id="22531" name="文本占位符 22530"/>
          <p:cNvSpPr>
            <a:spLocks noGrp="1"/>
          </p:cNvSpPr>
          <p:nvPr>
            <p:ph idx="1"/>
          </p:nvPr>
        </p:nvSpPr>
        <p:spPr/>
        <p:txBody>
          <a:bodyPr/>
          <a:lstStyle/>
          <a:p>
            <a:pPr marL="342900" marR="0" lvl="0" indent="-342900" algn="l" defTabSz="914400" rtl="0" eaLnBrk="0" fontAlgn="base" latinLnBrk="0" hangingPunct="0">
              <a:lnSpc>
                <a:spcPct val="80000"/>
              </a:lnSpc>
              <a:spcBef>
                <a:spcPct val="20000"/>
              </a:spcBef>
              <a:spcAft>
                <a:spcPct val="0"/>
              </a:spcAft>
              <a:buClr>
                <a:schemeClr val="hlink"/>
              </a:buClr>
              <a:buSzPct val="75000"/>
              <a:buFont typeface="Wingdings" panose="05000000000000000000" charset="0"/>
              <a:buChar char="n"/>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另外，在</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Python</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中，条件表达式中不允许使用赋值运算符“</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，避免了其他语言中误将关系运算符“</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写作赋值运算符“</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带来的麻烦，例如下面的代码，在条件表达式中使用赋值运算符“</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将抛出异常，提示语法错误。</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endParaRP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if a=3:</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SyntaxError: invalid syntax</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&gt;&gt;&gt; if (a=3) and (b=4):	</a:t>
            </a:r>
          </a:p>
          <a:p>
            <a:pPr marL="1905" marR="0" lvl="0" indent="-344805" algn="l" defTabSz="914400" rtl="0" eaLnBrk="0" fontAlgn="base" latinLnBrk="0" hangingPunct="0">
              <a:lnSpc>
                <a:spcPct val="80000"/>
              </a:lnSpc>
              <a:spcBef>
                <a:spcPct val="20000"/>
              </a:spcBef>
              <a:spcAft>
                <a:spcPct val="0"/>
              </a:spcAft>
              <a:buClr>
                <a:schemeClr val="hlink"/>
              </a:buClr>
              <a:buSzPct val="75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anose="02010600030101010101" pitchFamily="2" charset="-122"/>
                <a:ea typeface="+mn-ea"/>
                <a:cs typeface="+mn-cs"/>
              </a:rPr>
              <a:t>SyntaxError: invalid syntax</a:t>
            </a:r>
          </a:p>
        </p:txBody>
      </p:sp>
    </p:spTree>
  </p:cSld>
  <p:clrMapOvr>
    <a:masterClrMapping/>
  </p:clrMapOvr>
</p:sld>
</file>

<file path=ppt/theme/theme1.xml><?xml version="1.0" encoding="utf-8"?>
<a:theme xmlns:a="http://schemas.openxmlformats.org/drawingml/2006/main" name="1_Orbit">
  <a:themeElements>
    <a:clrScheme name="">
      <a:dk1>
        <a:srgbClr val="FFFFFF"/>
      </a:dk1>
      <a:lt1>
        <a:srgbClr val="19191D"/>
      </a:lt1>
      <a:dk2>
        <a:srgbClr val="DDDDDD"/>
      </a:dk2>
      <a:lt2>
        <a:srgbClr val="6D776E"/>
      </a:lt2>
      <a:accent1>
        <a:srgbClr val="0099CC"/>
      </a:accent1>
      <a:accent2>
        <a:srgbClr val="939EA9"/>
      </a:accent2>
      <a:accent3>
        <a:srgbClr val="AAAAAA"/>
      </a:accent3>
      <a:accent4>
        <a:srgbClr val="DCDCDC"/>
      </a:accent4>
      <a:accent5>
        <a:srgbClr val="AACAE2"/>
      </a:accent5>
      <a:accent6>
        <a:srgbClr val="838D97"/>
      </a:accent6>
      <a:hlink>
        <a:srgbClr val="FFCC00"/>
      </a:hlink>
      <a:folHlink>
        <a:srgbClr val="BD8949"/>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1_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1_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1_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1_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1_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1_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1_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
      <a:clrScheme name="1_Orbit 10">
        <a:dk1>
          <a:srgbClr val="010199"/>
        </a:dk1>
        <a:lt1>
          <a:srgbClr val="FFFFFF"/>
        </a:lt1>
        <a:dk2>
          <a:srgbClr val="292929"/>
        </a:dk2>
        <a:lt2>
          <a:srgbClr val="B2B2B2"/>
        </a:lt2>
        <a:accent1>
          <a:srgbClr val="3399FF"/>
        </a:accent1>
        <a:accent2>
          <a:srgbClr val="666699"/>
        </a:accent2>
        <a:accent3>
          <a:srgbClr val="ACACAC"/>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1_Orbit 11">
        <a:dk1>
          <a:srgbClr val="000050"/>
        </a:dk1>
        <a:lt1>
          <a:srgbClr val="FFFFFF"/>
        </a:lt1>
        <a:dk2>
          <a:srgbClr val="292929"/>
        </a:dk2>
        <a:lt2>
          <a:srgbClr val="B2B2B2"/>
        </a:lt2>
        <a:accent1>
          <a:srgbClr val="3399FF"/>
        </a:accent1>
        <a:accent2>
          <a:srgbClr val="666699"/>
        </a:accent2>
        <a:accent3>
          <a:srgbClr val="ACACAC"/>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1_Orbit 12">
        <a:dk1>
          <a:srgbClr val="6D776E"/>
        </a:dk1>
        <a:lt1>
          <a:srgbClr val="FFFFFF"/>
        </a:lt1>
        <a:dk2>
          <a:srgbClr val="19191D"/>
        </a:dk2>
        <a:lt2>
          <a:srgbClr val="DDDDDD"/>
        </a:lt2>
        <a:accent1>
          <a:srgbClr val="0099CC"/>
        </a:accent1>
        <a:accent2>
          <a:srgbClr val="939EA9"/>
        </a:accent2>
        <a:accent3>
          <a:srgbClr val="ABABAB"/>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TCPIP_Chapter 1 Introduction</Template>
  <TotalTime>108</TotalTime>
  <Words>3344</Words>
  <Application>Microsoft Office PowerPoint</Application>
  <PresentationFormat>全屏显示(4:3)</PresentationFormat>
  <Paragraphs>486</Paragraphs>
  <Slides>49</Slides>
  <Notes>0</Notes>
  <HiddenSlides>0</HiddenSlides>
  <MMClips>0</MMClips>
  <ScaleCrop>false</ScaleCrop>
  <HeadingPairs>
    <vt:vector size="4" baseType="variant">
      <vt:variant>
        <vt:lpstr>主题</vt:lpstr>
      </vt:variant>
      <vt:variant>
        <vt:i4>1</vt:i4>
      </vt:variant>
      <vt:variant>
        <vt:lpstr>幻灯片标题</vt:lpstr>
      </vt:variant>
      <vt:variant>
        <vt:i4>49</vt:i4>
      </vt:variant>
    </vt:vector>
  </HeadingPairs>
  <TitlesOfParts>
    <vt:vector size="50" baseType="lpstr">
      <vt:lpstr>1_Orbit</vt:lpstr>
      <vt:lpstr>Python编程</vt:lpstr>
      <vt:lpstr>第3章 选择与循环</vt:lpstr>
      <vt:lpstr>3.1 条件表达式</vt:lpstr>
      <vt:lpstr>3.1 条件表达式</vt:lpstr>
      <vt:lpstr>3.1 条件表达式</vt:lpstr>
      <vt:lpstr>3.1 条件表达式</vt:lpstr>
      <vt:lpstr>3.1 条件表达式</vt:lpstr>
      <vt:lpstr>3.1 条件表达式</vt:lpstr>
      <vt:lpstr>3.1 条件表达式</vt:lpstr>
      <vt:lpstr>3.2.1 单分支选择结构</vt:lpstr>
      <vt:lpstr>3.2.2 双分支结构</vt:lpstr>
      <vt:lpstr>3.2.2 双分支结构</vt:lpstr>
      <vt:lpstr>3.2.2 双分支结构</vt:lpstr>
      <vt:lpstr>3.2.3 多分支结构</vt:lpstr>
      <vt:lpstr>3.2.3 多分支结构</vt:lpstr>
      <vt:lpstr>3.2.4 选择结构的嵌套</vt:lpstr>
      <vt:lpstr>3.2.4 选择结构的嵌套</vt:lpstr>
      <vt:lpstr>3.2.5 选择结构应用</vt:lpstr>
      <vt:lpstr>3.2.5 选择结构应用</vt:lpstr>
      <vt:lpstr>3.2.5 选择结构应用</vt:lpstr>
      <vt:lpstr>3.2.5 选择结构应用</vt:lpstr>
      <vt:lpstr>3.2.5 选择结构应用</vt:lpstr>
      <vt:lpstr>3.3.1 for循环与while循环</vt:lpstr>
      <vt:lpstr>3.3.1 for循环与while循环</vt:lpstr>
      <vt:lpstr>3.3.1 for循环与while循环</vt:lpstr>
      <vt:lpstr>3.3.2 循环结构的优化</vt:lpstr>
      <vt:lpstr>3.3.2 循环结构的优化</vt:lpstr>
      <vt:lpstr>3.3.2 循环结构的优化</vt:lpstr>
      <vt:lpstr>3.4  break和continue语句</vt:lpstr>
      <vt:lpstr>3.4  break和continue语句</vt:lpstr>
      <vt:lpstr>3.4  break和continue语句</vt:lpstr>
      <vt:lpstr>3.4  break和continue语句</vt:lpstr>
      <vt:lpstr>3.4  break和continue语句</vt:lpstr>
      <vt:lpstr>3.4  break和continue语句</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lpstr>3.5 案例精选</vt:lpstr>
    </vt:vector>
  </TitlesOfParts>
  <Company>电子科技大学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TCP/IP协议原理</dc:title>
  <dc:subject>1-3章</dc:subject>
  <dc:creator>吴凡</dc:creator>
  <dc:description>引言、模型、底层网络技术</dc:description>
  <cp:lastModifiedBy>zhangzhen</cp:lastModifiedBy>
  <cp:revision>224</cp:revision>
  <dcterms:created xsi:type="dcterms:W3CDTF">2003-01-21T09:43:48Z</dcterms:created>
  <dcterms:modified xsi:type="dcterms:W3CDTF">2016-11-08T09:40:37Z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2052-10.1.0.5973</vt:lpwstr>
  </property>
</Properties>
</file>