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911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50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-8178"/>
            <a:ext cx="68199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15169"/>
            <a:ext cx="5184576" cy="233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60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55435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40968"/>
            <a:ext cx="47053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8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63722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8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276"/>
            <a:ext cx="6444972" cy="533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4" y="3071350"/>
            <a:ext cx="1800225" cy="222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51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0648"/>
            <a:ext cx="70104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7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4664"/>
            <a:ext cx="61341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336628"/>
                  </p:ext>
                </p:extLst>
              </p:nvPr>
            </p:nvGraphicFramePr>
            <p:xfrm>
              <a:off x="582308" y="3717033"/>
              <a:ext cx="8352844" cy="24888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658114">
                      <a:extLst>
                        <a:ext uri="{9D8B030D-6E8A-4147-A177-3AD203B41FA5}">
                          <a16:colId xmlns:a16="http://schemas.microsoft.com/office/drawing/2014/main" xmlns="" val="3711468454"/>
                        </a:ext>
                      </a:extLst>
                    </a:gridCol>
                    <a:gridCol w="2910013">
                      <a:extLst>
                        <a:ext uri="{9D8B030D-6E8A-4147-A177-3AD203B41FA5}">
                          <a16:colId xmlns:a16="http://schemas.microsoft.com/office/drawing/2014/main" xmlns="" val="3888426100"/>
                        </a:ext>
                      </a:extLst>
                    </a:gridCol>
                    <a:gridCol w="2784717">
                      <a:extLst>
                        <a:ext uri="{9D8B030D-6E8A-4147-A177-3AD203B41FA5}">
                          <a16:colId xmlns:a16="http://schemas.microsoft.com/office/drawing/2014/main" xmlns="" val="2911098082"/>
                        </a:ext>
                      </a:extLst>
                    </a:gridCol>
                  </a:tblGrid>
                  <a:tr h="398016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函数</a:t>
                          </a:r>
                          <a:endParaRPr lang="zh-CN" sz="21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译码器</a:t>
                          </a:r>
                          <a:endParaRPr lang="zh-CN" sz="21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87845613"/>
                      </a:ext>
                    </a:extLst>
                  </a:tr>
                  <a:tr h="5227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高电平译码输出有效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低电平译码输出有效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97297104"/>
                      </a:ext>
                    </a:extLst>
                  </a:tr>
                  <a:tr h="522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译码输出端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100" i="1" kern="10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1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2100" i="1" kern="10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1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sz="2100" i="1" kern="10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sz="2100" i="1" kern="100">
                                            <a:effectLst/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2100" i="1" kern="10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sz="2100" i="1" kern="100">
                                            <a:effectLst/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1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2100" i="1" kern="10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1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sz="2100" i="1" kern="100"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sz="2100" i="1" kern="100">
                                            <a:effectLst/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5756795"/>
                      </a:ext>
                    </a:extLst>
                  </a:tr>
                  <a:tr h="522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最小项之和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外加或门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外加与非门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10297769"/>
                      </a:ext>
                    </a:extLst>
                  </a:tr>
                  <a:tr h="522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最大项之积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外加或非门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外加与门</a:t>
                          </a:r>
                          <a:endParaRPr lang="zh-CN" sz="21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293316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336628"/>
                  </p:ext>
                </p:extLst>
              </p:nvPr>
            </p:nvGraphicFramePr>
            <p:xfrm>
              <a:off x="582308" y="3717033"/>
              <a:ext cx="8352844" cy="24888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65811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1468454"/>
                        </a:ext>
                      </a:extLst>
                    </a:gridCol>
                    <a:gridCol w="29100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888426100"/>
                        </a:ext>
                      </a:extLst>
                    </a:gridCol>
                    <a:gridCol w="278471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911098082"/>
                        </a:ext>
                      </a:extLst>
                    </a:gridCol>
                  </a:tblGrid>
                  <a:tr h="398016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函数</a:t>
                          </a:r>
                          <a:endParaRPr lang="zh-CN" sz="21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译码器</a:t>
                          </a:r>
                          <a:endParaRPr lang="zh-CN" sz="21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87845613"/>
                      </a:ext>
                    </a:extLst>
                  </a:tr>
                  <a:tr h="52270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高电平译码输出有效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低电平译码输出有效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197297104"/>
                      </a:ext>
                    </a:extLst>
                  </a:tr>
                  <a:tr h="522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译码输出端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1614" t="-195349" r="-958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19534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5756795"/>
                      </a:ext>
                    </a:extLst>
                  </a:tr>
                  <a:tr h="522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最小项之和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外加或门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外加与非门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10297769"/>
                      </a:ext>
                    </a:extLst>
                  </a:tr>
                  <a:tr h="522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最大项之积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外加或非门</a:t>
                          </a:r>
                          <a:endParaRPr lang="zh-CN" sz="21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10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外加与门</a:t>
                          </a:r>
                          <a:endParaRPr lang="zh-CN" sz="21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41131" marR="141131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293316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89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058499" cy="351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39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7" y="476672"/>
            <a:ext cx="8424513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90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全屏显示(4:3)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4</cp:revision>
  <dcterms:created xsi:type="dcterms:W3CDTF">2021-01-08T01:01:28Z</dcterms:created>
  <dcterms:modified xsi:type="dcterms:W3CDTF">2021-01-08T01:21:50Z</dcterms:modified>
</cp:coreProperties>
</file>