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0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27D686-8F91-4976-97C5-F87F0DF8BB8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437D-585F-41DB-BB5A-ACD12F8F3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B8C6B-06E8-4A13-99A6-C4E956CE3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流量抓取分析</a:t>
            </a:r>
          </a:p>
        </p:txBody>
      </p:sp>
    </p:spTree>
    <p:extLst>
      <p:ext uri="{BB962C8B-B14F-4D97-AF65-F5344CB8AC3E}">
        <p14:creationId xmlns:p14="http://schemas.microsoft.com/office/powerpoint/2010/main" val="2528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AA24-504F-46B8-B78D-B320F8F5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74B1-8104-4FD2-9969-66227C35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5065"/>
            <a:ext cx="10058400" cy="4328563"/>
          </a:xfrm>
        </p:spPr>
        <p:txBody>
          <a:bodyPr>
            <a:normAutofit/>
          </a:bodyPr>
          <a:lstStyle/>
          <a:p>
            <a:r>
              <a:rPr lang="zh-CN" altLang="en-US" sz="24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内容要求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Python/Java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数据包抓取，并提取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时间戳、源地址、目的地址、协议、总长度、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mf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offset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、校验码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个字段的值。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分别采用以下过滤设置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与网络中某一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主机进行交互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的流量：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host 1.1.1.1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与网络中某以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地址的主机交互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的流量：</a:t>
            </a:r>
            <a:r>
              <a:rPr lang="en-US" altLang="zh-CN" sz="18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ether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host </a:t>
            </a:r>
            <a:r>
              <a:rPr lang="en-GB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1c:4d:70:21:a3:a9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来源于网路中某一个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的主机流量：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host 1.1.1.1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某端口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的流量：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port 80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除了某端口之外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的流量：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!port 80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捕获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某协议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的流量：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4CA76-D370-CC4B-D50F-C00E430C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55F9E-F77A-1EF7-B193-440B442D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理解示例</a:t>
            </a:r>
            <a:r>
              <a:rPr lang="en-US" altLang="zh-CN" dirty="0"/>
              <a:t>1</a:t>
            </a:r>
            <a:r>
              <a:rPr lang="zh-CN" altLang="en-US" dirty="0"/>
              <a:t>或示例</a:t>
            </a:r>
            <a:r>
              <a:rPr lang="en-US" altLang="zh-CN" dirty="0"/>
              <a:t>2</a:t>
            </a:r>
            <a:r>
              <a:rPr lang="zh-CN" altLang="en-US" dirty="0"/>
              <a:t>程序，进行适当修改。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时间戳信息不在</a:t>
            </a:r>
            <a:r>
              <a:rPr lang="en-US" altLang="zh-CN" dirty="0"/>
              <a:t>IP</a:t>
            </a:r>
            <a:r>
              <a:rPr lang="zh-CN" altLang="en-US" dirty="0"/>
              <a:t>数据包首部，可采用原始数据的时间戳信息如</a:t>
            </a:r>
            <a:r>
              <a:rPr lang="en-GB" altLang="zh-CN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packet.time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1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F7EF-0E87-427A-AD3B-23F80A05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06292-6753-436B-8685-4D269F79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10" y="1808254"/>
            <a:ext cx="10058400" cy="4023360"/>
          </a:xfrm>
        </p:spPr>
        <p:txBody>
          <a:bodyPr/>
          <a:lstStyle/>
          <a:p>
            <a:r>
              <a:rPr lang="zh-CN" altLang="en-US" sz="20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作业提交：</a:t>
            </a:r>
            <a:endParaRPr lang="en-US" altLang="zh-CN" sz="20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1.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提交内容：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实验报告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：按照实验报告模板要求的完成，包括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截屏记录</a:t>
            </a:r>
            <a:r>
              <a:rPr lang="zh-CN" altLang="zh-CN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抓取分析每一种数据包的方法、过程（源码）、结果</a:t>
            </a:r>
            <a:r>
              <a:rPr lang="zh-CN" altLang="en-US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与分析</a:t>
            </a:r>
            <a:r>
              <a:rPr lang="zh-CN" altLang="en-US" spc="-50" dirty="0">
                <a:latin typeface="+mj-lt"/>
                <a:ea typeface="+mj-ea"/>
                <a:cs typeface="+mj-cs"/>
              </a:rPr>
              <a:t>。</a:t>
            </a:r>
            <a:endParaRPr lang="en-US" altLang="zh-CN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抓取的数据包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，作为附件一并上传。 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截止时间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：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000" spc="-50" dirty="0">
                <a:latin typeface="+mj-lt"/>
                <a:ea typeface="+mj-ea"/>
                <a:cs typeface="+mj-cs"/>
              </a:rPr>
              <a:t>电子版作业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上交时间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：</a:t>
            </a:r>
            <a:r>
              <a:rPr lang="en-US" altLang="zh-CN" dirty="0"/>
              <a:t>2023-11-24 10:00</a:t>
            </a:r>
            <a:r>
              <a:rPr lang="zh-CN" altLang="en-US" dirty="0"/>
              <a:t>前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验收时间</a:t>
            </a:r>
            <a:r>
              <a:rPr lang="zh-CN" altLang="en-US" dirty="0"/>
              <a:t>：</a:t>
            </a:r>
            <a:r>
              <a:rPr lang="en-US" altLang="zh-CN" dirty="0"/>
              <a:t> 2023-11-24 </a:t>
            </a:r>
            <a:r>
              <a:rPr lang="zh-CN" altLang="en-US" dirty="0"/>
              <a:t>课堂验收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1783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255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Calibri</vt:lpstr>
      <vt:lpstr>Calibri Light</vt:lpstr>
      <vt:lpstr>Times New Roman</vt:lpstr>
      <vt:lpstr>回顾</vt:lpstr>
      <vt:lpstr>实验二</vt:lpstr>
      <vt:lpstr>实验要求</vt:lpstr>
      <vt:lpstr>实验要点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qbao</dc:creator>
  <cp:lastModifiedBy>qbao</cp:lastModifiedBy>
  <cp:revision>21</cp:revision>
  <dcterms:created xsi:type="dcterms:W3CDTF">2022-11-09T14:22:37Z</dcterms:created>
  <dcterms:modified xsi:type="dcterms:W3CDTF">2023-11-17T02:25:39Z</dcterms:modified>
</cp:coreProperties>
</file>