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42"/>
  </p:handoutMasterIdLst>
  <p:sldIdLst>
    <p:sldId id="1056" r:id="rId3"/>
    <p:sldId id="618" r:id="rId5"/>
    <p:sldId id="819" r:id="rId6"/>
    <p:sldId id="1005" r:id="rId7"/>
    <p:sldId id="1087" r:id="rId8"/>
    <p:sldId id="1030" r:id="rId9"/>
    <p:sldId id="1082" r:id="rId10"/>
    <p:sldId id="1088" r:id="rId11"/>
    <p:sldId id="1089" r:id="rId12"/>
    <p:sldId id="1090" r:id="rId13"/>
    <p:sldId id="1091" r:id="rId14"/>
    <p:sldId id="1092" r:id="rId15"/>
    <p:sldId id="1093" r:id="rId16"/>
    <p:sldId id="1094" r:id="rId17"/>
    <p:sldId id="1095" r:id="rId18"/>
    <p:sldId id="1083" r:id="rId19"/>
    <p:sldId id="1096" r:id="rId20"/>
    <p:sldId id="1097" r:id="rId21"/>
    <p:sldId id="1098" r:id="rId22"/>
    <p:sldId id="1099" r:id="rId23"/>
    <p:sldId id="1100" r:id="rId24"/>
    <p:sldId id="1101" r:id="rId25"/>
    <p:sldId id="1102" r:id="rId26"/>
    <p:sldId id="1103" r:id="rId27"/>
    <p:sldId id="1104" r:id="rId28"/>
    <p:sldId id="1105" r:id="rId29"/>
    <p:sldId id="1106" r:id="rId30"/>
    <p:sldId id="1107" r:id="rId31"/>
    <p:sldId id="1108" r:id="rId32"/>
    <p:sldId id="1109" r:id="rId33"/>
    <p:sldId id="1110" r:id="rId34"/>
    <p:sldId id="1111" r:id="rId35"/>
    <p:sldId id="1113" r:id="rId36"/>
    <p:sldId id="1112" r:id="rId37"/>
    <p:sldId id="1114" r:id="rId38"/>
    <p:sldId id="1115" r:id="rId39"/>
    <p:sldId id="1116" r:id="rId40"/>
    <p:sldId id="1117" r:id="rId4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8" autoAdjust="0"/>
    <p:restoredTop sz="80935" autoAdjust="0"/>
  </p:normalViewPr>
  <p:slideViewPr>
    <p:cSldViewPr>
      <p:cViewPr>
        <p:scale>
          <a:sx n="123" d="100"/>
          <a:sy n="123" d="100"/>
        </p:scale>
        <p:origin x="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3054" y="-114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5EBAD-0CCB-8C44-9B7C-5018C60E09F1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AF09BD-EFFC-7E48-B950-342900735E1B}">
      <dgm:prSet phldrT="[Text]"/>
      <dgm:spPr/>
      <dgm:t>
        <a:bodyPr/>
        <a:lstStyle/>
        <a:p>
          <a:r>
            <a:rPr lang="en-US" dirty="0" err="1"/>
            <a:t>早期</a:t>
          </a:r>
          <a:endParaRPr lang="en-US" dirty="0"/>
        </a:p>
      </dgm:t>
    </dgm:pt>
    <dgm:pt modelId="{3C35E1BF-F4D8-1448-AD97-E3741EF8C35C}" cxnId="{75D8481B-8522-9149-A2F6-A91FA179623E}" type="parTrans">
      <dgm:prSet/>
      <dgm:spPr/>
      <dgm:t>
        <a:bodyPr/>
        <a:lstStyle/>
        <a:p>
          <a:endParaRPr lang="en-US"/>
        </a:p>
      </dgm:t>
    </dgm:pt>
    <dgm:pt modelId="{FBB3A755-595D-0941-9BD3-68F78D2891E2}" cxnId="{75D8481B-8522-9149-A2F6-A91FA179623E}" type="sibTrans">
      <dgm:prSet/>
      <dgm:spPr/>
      <dgm:t>
        <a:bodyPr/>
        <a:lstStyle/>
        <a:p>
          <a:endParaRPr lang="en-US"/>
        </a:p>
      </dgm:t>
    </dgm:pt>
    <dgm:pt modelId="{39312E72-EB12-8F4D-A306-DF13CF6D4C55}">
      <dgm:prSet phldrT="[Text]"/>
      <dgm:spPr/>
      <dgm:t>
        <a:bodyPr/>
        <a:lstStyle/>
        <a:p>
          <a:r>
            <a:rPr lang="en-US" altLang="zh-CN" dirty="0"/>
            <a:t>Python</a:t>
          </a:r>
          <a:r>
            <a:rPr lang="zh-CN" altLang="en-US" dirty="0"/>
            <a:t>服务被编写为</a:t>
          </a:r>
          <a:r>
            <a:rPr lang="en-US" altLang="zh-CN" dirty="0"/>
            <a:t>CGI</a:t>
          </a:r>
          <a:r>
            <a:rPr lang="zh-CN" altLang="en-US" dirty="0"/>
            <a:t>脚本</a:t>
          </a:r>
          <a:endParaRPr lang="en-US" dirty="0"/>
        </a:p>
      </dgm:t>
    </dgm:pt>
    <dgm:pt modelId="{0A224142-EF90-B641-86ED-BF17F4EE76EE}" cxnId="{61FE502C-4ACD-4648-8632-AE251BB269DB}" type="parTrans">
      <dgm:prSet/>
      <dgm:spPr/>
      <dgm:t>
        <a:bodyPr/>
        <a:lstStyle/>
        <a:p>
          <a:endParaRPr lang="en-US"/>
        </a:p>
      </dgm:t>
    </dgm:pt>
    <dgm:pt modelId="{CCB7E0AD-C712-8049-BC60-C3D3E3E31329}" cxnId="{61FE502C-4ACD-4648-8632-AE251BB269DB}" type="sibTrans">
      <dgm:prSet/>
      <dgm:spPr/>
      <dgm:t>
        <a:bodyPr/>
        <a:lstStyle/>
        <a:p>
          <a:endParaRPr lang="en-US"/>
        </a:p>
      </dgm:t>
    </dgm:pt>
    <dgm:pt modelId="{E819DB30-BC3D-3549-B508-870BDF46C00C}">
      <dgm:prSet phldrT="[Text]"/>
      <dgm:spPr/>
      <dgm:t>
        <a:bodyPr/>
        <a:lstStyle/>
        <a:p>
          <a:r>
            <a:rPr lang="en-US" dirty="0" err="1"/>
            <a:t>为每个请求启动新进程</a:t>
          </a:r>
          <a:r>
            <a:rPr lang="zh-CN" altLang="en-US" dirty="0"/>
            <a:t>，</a:t>
          </a:r>
          <a:r>
            <a:rPr lang="en-US" dirty="0" err="1"/>
            <a:t>多进程模式</a:t>
          </a:r>
          <a:endParaRPr lang="en-US" dirty="0"/>
        </a:p>
      </dgm:t>
    </dgm:pt>
    <dgm:pt modelId="{476589B3-1ADB-0842-AB77-CBBB9B720C70}" cxnId="{56A968EA-CCFD-D946-8ED0-4C3BF2D0691A}" type="parTrans">
      <dgm:prSet/>
      <dgm:spPr/>
      <dgm:t>
        <a:bodyPr/>
        <a:lstStyle/>
        <a:p>
          <a:endParaRPr lang="en-US"/>
        </a:p>
      </dgm:t>
    </dgm:pt>
    <dgm:pt modelId="{F3EE7A82-80BA-DA45-8F89-A8F30C22DDAB}" cxnId="{56A968EA-CCFD-D946-8ED0-4C3BF2D0691A}" type="sibTrans">
      <dgm:prSet/>
      <dgm:spPr/>
      <dgm:t>
        <a:bodyPr/>
        <a:lstStyle/>
        <a:p>
          <a:endParaRPr lang="en-US"/>
        </a:p>
      </dgm:t>
    </dgm:pt>
    <dgm:pt modelId="{F459C1F3-152F-3542-8BC8-48CCFF79A829}">
      <dgm:prSet phldrT="[Text]"/>
      <dgm:spPr/>
      <dgm:t>
        <a:bodyPr/>
        <a:lstStyle/>
        <a:p>
          <a:r>
            <a:rPr lang="en-US" dirty="0" err="1"/>
            <a:t>中期</a:t>
          </a:r>
          <a:endParaRPr lang="en-US" dirty="0"/>
        </a:p>
      </dgm:t>
    </dgm:pt>
    <dgm:pt modelId="{04AD1180-3361-E544-AC44-5D684C2261E2}" cxnId="{D5A0147F-E299-FC44-821A-DA6D805DB9CE}" type="parTrans">
      <dgm:prSet/>
      <dgm:spPr/>
      <dgm:t>
        <a:bodyPr/>
        <a:lstStyle/>
        <a:p>
          <a:endParaRPr lang="en-US"/>
        </a:p>
      </dgm:t>
    </dgm:pt>
    <dgm:pt modelId="{613B9277-8E37-FA40-BF53-1A461AB636DD}" cxnId="{D5A0147F-E299-FC44-821A-DA6D805DB9CE}" type="sibTrans">
      <dgm:prSet/>
      <dgm:spPr/>
      <dgm:t>
        <a:bodyPr/>
        <a:lstStyle/>
        <a:p>
          <a:endParaRPr lang="en-US"/>
        </a:p>
      </dgm:t>
    </dgm:pt>
    <dgm:pt modelId="{B4E26AFF-7E18-AE45-A202-020781BCFAB5}">
      <dgm:prSet phldrT="[Text]"/>
      <dgm:spPr/>
      <dgm:t>
        <a:bodyPr/>
        <a:lstStyle/>
        <a:p>
          <a:r>
            <a:rPr lang="en-US" dirty="0" err="1"/>
            <a:t>Python标准库中加入http</a:t>
          </a:r>
          <a:r>
            <a:rPr lang="en-US" altLang="zh-CN" dirty="0" err="1"/>
            <a:t>.server</a:t>
          </a:r>
          <a:r>
            <a:rPr lang="zh-CN" altLang="en-US" dirty="0"/>
            <a:t>模块</a:t>
          </a:r>
          <a:endParaRPr lang="en-US" dirty="0"/>
        </a:p>
      </dgm:t>
    </dgm:pt>
    <dgm:pt modelId="{4EE8F4CC-0643-5247-A97F-7ED69BBFF9F5}" cxnId="{F7B65954-DCC9-D74C-98F0-ABE39D46F85F}" type="parTrans">
      <dgm:prSet/>
      <dgm:spPr/>
      <dgm:t>
        <a:bodyPr/>
        <a:lstStyle/>
        <a:p>
          <a:endParaRPr lang="en-US"/>
        </a:p>
      </dgm:t>
    </dgm:pt>
    <dgm:pt modelId="{7276B323-2775-F947-A2EF-963EB806402E}" cxnId="{F7B65954-DCC9-D74C-98F0-ABE39D46F85F}" type="sibTrans">
      <dgm:prSet/>
      <dgm:spPr/>
      <dgm:t>
        <a:bodyPr/>
        <a:lstStyle/>
        <a:p>
          <a:endParaRPr lang="en-US"/>
        </a:p>
      </dgm:t>
    </dgm:pt>
    <dgm:pt modelId="{5FE035F7-2DF3-3C42-B75D-22622965C0E2}">
      <dgm:prSet phldrT="[Text]"/>
      <dgm:spPr/>
      <dgm:t>
        <a:bodyPr/>
        <a:lstStyle/>
        <a:p>
          <a:r>
            <a:rPr lang="en-US" dirty="0" err="1"/>
            <a:t>嵌入到Apache服务器的</a:t>
          </a:r>
          <a:r>
            <a:rPr lang="en-US" altLang="zh-CN" dirty="0" err="1"/>
            <a:t>mod_python</a:t>
          </a:r>
          <a:r>
            <a:rPr lang="zh-CN" altLang="en-US" dirty="0"/>
            <a:t>模块</a:t>
          </a:r>
          <a:endParaRPr lang="en-US" dirty="0"/>
        </a:p>
      </dgm:t>
    </dgm:pt>
    <dgm:pt modelId="{75ED766E-7CB7-1848-8F42-50FF6B953E32}" cxnId="{4E8989AD-56BA-3B41-9914-1827C5AB36F6}" type="parTrans">
      <dgm:prSet/>
      <dgm:spPr/>
      <dgm:t>
        <a:bodyPr/>
        <a:lstStyle/>
        <a:p>
          <a:endParaRPr lang="en-US"/>
        </a:p>
      </dgm:t>
    </dgm:pt>
    <dgm:pt modelId="{2D67DCD4-DEE4-134D-9AC6-65CDD1310C57}" cxnId="{4E8989AD-56BA-3B41-9914-1827C5AB36F6}" type="sibTrans">
      <dgm:prSet/>
      <dgm:spPr/>
      <dgm:t>
        <a:bodyPr/>
        <a:lstStyle/>
        <a:p>
          <a:endParaRPr lang="en-US"/>
        </a:p>
      </dgm:t>
    </dgm:pt>
    <dgm:pt modelId="{76842FB6-1283-314B-B924-59B6B909F1B3}">
      <dgm:prSet phldrT="[Text]"/>
      <dgm:spPr/>
      <dgm:t>
        <a:bodyPr/>
        <a:lstStyle/>
        <a:p>
          <a:r>
            <a:rPr lang="en-US" dirty="0" err="1"/>
            <a:t>近期</a:t>
          </a:r>
          <a:endParaRPr lang="en-US" dirty="0"/>
        </a:p>
      </dgm:t>
    </dgm:pt>
    <dgm:pt modelId="{C67660BE-0006-7A4D-B306-21347FDEF0DA}" cxnId="{A4AED75B-54D0-6D4D-BB65-5D6A3B8EB77B}" type="parTrans">
      <dgm:prSet/>
      <dgm:spPr/>
      <dgm:t>
        <a:bodyPr/>
        <a:lstStyle/>
        <a:p>
          <a:endParaRPr lang="en-US"/>
        </a:p>
      </dgm:t>
    </dgm:pt>
    <dgm:pt modelId="{E20BA5A3-7D20-C24F-A134-A9059A18511B}" cxnId="{A4AED75B-54D0-6D4D-BB65-5D6A3B8EB77B}" type="sibTrans">
      <dgm:prSet/>
      <dgm:spPr/>
      <dgm:t>
        <a:bodyPr/>
        <a:lstStyle/>
        <a:p>
          <a:endParaRPr lang="en-US"/>
        </a:p>
      </dgm:t>
    </dgm:pt>
    <dgm:pt modelId="{F4E154B0-5268-944E-8ADB-4C101A2761ED}">
      <dgm:prSet phldrT="[Text]"/>
      <dgm:spPr/>
      <dgm:t>
        <a:bodyPr/>
        <a:lstStyle/>
        <a:p>
          <a:r>
            <a:rPr lang="en-US" dirty="0" err="1"/>
            <a:t>提出WSGI</a:t>
          </a:r>
          <a:r>
            <a:rPr lang="zh-CN" altLang="en-US" dirty="0"/>
            <a:t>（</a:t>
          </a:r>
          <a:r>
            <a:rPr lang="en-US" altLang="zh-CN" dirty="0"/>
            <a:t>Web</a:t>
          </a:r>
          <a:r>
            <a:rPr lang="zh-CN" altLang="en-US" dirty="0"/>
            <a:t>服务器网关接口）</a:t>
          </a:r>
          <a:endParaRPr lang="en-US" dirty="0"/>
        </a:p>
      </dgm:t>
    </dgm:pt>
    <dgm:pt modelId="{0C9F80BB-16E5-CE46-B950-D2B483EB318F}" cxnId="{6E3D0E8C-65C7-6E45-9E7D-D194023235D5}" type="parTrans">
      <dgm:prSet/>
      <dgm:spPr/>
      <dgm:t>
        <a:bodyPr/>
        <a:lstStyle/>
        <a:p>
          <a:endParaRPr lang="en-US"/>
        </a:p>
      </dgm:t>
    </dgm:pt>
    <dgm:pt modelId="{8978E3E7-4CAD-0A47-AF2F-EAA4C2B2C428}" cxnId="{6E3D0E8C-65C7-6E45-9E7D-D194023235D5}" type="sibTrans">
      <dgm:prSet/>
      <dgm:spPr/>
      <dgm:t>
        <a:bodyPr/>
        <a:lstStyle/>
        <a:p>
          <a:endParaRPr lang="en-US"/>
        </a:p>
      </dgm:t>
    </dgm:pt>
    <dgm:pt modelId="{5D1EADD5-FD37-F24A-ABFE-ABE6A2ACD300}">
      <dgm:prSet phldrT="[Text]"/>
      <dgm:spPr/>
      <dgm:t>
        <a:bodyPr/>
        <a:lstStyle/>
        <a:p>
          <a:r>
            <a:rPr lang="en-US" dirty="0" err="1"/>
            <a:t>各大Web服务器跟进支持</a:t>
          </a:r>
          <a:endParaRPr lang="en-US" dirty="0"/>
        </a:p>
      </dgm:t>
    </dgm:pt>
    <dgm:pt modelId="{08ECB267-30D6-B340-BE06-3F29F5D23F62}" cxnId="{ED60688D-E9DB-EC4D-ABA5-6199C618CD1A}" type="parTrans">
      <dgm:prSet/>
      <dgm:spPr/>
      <dgm:t>
        <a:bodyPr/>
        <a:lstStyle/>
        <a:p>
          <a:endParaRPr lang="en-US"/>
        </a:p>
      </dgm:t>
    </dgm:pt>
    <dgm:pt modelId="{DD470033-AFA9-4242-8D90-952CC86BCBE9}" cxnId="{ED60688D-E9DB-EC4D-ABA5-6199C618CD1A}" type="sibTrans">
      <dgm:prSet/>
      <dgm:spPr/>
      <dgm:t>
        <a:bodyPr/>
        <a:lstStyle/>
        <a:p>
          <a:endParaRPr lang="en-US"/>
        </a:p>
      </dgm:t>
    </dgm:pt>
    <dgm:pt modelId="{67164E39-57CE-624A-A538-41E1D540C08F}">
      <dgm:prSet phldrT="[Text]"/>
      <dgm:spPr/>
      <dgm:t>
        <a:bodyPr/>
        <a:lstStyle/>
        <a:p>
          <a:r>
            <a:rPr lang="en-US" dirty="0" err="1"/>
            <a:t>使用Python进行HTTP操作的标准方法</a:t>
          </a:r>
          <a:endParaRPr lang="en-US" dirty="0"/>
        </a:p>
      </dgm:t>
    </dgm:pt>
    <dgm:pt modelId="{FA3B3891-4077-314C-A1F9-D1EA17709C23}" cxnId="{6DA6F7A7-BFB6-D441-90D4-6B6B8110C30C}" type="parTrans">
      <dgm:prSet/>
      <dgm:spPr/>
      <dgm:t>
        <a:bodyPr/>
        <a:lstStyle/>
        <a:p>
          <a:endParaRPr lang="en-US"/>
        </a:p>
      </dgm:t>
    </dgm:pt>
    <dgm:pt modelId="{2EA0B277-88B0-E044-8658-867A04FF84A6}" cxnId="{6DA6F7A7-BFB6-D441-90D4-6B6B8110C30C}" type="sibTrans">
      <dgm:prSet/>
      <dgm:spPr/>
      <dgm:t>
        <a:bodyPr/>
        <a:lstStyle/>
        <a:p>
          <a:endParaRPr lang="en-US"/>
        </a:p>
      </dgm:t>
    </dgm:pt>
    <dgm:pt modelId="{9449201F-7DC4-CC4A-9EA0-13EC6BF94D2B}" type="pres">
      <dgm:prSet presAssocID="{8645EBAD-0CCB-8C44-9B7C-5018C60E09F1}" presName="linearFlow" presStyleCnt="0">
        <dgm:presLayoutVars>
          <dgm:dir/>
          <dgm:animLvl val="lvl"/>
          <dgm:resizeHandles val="exact"/>
        </dgm:presLayoutVars>
      </dgm:prSet>
      <dgm:spPr/>
    </dgm:pt>
    <dgm:pt modelId="{9DCAAEBC-E0E1-4E47-9CB1-889ED8227998}" type="pres">
      <dgm:prSet presAssocID="{3CAF09BD-EFFC-7E48-B950-342900735E1B}" presName="composite" presStyleCnt="0"/>
      <dgm:spPr/>
    </dgm:pt>
    <dgm:pt modelId="{8B0B29CF-2CAA-0146-A412-8607A5FABBD8}" type="pres">
      <dgm:prSet presAssocID="{3CAF09BD-EFFC-7E48-B950-342900735E1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45DA902-2F87-C749-84AB-35C1E5E15ABA}" type="pres">
      <dgm:prSet presAssocID="{3CAF09BD-EFFC-7E48-B950-342900735E1B}" presName="descendantText" presStyleLbl="alignAcc1" presStyleIdx="0" presStyleCnt="3">
        <dgm:presLayoutVars>
          <dgm:bulletEnabled val="1"/>
        </dgm:presLayoutVars>
      </dgm:prSet>
      <dgm:spPr/>
    </dgm:pt>
    <dgm:pt modelId="{C8900CB6-CCF1-FC4F-BC0F-C1563DBC2453}" type="pres">
      <dgm:prSet presAssocID="{FBB3A755-595D-0941-9BD3-68F78D2891E2}" presName="sp" presStyleCnt="0"/>
      <dgm:spPr/>
    </dgm:pt>
    <dgm:pt modelId="{F7028D9A-D1B7-F544-BC13-E9443B882B5A}" type="pres">
      <dgm:prSet presAssocID="{F459C1F3-152F-3542-8BC8-48CCFF79A829}" presName="composite" presStyleCnt="0"/>
      <dgm:spPr/>
    </dgm:pt>
    <dgm:pt modelId="{7B2BC9EB-6EB9-1348-884A-3B88AB0393D0}" type="pres">
      <dgm:prSet presAssocID="{F459C1F3-152F-3542-8BC8-48CCFF79A829}" presName="parentText" presStyleLbl="alignNode1" presStyleIdx="1" presStyleCnt="3" custLinFactNeighborX="-87828" custLinFactNeighborY="0">
        <dgm:presLayoutVars>
          <dgm:chMax val="1"/>
          <dgm:bulletEnabled val="1"/>
        </dgm:presLayoutVars>
      </dgm:prSet>
      <dgm:spPr/>
    </dgm:pt>
    <dgm:pt modelId="{FC8E0305-FDF9-694C-921B-F6538B2F8AA6}" type="pres">
      <dgm:prSet presAssocID="{F459C1F3-152F-3542-8BC8-48CCFF79A829}" presName="descendantText" presStyleLbl="alignAcc1" presStyleIdx="1" presStyleCnt="3">
        <dgm:presLayoutVars>
          <dgm:bulletEnabled val="1"/>
        </dgm:presLayoutVars>
      </dgm:prSet>
      <dgm:spPr/>
    </dgm:pt>
    <dgm:pt modelId="{B3D1D9F2-280A-9A4D-97AE-14293FE8E313}" type="pres">
      <dgm:prSet presAssocID="{613B9277-8E37-FA40-BF53-1A461AB636DD}" presName="sp" presStyleCnt="0"/>
      <dgm:spPr/>
    </dgm:pt>
    <dgm:pt modelId="{6091D5C2-69B0-A349-AFF5-E6A12DC3E8EF}" type="pres">
      <dgm:prSet presAssocID="{76842FB6-1283-314B-B924-59B6B909F1B3}" presName="composite" presStyleCnt="0"/>
      <dgm:spPr/>
    </dgm:pt>
    <dgm:pt modelId="{B01ECBD0-E5D3-A241-9061-C773F29F6C15}" type="pres">
      <dgm:prSet presAssocID="{76842FB6-1283-314B-B924-59B6B909F1B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51678B2-FEB4-A84C-BC0B-FA73D43852CC}" type="pres">
      <dgm:prSet presAssocID="{76842FB6-1283-314B-B924-59B6B909F1B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5D8481B-8522-9149-A2F6-A91FA179623E}" srcId="{8645EBAD-0CCB-8C44-9B7C-5018C60E09F1}" destId="{3CAF09BD-EFFC-7E48-B950-342900735E1B}" srcOrd="0" destOrd="0" parTransId="{3C35E1BF-F4D8-1448-AD97-E3741EF8C35C}" sibTransId="{FBB3A755-595D-0941-9BD3-68F78D2891E2}"/>
    <dgm:cxn modelId="{61FE502C-4ACD-4648-8632-AE251BB269DB}" srcId="{3CAF09BD-EFFC-7E48-B950-342900735E1B}" destId="{39312E72-EB12-8F4D-A306-DF13CF6D4C55}" srcOrd="0" destOrd="0" parTransId="{0A224142-EF90-B641-86ED-BF17F4EE76EE}" sibTransId="{CCB7E0AD-C712-8049-BC60-C3D3E3E31329}"/>
    <dgm:cxn modelId="{F651082E-0190-284D-B2E6-E064A7973113}" type="presOf" srcId="{39312E72-EB12-8F4D-A306-DF13CF6D4C55}" destId="{145DA902-2F87-C749-84AB-35C1E5E15ABA}" srcOrd="0" destOrd="0" presId="urn:microsoft.com/office/officeart/2005/8/layout/chevron2"/>
    <dgm:cxn modelId="{8FEF8630-A3DB-3447-9E34-57C674D49689}" type="presOf" srcId="{F4E154B0-5268-944E-8ADB-4C101A2761ED}" destId="{851678B2-FEB4-A84C-BC0B-FA73D43852CC}" srcOrd="0" destOrd="0" presId="urn:microsoft.com/office/officeart/2005/8/layout/chevron2"/>
    <dgm:cxn modelId="{BEC9E339-A904-D149-B37E-C779E45914FA}" type="presOf" srcId="{67164E39-57CE-624A-A538-41E1D540C08F}" destId="{851678B2-FEB4-A84C-BC0B-FA73D43852CC}" srcOrd="0" destOrd="2" presId="urn:microsoft.com/office/officeart/2005/8/layout/chevron2"/>
    <dgm:cxn modelId="{B3F2884A-658C-D540-8460-C9DB8509D232}" type="presOf" srcId="{5FE035F7-2DF3-3C42-B75D-22622965C0E2}" destId="{FC8E0305-FDF9-694C-921B-F6538B2F8AA6}" srcOrd="0" destOrd="1" presId="urn:microsoft.com/office/officeart/2005/8/layout/chevron2"/>
    <dgm:cxn modelId="{F7B65954-DCC9-D74C-98F0-ABE39D46F85F}" srcId="{F459C1F3-152F-3542-8BC8-48CCFF79A829}" destId="{B4E26AFF-7E18-AE45-A202-020781BCFAB5}" srcOrd="0" destOrd="0" parTransId="{4EE8F4CC-0643-5247-A97F-7ED69BBFF9F5}" sibTransId="{7276B323-2775-F947-A2EF-963EB806402E}"/>
    <dgm:cxn modelId="{A4AED75B-54D0-6D4D-BB65-5D6A3B8EB77B}" srcId="{8645EBAD-0CCB-8C44-9B7C-5018C60E09F1}" destId="{76842FB6-1283-314B-B924-59B6B909F1B3}" srcOrd="2" destOrd="0" parTransId="{C67660BE-0006-7A4D-B306-21347FDEF0DA}" sibTransId="{E20BA5A3-7D20-C24F-A134-A9059A18511B}"/>
    <dgm:cxn modelId="{D5A0147F-E299-FC44-821A-DA6D805DB9CE}" srcId="{8645EBAD-0CCB-8C44-9B7C-5018C60E09F1}" destId="{F459C1F3-152F-3542-8BC8-48CCFF79A829}" srcOrd="1" destOrd="0" parTransId="{04AD1180-3361-E544-AC44-5D684C2261E2}" sibTransId="{613B9277-8E37-FA40-BF53-1A461AB636DD}"/>
    <dgm:cxn modelId="{6E3D0E8C-65C7-6E45-9E7D-D194023235D5}" srcId="{76842FB6-1283-314B-B924-59B6B909F1B3}" destId="{F4E154B0-5268-944E-8ADB-4C101A2761ED}" srcOrd="0" destOrd="0" parTransId="{0C9F80BB-16E5-CE46-B950-D2B483EB318F}" sibTransId="{8978E3E7-4CAD-0A47-AF2F-EAA4C2B2C428}"/>
    <dgm:cxn modelId="{ED60688D-E9DB-EC4D-ABA5-6199C618CD1A}" srcId="{76842FB6-1283-314B-B924-59B6B909F1B3}" destId="{5D1EADD5-FD37-F24A-ABFE-ABE6A2ACD300}" srcOrd="1" destOrd="0" parTransId="{08ECB267-30D6-B340-BE06-3F29F5D23F62}" sibTransId="{DD470033-AFA9-4242-8D90-952CC86BCBE9}"/>
    <dgm:cxn modelId="{4072D2A2-556D-FA42-840D-9FE0CE14013A}" type="presOf" srcId="{5D1EADD5-FD37-F24A-ABFE-ABE6A2ACD300}" destId="{851678B2-FEB4-A84C-BC0B-FA73D43852CC}" srcOrd="0" destOrd="1" presId="urn:microsoft.com/office/officeart/2005/8/layout/chevron2"/>
    <dgm:cxn modelId="{6DA6F7A7-BFB6-D441-90D4-6B6B8110C30C}" srcId="{76842FB6-1283-314B-B924-59B6B909F1B3}" destId="{67164E39-57CE-624A-A538-41E1D540C08F}" srcOrd="2" destOrd="0" parTransId="{FA3B3891-4077-314C-A1F9-D1EA17709C23}" sibTransId="{2EA0B277-88B0-E044-8658-867A04FF84A6}"/>
    <dgm:cxn modelId="{4E8989AD-56BA-3B41-9914-1827C5AB36F6}" srcId="{F459C1F3-152F-3542-8BC8-48CCFF79A829}" destId="{5FE035F7-2DF3-3C42-B75D-22622965C0E2}" srcOrd="1" destOrd="0" parTransId="{75ED766E-7CB7-1848-8F42-50FF6B953E32}" sibTransId="{2D67DCD4-DEE4-134D-9AC6-65CDD1310C57}"/>
    <dgm:cxn modelId="{6ACB50CC-F87F-6D48-8245-8D6132F77B67}" type="presOf" srcId="{B4E26AFF-7E18-AE45-A202-020781BCFAB5}" destId="{FC8E0305-FDF9-694C-921B-F6538B2F8AA6}" srcOrd="0" destOrd="0" presId="urn:microsoft.com/office/officeart/2005/8/layout/chevron2"/>
    <dgm:cxn modelId="{0CF0F0E9-7BF0-9343-B298-D0209513BF29}" type="presOf" srcId="{76842FB6-1283-314B-B924-59B6B909F1B3}" destId="{B01ECBD0-E5D3-A241-9061-C773F29F6C15}" srcOrd="0" destOrd="0" presId="urn:microsoft.com/office/officeart/2005/8/layout/chevron2"/>
    <dgm:cxn modelId="{56A968EA-CCFD-D946-8ED0-4C3BF2D0691A}" srcId="{3CAF09BD-EFFC-7E48-B950-342900735E1B}" destId="{E819DB30-BC3D-3549-B508-870BDF46C00C}" srcOrd="1" destOrd="0" parTransId="{476589B3-1ADB-0842-AB77-CBBB9B720C70}" sibTransId="{F3EE7A82-80BA-DA45-8F89-A8F30C22DDAB}"/>
    <dgm:cxn modelId="{A55CAEEC-29BE-FA4E-B175-D50A1162516D}" type="presOf" srcId="{8645EBAD-0CCB-8C44-9B7C-5018C60E09F1}" destId="{9449201F-7DC4-CC4A-9EA0-13EC6BF94D2B}" srcOrd="0" destOrd="0" presId="urn:microsoft.com/office/officeart/2005/8/layout/chevron2"/>
    <dgm:cxn modelId="{7FFA4AF6-1953-394A-AD23-32DB9FDC1CF8}" type="presOf" srcId="{3CAF09BD-EFFC-7E48-B950-342900735E1B}" destId="{8B0B29CF-2CAA-0146-A412-8607A5FABBD8}" srcOrd="0" destOrd="0" presId="urn:microsoft.com/office/officeart/2005/8/layout/chevron2"/>
    <dgm:cxn modelId="{6F2237F7-7FA1-C343-A069-FA76F63CE366}" type="presOf" srcId="{F459C1F3-152F-3542-8BC8-48CCFF79A829}" destId="{7B2BC9EB-6EB9-1348-884A-3B88AB0393D0}" srcOrd="0" destOrd="0" presId="urn:microsoft.com/office/officeart/2005/8/layout/chevron2"/>
    <dgm:cxn modelId="{ECE817FC-1777-E649-B80C-F168A1171CC6}" type="presOf" srcId="{E819DB30-BC3D-3549-B508-870BDF46C00C}" destId="{145DA902-2F87-C749-84AB-35C1E5E15ABA}" srcOrd="0" destOrd="1" presId="urn:microsoft.com/office/officeart/2005/8/layout/chevron2"/>
    <dgm:cxn modelId="{8AFBE761-5098-A14B-B037-942CD271C985}" type="presParOf" srcId="{9449201F-7DC4-CC4A-9EA0-13EC6BF94D2B}" destId="{9DCAAEBC-E0E1-4E47-9CB1-889ED8227998}" srcOrd="0" destOrd="0" presId="urn:microsoft.com/office/officeart/2005/8/layout/chevron2"/>
    <dgm:cxn modelId="{47393052-0D9B-EF4F-998B-91FB95A2ECF6}" type="presParOf" srcId="{9DCAAEBC-E0E1-4E47-9CB1-889ED8227998}" destId="{8B0B29CF-2CAA-0146-A412-8607A5FABBD8}" srcOrd="0" destOrd="0" presId="urn:microsoft.com/office/officeart/2005/8/layout/chevron2"/>
    <dgm:cxn modelId="{14333D12-D8C5-A547-B00D-AF29D594267A}" type="presParOf" srcId="{9DCAAEBC-E0E1-4E47-9CB1-889ED8227998}" destId="{145DA902-2F87-C749-84AB-35C1E5E15ABA}" srcOrd="1" destOrd="0" presId="urn:microsoft.com/office/officeart/2005/8/layout/chevron2"/>
    <dgm:cxn modelId="{68AA3AD6-770A-A641-9497-1707EBA0E7D5}" type="presParOf" srcId="{9449201F-7DC4-CC4A-9EA0-13EC6BF94D2B}" destId="{C8900CB6-CCF1-FC4F-BC0F-C1563DBC2453}" srcOrd="1" destOrd="0" presId="urn:microsoft.com/office/officeart/2005/8/layout/chevron2"/>
    <dgm:cxn modelId="{3B2D5A9C-1AC8-AA48-971F-84855DB2E7E1}" type="presParOf" srcId="{9449201F-7DC4-CC4A-9EA0-13EC6BF94D2B}" destId="{F7028D9A-D1B7-F544-BC13-E9443B882B5A}" srcOrd="2" destOrd="0" presId="urn:microsoft.com/office/officeart/2005/8/layout/chevron2"/>
    <dgm:cxn modelId="{F60E6A1D-8134-044A-808F-EBCCF27688F9}" type="presParOf" srcId="{F7028D9A-D1B7-F544-BC13-E9443B882B5A}" destId="{7B2BC9EB-6EB9-1348-884A-3B88AB0393D0}" srcOrd="0" destOrd="0" presId="urn:microsoft.com/office/officeart/2005/8/layout/chevron2"/>
    <dgm:cxn modelId="{037F79DB-C9B9-AC4F-949F-41E4B65FEE2C}" type="presParOf" srcId="{F7028D9A-D1B7-F544-BC13-E9443B882B5A}" destId="{FC8E0305-FDF9-694C-921B-F6538B2F8AA6}" srcOrd="1" destOrd="0" presId="urn:microsoft.com/office/officeart/2005/8/layout/chevron2"/>
    <dgm:cxn modelId="{F751E9F4-80EA-9540-8188-22BDBE95E306}" type="presParOf" srcId="{9449201F-7DC4-CC4A-9EA0-13EC6BF94D2B}" destId="{B3D1D9F2-280A-9A4D-97AE-14293FE8E313}" srcOrd="3" destOrd="0" presId="urn:microsoft.com/office/officeart/2005/8/layout/chevron2"/>
    <dgm:cxn modelId="{2419288E-0194-4F41-836F-2EB4E46C0474}" type="presParOf" srcId="{9449201F-7DC4-CC4A-9EA0-13EC6BF94D2B}" destId="{6091D5C2-69B0-A349-AFF5-E6A12DC3E8EF}" srcOrd="4" destOrd="0" presId="urn:microsoft.com/office/officeart/2005/8/layout/chevron2"/>
    <dgm:cxn modelId="{DBB93574-FA84-8E44-BC32-2DE6B994175B}" type="presParOf" srcId="{6091D5C2-69B0-A349-AFF5-E6A12DC3E8EF}" destId="{B01ECBD0-E5D3-A241-9061-C773F29F6C15}" srcOrd="0" destOrd="0" presId="urn:microsoft.com/office/officeart/2005/8/layout/chevron2"/>
    <dgm:cxn modelId="{75ED49B9-D091-1945-9960-7D3161C157F9}" type="presParOf" srcId="{6091D5C2-69B0-A349-AFF5-E6A12DC3E8EF}" destId="{851678B2-FEB4-A84C-BC0B-FA73D43852C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717FB-412C-7C4E-B7CC-D0C83E5595C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EEF395-D63F-E241-B1AD-A3C1AE74D6C1}">
      <dgm:prSet phldrT="[Text]"/>
      <dgm:spPr/>
      <dgm:t>
        <a:bodyPr/>
        <a:lstStyle/>
        <a:p>
          <a:r>
            <a:rPr lang="en-US" altLang="zh-CN" b="1" dirty="0">
              <a:solidFill>
                <a:srgbClr val="FFFF00"/>
              </a:solidFill>
            </a:rPr>
            <a:t>Twisted</a:t>
          </a:r>
          <a:endParaRPr lang="en-US" b="1" dirty="0">
            <a:solidFill>
              <a:srgbClr val="FFFF00"/>
            </a:solidFill>
          </a:endParaRPr>
        </a:p>
      </dgm:t>
    </dgm:pt>
    <dgm:pt modelId="{6C45E710-CD14-A740-B8CF-2A7D8ECFFF8E}" cxnId="{6648636B-E724-CD48-B23C-506C6C636A53}" type="parTrans">
      <dgm:prSet/>
      <dgm:spPr/>
      <dgm:t>
        <a:bodyPr/>
        <a:lstStyle/>
        <a:p>
          <a:endParaRPr lang="en-US"/>
        </a:p>
      </dgm:t>
    </dgm:pt>
    <dgm:pt modelId="{CAE1E248-1516-A444-AC7D-68A83105F790}" cxnId="{6648636B-E724-CD48-B23C-506C6C636A53}" type="sibTrans">
      <dgm:prSet/>
      <dgm:spPr/>
      <dgm:t>
        <a:bodyPr/>
        <a:lstStyle/>
        <a:p>
          <a:endParaRPr lang="en-US"/>
        </a:p>
      </dgm:t>
    </dgm:pt>
    <dgm:pt modelId="{7B028167-C2F6-3343-AB08-CAC20B2698B6}">
      <dgm:prSet phldrT="[Text]"/>
      <dgm:spPr/>
      <dgm:t>
        <a:bodyPr/>
        <a:lstStyle/>
        <a:p>
          <a:r>
            <a:rPr lang="en-US" dirty="0" err="1"/>
            <a:t>支持不同协议的处理函数</a:t>
          </a:r>
          <a:endParaRPr lang="en-US" dirty="0"/>
        </a:p>
      </dgm:t>
    </dgm:pt>
    <dgm:pt modelId="{FFE3896B-969A-DD48-9F43-B82BAC05C8A1}" cxnId="{F9CD295B-283D-2240-929B-D84F0FAD8944}" type="parTrans">
      <dgm:prSet/>
      <dgm:spPr/>
      <dgm:t>
        <a:bodyPr/>
        <a:lstStyle/>
        <a:p>
          <a:endParaRPr lang="en-US"/>
        </a:p>
      </dgm:t>
    </dgm:pt>
    <dgm:pt modelId="{AA927B5B-ECFA-8740-A637-BC4C464C0EEE}" cxnId="{F9CD295B-283D-2240-929B-D84F0FAD8944}" type="sibTrans">
      <dgm:prSet/>
      <dgm:spPr/>
      <dgm:t>
        <a:bodyPr/>
        <a:lstStyle/>
        <a:p>
          <a:endParaRPr lang="en-US"/>
        </a:p>
      </dgm:t>
    </dgm:pt>
    <dgm:pt modelId="{7E5B6C8E-82C2-4941-A8BF-01A9968193FC}">
      <dgm:prSet phldrT="[Text]"/>
      <dgm:spPr/>
      <dgm:t>
        <a:bodyPr/>
        <a:lstStyle/>
        <a:p>
          <a:r>
            <a:rPr lang="en-US" dirty="0" err="1"/>
            <a:t>提供编写Web服务的惯例</a:t>
          </a:r>
          <a:endParaRPr lang="en-US" dirty="0"/>
        </a:p>
      </dgm:t>
    </dgm:pt>
    <dgm:pt modelId="{1A1CD7E1-B07D-7D4A-8CA4-D80327047F90}" cxnId="{FFE1FD70-69C7-7C4F-ACB8-A323E2BF15AC}" type="parTrans">
      <dgm:prSet/>
      <dgm:spPr/>
      <dgm:t>
        <a:bodyPr/>
        <a:lstStyle/>
        <a:p>
          <a:endParaRPr lang="en-US"/>
        </a:p>
      </dgm:t>
    </dgm:pt>
    <dgm:pt modelId="{0C1878E5-8319-D240-8C46-CD6388801D81}" cxnId="{FFE1FD70-69C7-7C4F-ACB8-A323E2BF15AC}" type="sibTrans">
      <dgm:prSet/>
      <dgm:spPr/>
      <dgm:t>
        <a:bodyPr/>
        <a:lstStyle/>
        <a:p>
          <a:endParaRPr lang="en-US"/>
        </a:p>
      </dgm:t>
    </dgm:pt>
    <dgm:pt modelId="{AA551B86-3252-2C4F-9B95-A9B7C2003C65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Tornado</a:t>
          </a:r>
        </a:p>
      </dgm:t>
    </dgm:pt>
    <dgm:pt modelId="{D0C3A80C-1BBE-844F-8FE8-1B26F9554A43}" cxnId="{EFD554E4-D1DE-504F-AB70-83DCF04E7A9A}" type="parTrans">
      <dgm:prSet/>
      <dgm:spPr/>
      <dgm:t>
        <a:bodyPr/>
        <a:lstStyle/>
        <a:p>
          <a:endParaRPr lang="en-US"/>
        </a:p>
      </dgm:t>
    </dgm:pt>
    <dgm:pt modelId="{7A922F81-EC99-144B-89D4-147D3B1209E8}" cxnId="{EFD554E4-D1DE-504F-AB70-83DCF04E7A9A}" type="sibTrans">
      <dgm:prSet/>
      <dgm:spPr/>
      <dgm:t>
        <a:bodyPr/>
        <a:lstStyle/>
        <a:p>
          <a:endParaRPr lang="en-US"/>
        </a:p>
      </dgm:t>
    </dgm:pt>
    <dgm:pt modelId="{06C3240B-B5D5-0F49-A097-F6925BDD2361}">
      <dgm:prSet phldrT="[Text]"/>
      <dgm:spPr/>
      <dgm:t>
        <a:bodyPr/>
        <a:lstStyle/>
        <a:p>
          <a:r>
            <a:rPr lang="en-US" dirty="0" err="1"/>
            <a:t>提升了HTTP服务器的性能</a:t>
          </a:r>
          <a:endParaRPr lang="en-US" dirty="0"/>
        </a:p>
      </dgm:t>
    </dgm:pt>
    <dgm:pt modelId="{EBD3227E-9CB5-2048-84EA-6E900F32462B}" cxnId="{2CBED167-57B8-3144-8FEC-19C563B0D3FB}" type="parTrans">
      <dgm:prSet/>
      <dgm:spPr/>
      <dgm:t>
        <a:bodyPr/>
        <a:lstStyle/>
        <a:p>
          <a:endParaRPr lang="en-US"/>
        </a:p>
      </dgm:t>
    </dgm:pt>
    <dgm:pt modelId="{34B1AA27-5D90-C449-9EE9-A15D9051BF1E}" cxnId="{2CBED167-57B8-3144-8FEC-19C563B0D3FB}" type="sibTrans">
      <dgm:prSet/>
      <dgm:spPr/>
      <dgm:t>
        <a:bodyPr/>
        <a:lstStyle/>
        <a:p>
          <a:endParaRPr lang="en-US"/>
        </a:p>
      </dgm:t>
    </dgm:pt>
    <dgm:pt modelId="{338385D2-7EAD-664F-AA41-33FABBD8A93C}">
      <dgm:prSet phldrT="[Text]"/>
      <dgm:spPr/>
      <dgm:t>
        <a:bodyPr/>
        <a:lstStyle/>
        <a:p>
          <a:r>
            <a:rPr lang="en-US" b="1" dirty="0" err="1">
              <a:solidFill>
                <a:srgbClr val="FFFF00"/>
              </a:solidFill>
            </a:rPr>
            <a:t>Eventlet</a:t>
          </a:r>
          <a:endParaRPr lang="en-US" b="1" dirty="0">
            <a:solidFill>
              <a:srgbClr val="FFFF00"/>
            </a:solidFill>
          </a:endParaRPr>
        </a:p>
      </dgm:t>
    </dgm:pt>
    <dgm:pt modelId="{5CD2A7DC-ECDC-C64A-93E4-321D81BF114A}" cxnId="{07F6185A-3572-3645-A854-A95D06FB2B9D}" type="parTrans">
      <dgm:prSet/>
      <dgm:spPr/>
      <dgm:t>
        <a:bodyPr/>
        <a:lstStyle/>
        <a:p>
          <a:endParaRPr lang="en-US"/>
        </a:p>
      </dgm:t>
    </dgm:pt>
    <dgm:pt modelId="{2BFABCAE-B2FD-524D-B871-9B83AFA762AF}" cxnId="{07F6185A-3572-3645-A854-A95D06FB2B9D}" type="sibTrans">
      <dgm:prSet/>
      <dgm:spPr/>
      <dgm:t>
        <a:bodyPr/>
        <a:lstStyle/>
        <a:p>
          <a:endParaRPr lang="en-US"/>
        </a:p>
      </dgm:t>
    </dgm:pt>
    <dgm:pt modelId="{E339BD67-283E-F94E-8A8E-F2CE2A18FE5A}">
      <dgm:prSet phldrT="[Text]"/>
      <dgm:spPr/>
      <dgm:t>
        <a:bodyPr/>
        <a:lstStyle/>
        <a:p>
          <a:r>
            <a:rPr lang="en-US" dirty="0" err="1"/>
            <a:t>隐式提供异步性</a:t>
          </a:r>
          <a:endParaRPr lang="en-US" dirty="0"/>
        </a:p>
      </dgm:t>
    </dgm:pt>
    <dgm:pt modelId="{67EA498D-6772-3D40-BE8F-1E7AB26D11D1}" cxnId="{AB5E356C-CCAB-7942-B0FB-29F513337BD1}" type="parTrans">
      <dgm:prSet/>
      <dgm:spPr/>
      <dgm:t>
        <a:bodyPr/>
        <a:lstStyle/>
        <a:p>
          <a:endParaRPr lang="en-US"/>
        </a:p>
      </dgm:t>
    </dgm:pt>
    <dgm:pt modelId="{67048DAC-B6D6-F84A-B12E-5E6AA5B178D4}" cxnId="{AB5E356C-CCAB-7942-B0FB-29F513337BD1}" type="sibTrans">
      <dgm:prSet/>
      <dgm:spPr/>
      <dgm:t>
        <a:bodyPr/>
        <a:lstStyle/>
        <a:p>
          <a:endParaRPr lang="en-US"/>
        </a:p>
      </dgm:t>
    </dgm:pt>
    <dgm:pt modelId="{CE618689-8F4C-D44C-BC5A-79D1A8B46A25}">
      <dgm:prSet phldrT="[Text]"/>
      <dgm:spPr/>
      <dgm:t>
        <a:bodyPr/>
        <a:lstStyle/>
        <a:p>
          <a:r>
            <a:rPr lang="en-US" dirty="0" err="1"/>
            <a:t>可以据此编写类似普通WSGI的可调用对象</a:t>
          </a:r>
          <a:r>
            <a:rPr lang="zh-CN" altLang="en-US" dirty="0"/>
            <a:t>，它们进行阻塞操作时隐式地交还控制权</a:t>
          </a:r>
          <a:endParaRPr lang="en-US" dirty="0"/>
        </a:p>
      </dgm:t>
    </dgm:pt>
    <dgm:pt modelId="{1E31FFE2-5D83-4B4E-9487-BB9588F0BF7D}" cxnId="{D2D41C25-4D97-B04B-ABC6-79B7ED996CBB}" type="parTrans">
      <dgm:prSet/>
      <dgm:spPr/>
      <dgm:t>
        <a:bodyPr/>
        <a:lstStyle/>
        <a:p>
          <a:endParaRPr lang="en-US"/>
        </a:p>
      </dgm:t>
    </dgm:pt>
    <dgm:pt modelId="{B03D84E9-6201-5747-AA61-718A0E5E35A5}" cxnId="{D2D41C25-4D97-B04B-ABC6-79B7ED996CBB}" type="sibTrans">
      <dgm:prSet/>
      <dgm:spPr/>
      <dgm:t>
        <a:bodyPr/>
        <a:lstStyle/>
        <a:p>
          <a:endParaRPr lang="en-US"/>
        </a:p>
      </dgm:t>
    </dgm:pt>
    <dgm:pt modelId="{189CDAE7-944A-414A-B71F-75A641D641A0}">
      <dgm:prSet/>
      <dgm:spPr/>
      <dgm:t>
        <a:bodyPr/>
        <a:lstStyle/>
        <a:p>
          <a:r>
            <a:rPr lang="en-US" b="1" dirty="0" err="1">
              <a:solidFill>
                <a:srgbClr val="FFFF00"/>
              </a:solidFill>
            </a:rPr>
            <a:t>asyn</a:t>
          </a:r>
          <a:r>
            <a:rPr lang="en-US" altLang="zh-CN" b="1" dirty="0" err="1">
              <a:solidFill>
                <a:srgbClr val="FFFF00"/>
              </a:solidFill>
            </a:rPr>
            <a:t>c</a:t>
          </a:r>
          <a:r>
            <a:rPr lang="en-US" b="1" dirty="0" err="1">
              <a:solidFill>
                <a:srgbClr val="FFFF00"/>
              </a:solidFill>
            </a:rPr>
            <a:t>io</a:t>
          </a:r>
          <a:endParaRPr lang="en-US" b="1" dirty="0">
            <a:solidFill>
              <a:srgbClr val="FFFF00"/>
            </a:solidFill>
          </a:endParaRPr>
        </a:p>
      </dgm:t>
    </dgm:pt>
    <dgm:pt modelId="{9CB1E366-5227-EE4C-B4B5-80BD106CBDBB}" cxnId="{63A61051-C644-AD4F-88EF-8C2827D5040A}" type="parTrans">
      <dgm:prSet/>
      <dgm:spPr/>
      <dgm:t>
        <a:bodyPr/>
        <a:lstStyle/>
        <a:p>
          <a:endParaRPr lang="en-US"/>
        </a:p>
      </dgm:t>
    </dgm:pt>
    <dgm:pt modelId="{168AFF76-962F-F34C-919E-183B9B6648A0}" cxnId="{63A61051-C644-AD4F-88EF-8C2827D5040A}" type="sibTrans">
      <dgm:prSet/>
      <dgm:spPr/>
      <dgm:t>
        <a:bodyPr/>
        <a:lstStyle/>
        <a:p>
          <a:endParaRPr lang="en-US"/>
        </a:p>
      </dgm:t>
    </dgm:pt>
    <dgm:pt modelId="{5014F1E0-7698-1747-B5C6-2B38559D94C0}">
      <dgm:prSet/>
      <dgm:spPr/>
      <dgm:t>
        <a:bodyPr/>
        <a:lstStyle/>
        <a:p>
          <a:r>
            <a:rPr lang="en-US" dirty="0"/>
            <a:t>Python</a:t>
          </a:r>
          <a:r>
            <a:rPr lang="en-US" altLang="zh-CN" dirty="0"/>
            <a:t>3.4</a:t>
          </a:r>
          <a:r>
            <a:rPr lang="zh-CN" altLang="en-US" dirty="0"/>
            <a:t>中首次加入</a:t>
          </a:r>
          <a:endParaRPr lang="en-US" dirty="0"/>
        </a:p>
      </dgm:t>
    </dgm:pt>
    <dgm:pt modelId="{F11566CE-6592-E54B-BCD7-9507CD38A429}" cxnId="{FB9B3DF8-81D8-EB42-950B-6A237A38C7C1}" type="parTrans">
      <dgm:prSet/>
      <dgm:spPr/>
      <dgm:t>
        <a:bodyPr/>
        <a:lstStyle/>
        <a:p>
          <a:endParaRPr lang="en-US"/>
        </a:p>
      </dgm:t>
    </dgm:pt>
    <dgm:pt modelId="{7AD9675E-25A2-134D-8AF4-CA3A99E58215}" cxnId="{FB9B3DF8-81D8-EB42-950B-6A237A38C7C1}" type="sibTrans">
      <dgm:prSet/>
      <dgm:spPr/>
      <dgm:t>
        <a:bodyPr/>
        <a:lstStyle/>
        <a:p>
          <a:endParaRPr lang="en-US"/>
        </a:p>
      </dgm:t>
    </dgm:pt>
    <dgm:pt modelId="{D2B74AE3-99BC-1E4B-BE64-67865E6F69BE}">
      <dgm:prSet/>
      <dgm:spPr/>
      <dgm:t>
        <a:bodyPr/>
        <a:lstStyle/>
        <a:p>
          <a:r>
            <a:rPr lang="en-US" dirty="0" err="1"/>
            <a:t>旨在提供一个统一接口</a:t>
          </a:r>
          <a:endParaRPr lang="en-US" dirty="0"/>
        </a:p>
      </dgm:t>
    </dgm:pt>
    <dgm:pt modelId="{68314605-8CA0-B24D-B017-12895412ABC0}" cxnId="{EA1391A6-DC45-8545-B9A3-4B2FFF451826}" type="parTrans">
      <dgm:prSet/>
      <dgm:spPr/>
      <dgm:t>
        <a:bodyPr/>
        <a:lstStyle/>
        <a:p>
          <a:endParaRPr lang="en-US"/>
        </a:p>
      </dgm:t>
    </dgm:pt>
    <dgm:pt modelId="{A250649D-2B7C-D746-9D12-35A45948DC8D}" cxnId="{EA1391A6-DC45-8545-B9A3-4B2FFF451826}" type="sibTrans">
      <dgm:prSet/>
      <dgm:spPr/>
      <dgm:t>
        <a:bodyPr/>
        <a:lstStyle/>
        <a:p>
          <a:endParaRPr lang="en-US"/>
        </a:p>
      </dgm:t>
    </dgm:pt>
    <dgm:pt modelId="{FC055F54-E6FA-B24D-B4EA-442C96A0E8FA}" type="pres">
      <dgm:prSet presAssocID="{812717FB-412C-7C4E-B7CC-D0C83E5595C6}" presName="Name0" presStyleCnt="0">
        <dgm:presLayoutVars>
          <dgm:dir/>
          <dgm:animLvl val="lvl"/>
          <dgm:resizeHandles val="exact"/>
        </dgm:presLayoutVars>
      </dgm:prSet>
      <dgm:spPr/>
    </dgm:pt>
    <dgm:pt modelId="{F41B3A9E-54E7-E747-9431-384E6B9A0873}" type="pres">
      <dgm:prSet presAssocID="{28EEF395-D63F-E241-B1AD-A3C1AE74D6C1}" presName="composite" presStyleCnt="0"/>
      <dgm:spPr/>
    </dgm:pt>
    <dgm:pt modelId="{01AA8222-33BA-834D-AB34-3526030C0118}" type="pres">
      <dgm:prSet presAssocID="{28EEF395-D63F-E241-B1AD-A3C1AE74D6C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356EBEB-5AB6-C44E-B982-5BA4B76BD2CA}" type="pres">
      <dgm:prSet presAssocID="{28EEF395-D63F-E241-B1AD-A3C1AE74D6C1}" presName="desTx" presStyleLbl="alignAccFollowNode1" presStyleIdx="0" presStyleCnt="4">
        <dgm:presLayoutVars>
          <dgm:bulletEnabled val="1"/>
        </dgm:presLayoutVars>
      </dgm:prSet>
      <dgm:spPr/>
    </dgm:pt>
    <dgm:pt modelId="{50C6BF45-FF16-7341-9DE4-09B5D1F7EF85}" type="pres">
      <dgm:prSet presAssocID="{CAE1E248-1516-A444-AC7D-68A83105F790}" presName="space" presStyleCnt="0"/>
      <dgm:spPr/>
    </dgm:pt>
    <dgm:pt modelId="{C6850E50-023B-A948-96CF-D60E276DF31B}" type="pres">
      <dgm:prSet presAssocID="{AA551B86-3252-2C4F-9B95-A9B7C2003C65}" presName="composite" presStyleCnt="0"/>
      <dgm:spPr/>
    </dgm:pt>
    <dgm:pt modelId="{9B72F16D-D0F1-6A47-9184-7C1599DBBB07}" type="pres">
      <dgm:prSet presAssocID="{AA551B86-3252-2C4F-9B95-A9B7C2003C65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9141B15-35CF-8546-A9CE-7BC5A1D16F2E}" type="pres">
      <dgm:prSet presAssocID="{AA551B86-3252-2C4F-9B95-A9B7C2003C65}" presName="desTx" presStyleLbl="alignAccFollowNode1" presStyleIdx="1" presStyleCnt="4">
        <dgm:presLayoutVars>
          <dgm:bulletEnabled val="1"/>
        </dgm:presLayoutVars>
      </dgm:prSet>
      <dgm:spPr/>
    </dgm:pt>
    <dgm:pt modelId="{8F187A59-473E-924A-A949-09F9AE190BFD}" type="pres">
      <dgm:prSet presAssocID="{7A922F81-EC99-144B-89D4-147D3B1209E8}" presName="space" presStyleCnt="0"/>
      <dgm:spPr/>
    </dgm:pt>
    <dgm:pt modelId="{01E3BE11-C604-DD4E-AB7D-89E241E92053}" type="pres">
      <dgm:prSet presAssocID="{338385D2-7EAD-664F-AA41-33FABBD8A93C}" presName="composite" presStyleCnt="0"/>
      <dgm:spPr/>
    </dgm:pt>
    <dgm:pt modelId="{2355AC2F-1F62-554F-86C8-32F78622D3D3}" type="pres">
      <dgm:prSet presAssocID="{338385D2-7EAD-664F-AA41-33FABBD8A93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61CD958-B842-6540-A0D1-E0B49815553F}" type="pres">
      <dgm:prSet presAssocID="{338385D2-7EAD-664F-AA41-33FABBD8A93C}" presName="desTx" presStyleLbl="alignAccFollowNode1" presStyleIdx="2" presStyleCnt="4">
        <dgm:presLayoutVars>
          <dgm:bulletEnabled val="1"/>
        </dgm:presLayoutVars>
      </dgm:prSet>
      <dgm:spPr/>
    </dgm:pt>
    <dgm:pt modelId="{88A21542-243D-9940-BE06-597609EB23A2}" type="pres">
      <dgm:prSet presAssocID="{2BFABCAE-B2FD-524D-B871-9B83AFA762AF}" presName="space" presStyleCnt="0"/>
      <dgm:spPr/>
    </dgm:pt>
    <dgm:pt modelId="{E363EB50-3278-7C48-B5FA-F7637AA3A3DB}" type="pres">
      <dgm:prSet presAssocID="{189CDAE7-944A-414A-B71F-75A641D641A0}" presName="composite" presStyleCnt="0"/>
      <dgm:spPr/>
    </dgm:pt>
    <dgm:pt modelId="{D21972E7-D764-6F40-B27E-AFD814AA667E}" type="pres">
      <dgm:prSet presAssocID="{189CDAE7-944A-414A-B71F-75A641D641A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4D2B3B2-39B8-774A-A1AF-0A8563394DBC}" type="pres">
      <dgm:prSet presAssocID="{189CDAE7-944A-414A-B71F-75A641D641A0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3B4FE803-CCF4-F645-9EBC-216405B3048B}" type="presOf" srcId="{AA551B86-3252-2C4F-9B95-A9B7C2003C65}" destId="{9B72F16D-D0F1-6A47-9184-7C1599DBBB07}" srcOrd="0" destOrd="0" presId="urn:microsoft.com/office/officeart/2005/8/layout/hList1"/>
    <dgm:cxn modelId="{8D7F6C09-241A-6249-86C9-27D9246885B9}" type="presOf" srcId="{7E5B6C8E-82C2-4941-A8BF-01A9968193FC}" destId="{F356EBEB-5AB6-C44E-B982-5BA4B76BD2CA}" srcOrd="0" destOrd="1" presId="urn:microsoft.com/office/officeart/2005/8/layout/hList1"/>
    <dgm:cxn modelId="{D2D41C25-4D97-B04B-ABC6-79B7ED996CBB}" srcId="{338385D2-7EAD-664F-AA41-33FABBD8A93C}" destId="{CE618689-8F4C-D44C-BC5A-79D1A8B46A25}" srcOrd="1" destOrd="0" parTransId="{1E31FFE2-5D83-4B4E-9487-BB9588F0BF7D}" sibTransId="{B03D84E9-6201-5747-AA61-718A0E5E35A5}"/>
    <dgm:cxn modelId="{3261BD3B-8E63-6142-B9EE-89902EE55641}" type="presOf" srcId="{812717FB-412C-7C4E-B7CC-D0C83E5595C6}" destId="{FC055F54-E6FA-B24D-B4EA-442C96A0E8FA}" srcOrd="0" destOrd="0" presId="urn:microsoft.com/office/officeart/2005/8/layout/hList1"/>
    <dgm:cxn modelId="{A9D59643-51CD-6F4C-8126-94A670D33436}" type="presOf" srcId="{189CDAE7-944A-414A-B71F-75A641D641A0}" destId="{D21972E7-D764-6F40-B27E-AFD814AA667E}" srcOrd="0" destOrd="0" presId="urn:microsoft.com/office/officeart/2005/8/layout/hList1"/>
    <dgm:cxn modelId="{63A61051-C644-AD4F-88EF-8C2827D5040A}" srcId="{812717FB-412C-7C4E-B7CC-D0C83E5595C6}" destId="{189CDAE7-944A-414A-B71F-75A641D641A0}" srcOrd="3" destOrd="0" parTransId="{9CB1E366-5227-EE4C-B4B5-80BD106CBDBB}" sibTransId="{168AFF76-962F-F34C-919E-183B9B6648A0}"/>
    <dgm:cxn modelId="{07F6185A-3572-3645-A854-A95D06FB2B9D}" srcId="{812717FB-412C-7C4E-B7CC-D0C83E5595C6}" destId="{338385D2-7EAD-664F-AA41-33FABBD8A93C}" srcOrd="2" destOrd="0" parTransId="{5CD2A7DC-ECDC-C64A-93E4-321D81BF114A}" sibTransId="{2BFABCAE-B2FD-524D-B871-9B83AFA762AF}"/>
    <dgm:cxn modelId="{F9CD295B-283D-2240-929B-D84F0FAD8944}" srcId="{28EEF395-D63F-E241-B1AD-A3C1AE74D6C1}" destId="{7B028167-C2F6-3343-AB08-CAC20B2698B6}" srcOrd="0" destOrd="0" parTransId="{FFE3896B-969A-DD48-9F43-B82BAC05C8A1}" sibTransId="{AA927B5B-ECFA-8740-A637-BC4C464C0EEE}"/>
    <dgm:cxn modelId="{DB25635C-7619-6B43-969B-DA3137719355}" type="presOf" srcId="{CE618689-8F4C-D44C-BC5A-79D1A8B46A25}" destId="{A61CD958-B842-6540-A0D1-E0B49815553F}" srcOrd="0" destOrd="1" presId="urn:microsoft.com/office/officeart/2005/8/layout/hList1"/>
    <dgm:cxn modelId="{03CC0861-E37D-824D-8447-646D3CF11F26}" type="presOf" srcId="{D2B74AE3-99BC-1E4B-BE64-67865E6F69BE}" destId="{44D2B3B2-39B8-774A-A1AF-0A8563394DBC}" srcOrd="0" destOrd="1" presId="urn:microsoft.com/office/officeart/2005/8/layout/hList1"/>
    <dgm:cxn modelId="{2CBED167-57B8-3144-8FEC-19C563B0D3FB}" srcId="{AA551B86-3252-2C4F-9B95-A9B7C2003C65}" destId="{06C3240B-B5D5-0F49-A097-F6925BDD2361}" srcOrd="0" destOrd="0" parTransId="{EBD3227E-9CB5-2048-84EA-6E900F32462B}" sibTransId="{34B1AA27-5D90-C449-9EE9-A15D9051BF1E}"/>
    <dgm:cxn modelId="{6648636B-E724-CD48-B23C-506C6C636A53}" srcId="{812717FB-412C-7C4E-B7CC-D0C83E5595C6}" destId="{28EEF395-D63F-E241-B1AD-A3C1AE74D6C1}" srcOrd="0" destOrd="0" parTransId="{6C45E710-CD14-A740-B8CF-2A7D8ECFFF8E}" sibTransId="{CAE1E248-1516-A444-AC7D-68A83105F790}"/>
    <dgm:cxn modelId="{AB5E356C-CCAB-7942-B0FB-29F513337BD1}" srcId="{338385D2-7EAD-664F-AA41-33FABBD8A93C}" destId="{E339BD67-283E-F94E-8A8E-F2CE2A18FE5A}" srcOrd="0" destOrd="0" parTransId="{67EA498D-6772-3D40-BE8F-1E7AB26D11D1}" sibTransId="{67048DAC-B6D6-F84A-B12E-5E6AA5B178D4}"/>
    <dgm:cxn modelId="{DF5AB270-CEEE-C44F-A4F9-3F19B020F28E}" type="presOf" srcId="{E339BD67-283E-F94E-8A8E-F2CE2A18FE5A}" destId="{A61CD958-B842-6540-A0D1-E0B49815553F}" srcOrd="0" destOrd="0" presId="urn:microsoft.com/office/officeart/2005/8/layout/hList1"/>
    <dgm:cxn modelId="{FFE1FD70-69C7-7C4F-ACB8-A323E2BF15AC}" srcId="{28EEF395-D63F-E241-B1AD-A3C1AE74D6C1}" destId="{7E5B6C8E-82C2-4941-A8BF-01A9968193FC}" srcOrd="1" destOrd="0" parTransId="{1A1CD7E1-B07D-7D4A-8CA4-D80327047F90}" sibTransId="{0C1878E5-8319-D240-8C46-CD6388801D81}"/>
    <dgm:cxn modelId="{EA1391A6-DC45-8545-B9A3-4B2FFF451826}" srcId="{189CDAE7-944A-414A-B71F-75A641D641A0}" destId="{D2B74AE3-99BC-1E4B-BE64-67865E6F69BE}" srcOrd="1" destOrd="0" parTransId="{68314605-8CA0-B24D-B017-12895412ABC0}" sibTransId="{A250649D-2B7C-D746-9D12-35A45948DC8D}"/>
    <dgm:cxn modelId="{6F879CC0-6ED0-4546-8D2B-551B6A811E4F}" type="presOf" srcId="{06C3240B-B5D5-0F49-A097-F6925BDD2361}" destId="{69141B15-35CF-8546-A9CE-7BC5A1D16F2E}" srcOrd="0" destOrd="0" presId="urn:microsoft.com/office/officeart/2005/8/layout/hList1"/>
    <dgm:cxn modelId="{DE5528C5-20A8-3E4A-8E3C-F6DFE3ADB533}" type="presOf" srcId="{7B028167-C2F6-3343-AB08-CAC20B2698B6}" destId="{F356EBEB-5AB6-C44E-B982-5BA4B76BD2CA}" srcOrd="0" destOrd="0" presId="urn:microsoft.com/office/officeart/2005/8/layout/hList1"/>
    <dgm:cxn modelId="{B38628D8-C8E2-3F4B-90E8-F27C301B6B0C}" type="presOf" srcId="{5014F1E0-7698-1747-B5C6-2B38559D94C0}" destId="{44D2B3B2-39B8-774A-A1AF-0A8563394DBC}" srcOrd="0" destOrd="0" presId="urn:microsoft.com/office/officeart/2005/8/layout/hList1"/>
    <dgm:cxn modelId="{3B250BD9-52CA-A54E-A530-8506E8086CC6}" type="presOf" srcId="{338385D2-7EAD-664F-AA41-33FABBD8A93C}" destId="{2355AC2F-1F62-554F-86C8-32F78622D3D3}" srcOrd="0" destOrd="0" presId="urn:microsoft.com/office/officeart/2005/8/layout/hList1"/>
    <dgm:cxn modelId="{EFD554E4-D1DE-504F-AB70-83DCF04E7A9A}" srcId="{812717FB-412C-7C4E-B7CC-D0C83E5595C6}" destId="{AA551B86-3252-2C4F-9B95-A9B7C2003C65}" srcOrd="1" destOrd="0" parTransId="{D0C3A80C-1BBE-844F-8FE8-1B26F9554A43}" sibTransId="{7A922F81-EC99-144B-89D4-147D3B1209E8}"/>
    <dgm:cxn modelId="{022C30EF-BF65-1A48-80D9-4AF7266FE232}" type="presOf" srcId="{28EEF395-D63F-E241-B1AD-A3C1AE74D6C1}" destId="{01AA8222-33BA-834D-AB34-3526030C0118}" srcOrd="0" destOrd="0" presId="urn:microsoft.com/office/officeart/2005/8/layout/hList1"/>
    <dgm:cxn modelId="{FB9B3DF8-81D8-EB42-950B-6A237A38C7C1}" srcId="{189CDAE7-944A-414A-B71F-75A641D641A0}" destId="{5014F1E0-7698-1747-B5C6-2B38559D94C0}" srcOrd="0" destOrd="0" parTransId="{F11566CE-6592-E54B-BCD7-9507CD38A429}" sibTransId="{7AD9675E-25A2-134D-8AF4-CA3A99E58215}"/>
    <dgm:cxn modelId="{AD9EB180-0AEB-E949-9F7C-362A5AEFD853}" type="presParOf" srcId="{FC055F54-E6FA-B24D-B4EA-442C96A0E8FA}" destId="{F41B3A9E-54E7-E747-9431-384E6B9A0873}" srcOrd="0" destOrd="0" presId="urn:microsoft.com/office/officeart/2005/8/layout/hList1"/>
    <dgm:cxn modelId="{A81EFC66-07FE-4D47-8110-F980617C4629}" type="presParOf" srcId="{F41B3A9E-54E7-E747-9431-384E6B9A0873}" destId="{01AA8222-33BA-834D-AB34-3526030C0118}" srcOrd="0" destOrd="0" presId="urn:microsoft.com/office/officeart/2005/8/layout/hList1"/>
    <dgm:cxn modelId="{49390B45-722E-CB43-B2E3-37648FB64F1D}" type="presParOf" srcId="{F41B3A9E-54E7-E747-9431-384E6B9A0873}" destId="{F356EBEB-5AB6-C44E-B982-5BA4B76BD2CA}" srcOrd="1" destOrd="0" presId="urn:microsoft.com/office/officeart/2005/8/layout/hList1"/>
    <dgm:cxn modelId="{06FC20EA-B7B0-6946-B632-88D3146E2CD5}" type="presParOf" srcId="{FC055F54-E6FA-B24D-B4EA-442C96A0E8FA}" destId="{50C6BF45-FF16-7341-9DE4-09B5D1F7EF85}" srcOrd="1" destOrd="0" presId="urn:microsoft.com/office/officeart/2005/8/layout/hList1"/>
    <dgm:cxn modelId="{4FEA8220-FD1D-A74B-8649-C75F676A9EFA}" type="presParOf" srcId="{FC055F54-E6FA-B24D-B4EA-442C96A0E8FA}" destId="{C6850E50-023B-A948-96CF-D60E276DF31B}" srcOrd="2" destOrd="0" presId="urn:microsoft.com/office/officeart/2005/8/layout/hList1"/>
    <dgm:cxn modelId="{EF5515FB-4695-0F45-B2DB-F4765D852670}" type="presParOf" srcId="{C6850E50-023B-A948-96CF-D60E276DF31B}" destId="{9B72F16D-D0F1-6A47-9184-7C1599DBBB07}" srcOrd="0" destOrd="0" presId="urn:microsoft.com/office/officeart/2005/8/layout/hList1"/>
    <dgm:cxn modelId="{7F910B13-E486-F844-BDA7-0CD395C65026}" type="presParOf" srcId="{C6850E50-023B-A948-96CF-D60E276DF31B}" destId="{69141B15-35CF-8546-A9CE-7BC5A1D16F2E}" srcOrd="1" destOrd="0" presId="urn:microsoft.com/office/officeart/2005/8/layout/hList1"/>
    <dgm:cxn modelId="{2999966B-558E-1B4D-A750-44E49C54E690}" type="presParOf" srcId="{FC055F54-E6FA-B24D-B4EA-442C96A0E8FA}" destId="{8F187A59-473E-924A-A949-09F9AE190BFD}" srcOrd="3" destOrd="0" presId="urn:microsoft.com/office/officeart/2005/8/layout/hList1"/>
    <dgm:cxn modelId="{6DBA0640-856E-F548-BAE8-DBDE75791CAE}" type="presParOf" srcId="{FC055F54-E6FA-B24D-B4EA-442C96A0E8FA}" destId="{01E3BE11-C604-DD4E-AB7D-89E241E92053}" srcOrd="4" destOrd="0" presId="urn:microsoft.com/office/officeart/2005/8/layout/hList1"/>
    <dgm:cxn modelId="{345CD19F-B9D9-D049-9981-6B3343F58A97}" type="presParOf" srcId="{01E3BE11-C604-DD4E-AB7D-89E241E92053}" destId="{2355AC2F-1F62-554F-86C8-32F78622D3D3}" srcOrd="0" destOrd="0" presId="urn:microsoft.com/office/officeart/2005/8/layout/hList1"/>
    <dgm:cxn modelId="{CB8D6E4A-C67C-E84A-B7DD-41FACF717F07}" type="presParOf" srcId="{01E3BE11-C604-DD4E-AB7D-89E241E92053}" destId="{A61CD958-B842-6540-A0D1-E0B49815553F}" srcOrd="1" destOrd="0" presId="urn:microsoft.com/office/officeart/2005/8/layout/hList1"/>
    <dgm:cxn modelId="{98F2541B-B346-5544-899E-342880F061FF}" type="presParOf" srcId="{FC055F54-E6FA-B24D-B4EA-442C96A0E8FA}" destId="{88A21542-243D-9940-BE06-597609EB23A2}" srcOrd="5" destOrd="0" presId="urn:microsoft.com/office/officeart/2005/8/layout/hList1"/>
    <dgm:cxn modelId="{D80458EA-8BBC-BF4B-AC8F-2CE0DB3B2D23}" type="presParOf" srcId="{FC055F54-E6FA-B24D-B4EA-442C96A0E8FA}" destId="{E363EB50-3278-7C48-B5FA-F7637AA3A3DB}" srcOrd="6" destOrd="0" presId="urn:microsoft.com/office/officeart/2005/8/layout/hList1"/>
    <dgm:cxn modelId="{C4AD2BBD-9796-E442-8B58-FE01C7DD83AC}" type="presParOf" srcId="{E363EB50-3278-7C48-B5FA-F7637AA3A3DB}" destId="{D21972E7-D764-6F40-B27E-AFD814AA667E}" srcOrd="0" destOrd="0" presId="urn:microsoft.com/office/officeart/2005/8/layout/hList1"/>
    <dgm:cxn modelId="{7565C176-FFED-854A-B0EC-AF5A0DFAA435}" type="presParOf" srcId="{E363EB50-3278-7C48-B5FA-F7637AA3A3DB}" destId="{44D2B3B2-39B8-774A-A1AF-0A8563394D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28D297-D225-BB4D-803C-3A83B3A69CE8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8F0F4B-43E1-7B4C-8ACF-32182C41BD41}">
      <dgm:prSet phldrT="[Text]"/>
      <dgm:spPr/>
      <dgm:t>
        <a:bodyPr/>
        <a:lstStyle/>
        <a:p>
          <a:r>
            <a:rPr lang="en-US" altLang="zh-CN" dirty="0"/>
            <a:t>1.</a:t>
          </a:r>
          <a:r>
            <a:rPr lang="zh-CN" altLang="en-US" dirty="0"/>
            <a:t> 原始服务器上配置证书和私钥</a:t>
          </a:r>
          <a:endParaRPr lang="en-US" dirty="0"/>
        </a:p>
      </dgm:t>
    </dgm:pt>
    <dgm:pt modelId="{60829214-8A91-3748-94EF-68A2E276F983}" cxnId="{CC3256D6-6806-9A4E-99B0-42BC0212B50E}" type="parTrans">
      <dgm:prSet/>
      <dgm:spPr/>
      <dgm:t>
        <a:bodyPr/>
        <a:lstStyle/>
        <a:p>
          <a:endParaRPr lang="en-US"/>
        </a:p>
      </dgm:t>
    </dgm:pt>
    <dgm:pt modelId="{106A10C6-8CED-364D-8B94-80B79C241BF9}" cxnId="{CC3256D6-6806-9A4E-99B0-42BC0212B50E}" type="sibTrans">
      <dgm:prSet/>
      <dgm:spPr/>
      <dgm:t>
        <a:bodyPr/>
        <a:lstStyle/>
        <a:p>
          <a:endParaRPr lang="en-US"/>
        </a:p>
      </dgm:t>
    </dgm:pt>
    <dgm:pt modelId="{10DBCDA8-16CA-3241-9D83-CA8CA70BE54F}">
      <dgm:prSet phldrT="[Text]"/>
      <dgm:spPr/>
      <dgm:t>
        <a:bodyPr/>
        <a:lstStyle/>
        <a:p>
          <a:r>
            <a:rPr lang="en-US" b="0" dirty="0" err="1"/>
            <a:t>反向代理服务器要进行TLS截止</a:t>
          </a:r>
          <a:r>
            <a:rPr lang="zh-CN" altLang="en-US" b="0" dirty="0"/>
            <a:t>，</a:t>
          </a:r>
          <a:r>
            <a:rPr lang="zh-CN" altLang="en-US" dirty="0"/>
            <a:t>审核</a:t>
          </a:r>
          <a:r>
            <a:rPr lang="en-US" altLang="zh-CN" dirty="0"/>
            <a:t>HTTP</a:t>
          </a:r>
          <a:r>
            <a:rPr lang="zh-CN" altLang="en-US" dirty="0"/>
            <a:t>请求的合法性，再进行缓存或转发。</a:t>
          </a:r>
          <a:endParaRPr lang="en-US" dirty="0"/>
        </a:p>
      </dgm:t>
    </dgm:pt>
    <dgm:pt modelId="{A7E3FEB7-7A96-5A45-AB9E-83B08564AEC7}" cxnId="{5C5236D6-29B9-2C40-99FE-104C265FECA4}" type="parTrans">
      <dgm:prSet/>
      <dgm:spPr/>
      <dgm:t>
        <a:bodyPr/>
        <a:lstStyle/>
        <a:p>
          <a:endParaRPr lang="en-US"/>
        </a:p>
      </dgm:t>
    </dgm:pt>
    <dgm:pt modelId="{F18B5243-4B86-C847-9517-7C03D53D68D1}" cxnId="{5C5236D6-29B9-2C40-99FE-104C265FECA4}" type="sibTrans">
      <dgm:prSet/>
      <dgm:spPr/>
      <dgm:t>
        <a:bodyPr/>
        <a:lstStyle/>
        <a:p>
          <a:endParaRPr lang="en-US"/>
        </a:p>
      </dgm:t>
    </dgm:pt>
    <dgm:pt modelId="{686385EF-4C91-1944-81C2-B8DD793C751F}">
      <dgm:prSet phldrT="[Text]"/>
      <dgm:spPr/>
      <dgm:t>
        <a:bodyPr/>
        <a:lstStyle/>
        <a:p>
          <a:r>
            <a:rPr lang="en-US" altLang="zh-CN" dirty="0"/>
            <a:t>2.</a:t>
          </a:r>
          <a:r>
            <a:rPr lang="zh-CN" altLang="en-US" dirty="0"/>
            <a:t> 反向代理服务器上配置</a:t>
          </a:r>
          <a:r>
            <a:rPr lang="en-US" altLang="zh-CN" dirty="0"/>
            <a:t>Https</a:t>
          </a:r>
          <a:r>
            <a:rPr lang="zh-CN" altLang="en-US" dirty="0"/>
            <a:t>证书和密钥</a:t>
          </a:r>
          <a:endParaRPr lang="en-US" dirty="0"/>
        </a:p>
      </dgm:t>
    </dgm:pt>
    <dgm:pt modelId="{DFF26C11-015A-6746-BEA6-C9FEA4B0C92C}" cxnId="{B472D205-36BD-6C40-B481-A44F9AF7EC9C}" type="parTrans">
      <dgm:prSet/>
      <dgm:spPr/>
      <dgm:t>
        <a:bodyPr/>
        <a:lstStyle/>
        <a:p>
          <a:endParaRPr lang="en-US"/>
        </a:p>
      </dgm:t>
    </dgm:pt>
    <dgm:pt modelId="{52429AEA-A4B5-8348-BCB6-F67750771C10}" cxnId="{B472D205-36BD-6C40-B481-A44F9AF7EC9C}" type="sibTrans">
      <dgm:prSet/>
      <dgm:spPr/>
      <dgm:t>
        <a:bodyPr/>
        <a:lstStyle/>
        <a:p>
          <a:endParaRPr lang="en-US"/>
        </a:p>
      </dgm:t>
    </dgm:pt>
    <dgm:pt modelId="{F327A55C-B9C4-A04D-A882-77029BA22D92}">
      <dgm:prSet phldrT="[Text]"/>
      <dgm:spPr/>
      <dgm:t>
        <a:bodyPr/>
        <a:lstStyle/>
        <a:p>
          <a:r>
            <a:rPr lang="en-US" dirty="0" err="1"/>
            <a:t>原始服务器上不配置证书和密钥</a:t>
          </a:r>
          <a:r>
            <a:rPr lang="zh-CN" altLang="en-US" dirty="0"/>
            <a:t>。</a:t>
          </a:r>
          <a:endParaRPr lang="en-US" dirty="0"/>
        </a:p>
      </dgm:t>
    </dgm:pt>
    <dgm:pt modelId="{79CFDD02-5E93-BE42-A1D1-73F4C4937B70}" cxnId="{BEA43797-D2B7-EF43-8F56-18490097BFFF}" type="parTrans">
      <dgm:prSet/>
      <dgm:spPr/>
      <dgm:t>
        <a:bodyPr/>
        <a:lstStyle/>
        <a:p>
          <a:endParaRPr lang="en-US"/>
        </a:p>
      </dgm:t>
    </dgm:pt>
    <dgm:pt modelId="{3D86C2FB-170C-FB42-AC4D-23B418EB1CBE}" cxnId="{BEA43797-D2B7-EF43-8F56-18490097BFFF}" type="sibTrans">
      <dgm:prSet/>
      <dgm:spPr/>
      <dgm:t>
        <a:bodyPr/>
        <a:lstStyle/>
        <a:p>
          <a:endParaRPr lang="en-US"/>
        </a:p>
      </dgm:t>
    </dgm:pt>
    <dgm:pt modelId="{6589BEC2-F7B5-4944-8371-80574818A5E3}" type="pres">
      <dgm:prSet presAssocID="{5B28D297-D225-BB4D-803C-3A83B3A69CE8}" presName="linear" presStyleCnt="0">
        <dgm:presLayoutVars>
          <dgm:animLvl val="lvl"/>
          <dgm:resizeHandles val="exact"/>
        </dgm:presLayoutVars>
      </dgm:prSet>
      <dgm:spPr/>
    </dgm:pt>
    <dgm:pt modelId="{C8A98D24-6566-5745-85B8-0899605C94C4}" type="pres">
      <dgm:prSet presAssocID="{3D8F0F4B-43E1-7B4C-8ACF-32182C41BD4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246643D-9AB3-7C40-878D-ACA30321B95E}" type="pres">
      <dgm:prSet presAssocID="{3D8F0F4B-43E1-7B4C-8ACF-32182C41BD41}" presName="childText" presStyleLbl="revTx" presStyleIdx="0" presStyleCnt="2">
        <dgm:presLayoutVars>
          <dgm:bulletEnabled val="1"/>
        </dgm:presLayoutVars>
      </dgm:prSet>
      <dgm:spPr/>
    </dgm:pt>
    <dgm:pt modelId="{239E5E97-A379-1D4E-8165-35A2F52BC61F}" type="pres">
      <dgm:prSet presAssocID="{686385EF-4C91-1944-81C2-B8DD793C75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442A02-190A-FA4C-AC25-81CFA8013E5F}" type="pres">
      <dgm:prSet presAssocID="{686385EF-4C91-1944-81C2-B8DD793C75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472D205-36BD-6C40-B481-A44F9AF7EC9C}" srcId="{5B28D297-D225-BB4D-803C-3A83B3A69CE8}" destId="{686385EF-4C91-1944-81C2-B8DD793C751F}" srcOrd="1" destOrd="0" parTransId="{DFF26C11-015A-6746-BEA6-C9FEA4B0C92C}" sibTransId="{52429AEA-A4B5-8348-BCB6-F67750771C10}"/>
    <dgm:cxn modelId="{D04BE82A-CE31-B145-8A0E-5BE93EF1FF9F}" type="presOf" srcId="{F327A55C-B9C4-A04D-A882-77029BA22D92}" destId="{85442A02-190A-FA4C-AC25-81CFA8013E5F}" srcOrd="0" destOrd="0" presId="urn:microsoft.com/office/officeart/2005/8/layout/vList2"/>
    <dgm:cxn modelId="{1C697141-31BB-A047-9044-9CE1F354CAA1}" type="presOf" srcId="{3D8F0F4B-43E1-7B4C-8ACF-32182C41BD41}" destId="{C8A98D24-6566-5745-85B8-0899605C94C4}" srcOrd="0" destOrd="0" presId="urn:microsoft.com/office/officeart/2005/8/layout/vList2"/>
    <dgm:cxn modelId="{F340035C-BDB0-3946-A43F-5AEA28C68678}" type="presOf" srcId="{5B28D297-D225-BB4D-803C-3A83B3A69CE8}" destId="{6589BEC2-F7B5-4944-8371-80574818A5E3}" srcOrd="0" destOrd="0" presId="urn:microsoft.com/office/officeart/2005/8/layout/vList2"/>
    <dgm:cxn modelId="{EF0C347B-5976-9843-9443-7EE8116432BB}" type="presOf" srcId="{10DBCDA8-16CA-3241-9D83-CA8CA70BE54F}" destId="{0246643D-9AB3-7C40-878D-ACA30321B95E}" srcOrd="0" destOrd="0" presId="urn:microsoft.com/office/officeart/2005/8/layout/vList2"/>
    <dgm:cxn modelId="{BEA43797-D2B7-EF43-8F56-18490097BFFF}" srcId="{686385EF-4C91-1944-81C2-B8DD793C751F}" destId="{F327A55C-B9C4-A04D-A882-77029BA22D92}" srcOrd="0" destOrd="0" parTransId="{79CFDD02-5E93-BE42-A1D1-73F4C4937B70}" sibTransId="{3D86C2FB-170C-FB42-AC4D-23B418EB1CBE}"/>
    <dgm:cxn modelId="{F324289F-164B-B541-9019-82CECB41F680}" type="presOf" srcId="{686385EF-4C91-1944-81C2-B8DD793C751F}" destId="{239E5E97-A379-1D4E-8165-35A2F52BC61F}" srcOrd="0" destOrd="0" presId="urn:microsoft.com/office/officeart/2005/8/layout/vList2"/>
    <dgm:cxn modelId="{5C5236D6-29B9-2C40-99FE-104C265FECA4}" srcId="{3D8F0F4B-43E1-7B4C-8ACF-32182C41BD41}" destId="{10DBCDA8-16CA-3241-9D83-CA8CA70BE54F}" srcOrd="0" destOrd="0" parTransId="{A7E3FEB7-7A96-5A45-AB9E-83B08564AEC7}" sibTransId="{F18B5243-4B86-C847-9517-7C03D53D68D1}"/>
    <dgm:cxn modelId="{CC3256D6-6806-9A4E-99B0-42BC0212B50E}" srcId="{5B28D297-D225-BB4D-803C-3A83B3A69CE8}" destId="{3D8F0F4B-43E1-7B4C-8ACF-32182C41BD41}" srcOrd="0" destOrd="0" parTransId="{60829214-8A91-3748-94EF-68A2E276F983}" sibTransId="{106A10C6-8CED-364D-8B94-80B79C241BF9}"/>
    <dgm:cxn modelId="{E6717A28-5C57-9040-A132-AE20DE561986}" type="presParOf" srcId="{6589BEC2-F7B5-4944-8371-80574818A5E3}" destId="{C8A98D24-6566-5745-85B8-0899605C94C4}" srcOrd="0" destOrd="0" presId="urn:microsoft.com/office/officeart/2005/8/layout/vList2"/>
    <dgm:cxn modelId="{C02F5801-DE82-F745-838E-9CAF10DC19DF}" type="presParOf" srcId="{6589BEC2-F7B5-4944-8371-80574818A5E3}" destId="{0246643D-9AB3-7C40-878D-ACA30321B95E}" srcOrd="1" destOrd="0" presId="urn:microsoft.com/office/officeart/2005/8/layout/vList2"/>
    <dgm:cxn modelId="{EB7F1C76-DAF8-4B46-87BA-DE848D2DB5B9}" type="presParOf" srcId="{6589BEC2-F7B5-4944-8371-80574818A5E3}" destId="{239E5E97-A379-1D4E-8165-35A2F52BC61F}" srcOrd="2" destOrd="0" presId="urn:microsoft.com/office/officeart/2005/8/layout/vList2"/>
    <dgm:cxn modelId="{3623A4A1-0F55-584A-828F-EAC4ACBCD504}" type="presParOf" srcId="{6589BEC2-F7B5-4944-8371-80574818A5E3}" destId="{85442A02-190A-FA4C-AC25-81CFA8013E5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00880A-4A2E-B148-A24E-33060C78C8DC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2B824A-30DE-6949-92EE-33A39FFF0907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启动两个守护进程</a:t>
          </a:r>
          <a:r>
            <a:rPr lang="zh-CN" altLang="en-US" dirty="0">
              <a:solidFill>
                <a:srgbClr val="FF0000"/>
              </a:solidFill>
            </a:rPr>
            <a:t>：</a:t>
          </a:r>
          <a:r>
            <a:rPr lang="en-US" altLang="zh-CN" dirty="0">
              <a:solidFill>
                <a:srgbClr val="FF0000"/>
              </a:solidFill>
            </a:rPr>
            <a:t>Apache</a:t>
          </a:r>
          <a:r>
            <a:rPr lang="zh-CN" altLang="en-US" dirty="0">
              <a:solidFill>
                <a:srgbClr val="FF0000"/>
              </a:solidFill>
            </a:rPr>
            <a:t>和</a:t>
          </a:r>
          <a:r>
            <a:rPr lang="en-US" altLang="zh-CN" dirty="0" err="1">
              <a:solidFill>
                <a:srgbClr val="FF0000"/>
              </a:solidFill>
            </a:rPr>
            <a:t>Gunicorn</a:t>
          </a:r>
          <a:endParaRPr lang="en-US" dirty="0">
            <a:solidFill>
              <a:srgbClr val="FF0000"/>
            </a:solidFill>
          </a:endParaRPr>
        </a:p>
      </dgm:t>
    </dgm:pt>
    <dgm:pt modelId="{335DD47F-06FC-C141-9392-72F74161AF96}" cxnId="{BEDF0F1F-2766-204E-B419-381CA6C64BC3}" type="parTrans">
      <dgm:prSet/>
      <dgm:spPr/>
      <dgm:t>
        <a:bodyPr/>
        <a:lstStyle/>
        <a:p>
          <a:endParaRPr lang="en-US"/>
        </a:p>
      </dgm:t>
    </dgm:pt>
    <dgm:pt modelId="{06FCDDCE-5A4D-9A43-989E-5B13486FBA42}" cxnId="{BEDF0F1F-2766-204E-B419-381CA6C64BC3}" type="sibTrans">
      <dgm:prSet/>
      <dgm:spPr/>
      <dgm:t>
        <a:bodyPr/>
        <a:lstStyle/>
        <a:p>
          <a:endParaRPr lang="en-US"/>
        </a:p>
      </dgm:t>
    </dgm:pt>
    <dgm:pt modelId="{2335245F-70A6-8A44-91D2-6EB531108B12}">
      <dgm:prSet phldrT="[Text]"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Apache转发请求到Gunicorn</a:t>
          </a:r>
          <a:endParaRPr lang="en-US" dirty="0">
            <a:solidFill>
              <a:srgbClr val="FF0000"/>
            </a:solidFill>
          </a:endParaRPr>
        </a:p>
      </dgm:t>
    </dgm:pt>
    <dgm:pt modelId="{ECA57A1B-A15E-5247-81BB-2B357818775D}" cxnId="{941A6330-B1B1-0943-979E-63A5ADDA4F2D}" type="parTrans">
      <dgm:prSet/>
      <dgm:spPr/>
      <dgm:t>
        <a:bodyPr/>
        <a:lstStyle/>
        <a:p>
          <a:endParaRPr lang="en-US"/>
        </a:p>
      </dgm:t>
    </dgm:pt>
    <dgm:pt modelId="{2D8F572F-097F-9044-917D-F30BE5F25018}" cxnId="{941A6330-B1B1-0943-979E-63A5ADDA4F2D}" type="sibTrans">
      <dgm:prSet/>
      <dgm:spPr/>
      <dgm:t>
        <a:bodyPr/>
        <a:lstStyle/>
        <a:p>
          <a:endParaRPr lang="en-US"/>
        </a:p>
      </dgm:t>
    </dgm:pt>
    <dgm:pt modelId="{A2328AC4-D126-574A-9FE8-E50AA0FD735C}" type="pres">
      <dgm:prSet presAssocID="{5000880A-4A2E-B148-A24E-33060C78C8DC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58AE6345-65FE-BC40-94A0-D90BA0B48803}" type="pres">
      <dgm:prSet presAssocID="{F82B824A-30DE-6949-92EE-33A39FFF0907}" presName="Accent1" presStyleCnt="0"/>
      <dgm:spPr/>
    </dgm:pt>
    <dgm:pt modelId="{11DE8571-7FC1-5F4E-AB94-E59E65E1F352}" type="pres">
      <dgm:prSet presAssocID="{F82B824A-30DE-6949-92EE-33A39FFF0907}" presName="Accent" presStyleLbl="node1" presStyleIdx="0" presStyleCnt="2"/>
      <dgm:spPr/>
    </dgm:pt>
    <dgm:pt modelId="{C85E5ED5-D559-7248-9FB3-9318B3337473}" type="pres">
      <dgm:prSet presAssocID="{F82B824A-30DE-6949-92EE-33A39FFF0907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EB45349F-C72B-D441-A187-75E5C109D033}" type="pres">
      <dgm:prSet presAssocID="{2335245F-70A6-8A44-91D2-6EB531108B12}" presName="Accent2" presStyleCnt="0"/>
      <dgm:spPr/>
    </dgm:pt>
    <dgm:pt modelId="{51E1E4C1-431A-0943-A6FA-6517DEA28FD3}" type="pres">
      <dgm:prSet presAssocID="{2335245F-70A6-8A44-91D2-6EB531108B12}" presName="Accent" presStyleLbl="node1" presStyleIdx="1" presStyleCnt="2"/>
      <dgm:spPr/>
    </dgm:pt>
    <dgm:pt modelId="{4314E692-00B3-7F47-B7BC-0D2C90CC86B7}" type="pres">
      <dgm:prSet presAssocID="{2335245F-70A6-8A44-91D2-6EB531108B12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BEDF0F1F-2766-204E-B419-381CA6C64BC3}" srcId="{5000880A-4A2E-B148-A24E-33060C78C8DC}" destId="{F82B824A-30DE-6949-92EE-33A39FFF0907}" srcOrd="0" destOrd="0" parTransId="{335DD47F-06FC-C141-9392-72F74161AF96}" sibTransId="{06FCDDCE-5A4D-9A43-989E-5B13486FBA42}"/>
    <dgm:cxn modelId="{941A6330-B1B1-0943-979E-63A5ADDA4F2D}" srcId="{5000880A-4A2E-B148-A24E-33060C78C8DC}" destId="{2335245F-70A6-8A44-91D2-6EB531108B12}" srcOrd="1" destOrd="0" parTransId="{ECA57A1B-A15E-5247-81BB-2B357818775D}" sibTransId="{2D8F572F-097F-9044-917D-F30BE5F25018}"/>
    <dgm:cxn modelId="{F6FE7B4B-EB9C-7445-B548-F4B8DF2806A5}" type="presOf" srcId="{5000880A-4A2E-B148-A24E-33060C78C8DC}" destId="{A2328AC4-D126-574A-9FE8-E50AA0FD735C}" srcOrd="0" destOrd="0" presId="urn:microsoft.com/office/officeart/2009/layout/CircleArrowProcess"/>
    <dgm:cxn modelId="{CFE1EC4F-BD62-EA4F-A8CA-CE8B43E4D6DA}" type="presOf" srcId="{2335245F-70A6-8A44-91D2-6EB531108B12}" destId="{4314E692-00B3-7F47-B7BC-0D2C90CC86B7}" srcOrd="0" destOrd="0" presId="urn:microsoft.com/office/officeart/2009/layout/CircleArrowProcess"/>
    <dgm:cxn modelId="{4EB4DF9E-0649-F544-9929-BBC5C91F2541}" type="presOf" srcId="{F82B824A-30DE-6949-92EE-33A39FFF0907}" destId="{C85E5ED5-D559-7248-9FB3-9318B3337473}" srcOrd="0" destOrd="0" presId="urn:microsoft.com/office/officeart/2009/layout/CircleArrowProcess"/>
    <dgm:cxn modelId="{2F3E2E0C-64CE-554F-9853-4087338BBE4B}" type="presParOf" srcId="{A2328AC4-D126-574A-9FE8-E50AA0FD735C}" destId="{58AE6345-65FE-BC40-94A0-D90BA0B48803}" srcOrd="0" destOrd="0" presId="urn:microsoft.com/office/officeart/2009/layout/CircleArrowProcess"/>
    <dgm:cxn modelId="{839F376D-EE36-064B-B778-ED423E7D60D6}" type="presParOf" srcId="{58AE6345-65FE-BC40-94A0-D90BA0B48803}" destId="{11DE8571-7FC1-5F4E-AB94-E59E65E1F352}" srcOrd="0" destOrd="0" presId="urn:microsoft.com/office/officeart/2009/layout/CircleArrowProcess"/>
    <dgm:cxn modelId="{282F7BB7-B309-7947-A28B-B652400B6CAC}" type="presParOf" srcId="{A2328AC4-D126-574A-9FE8-E50AA0FD735C}" destId="{C85E5ED5-D559-7248-9FB3-9318B3337473}" srcOrd="1" destOrd="0" presId="urn:microsoft.com/office/officeart/2009/layout/CircleArrowProcess"/>
    <dgm:cxn modelId="{CA38B994-9DE3-2F4B-A413-CC47DE002D5E}" type="presParOf" srcId="{A2328AC4-D126-574A-9FE8-E50AA0FD735C}" destId="{EB45349F-C72B-D441-A187-75E5C109D033}" srcOrd="2" destOrd="0" presId="urn:microsoft.com/office/officeart/2009/layout/CircleArrowProcess"/>
    <dgm:cxn modelId="{196071B7-19DC-BE46-BC14-F786C928155E}" type="presParOf" srcId="{EB45349F-C72B-D441-A187-75E5C109D033}" destId="{51E1E4C1-431A-0943-A6FA-6517DEA28FD3}" srcOrd="0" destOrd="0" presId="urn:microsoft.com/office/officeart/2009/layout/CircleArrowProcess"/>
    <dgm:cxn modelId="{68B32118-0250-5349-BC21-92D6F20FBF80}" type="presParOf" srcId="{A2328AC4-D126-574A-9FE8-E50AA0FD735C}" destId="{4314E692-00B3-7F47-B7BC-0D2C90CC86B7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BE8E17-71C2-3944-A682-EBA4CFC45E93}" type="doc">
      <dgm:prSet loTypeId="urn:microsoft.com/office/officeart/2008/layout/AlternatingHexagon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52DF1-3094-6C40-B4D5-74C91F4EB1A5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Heroku</a:t>
          </a:r>
          <a:endParaRPr lang="en-US" dirty="0"/>
        </a:p>
      </dgm:t>
    </dgm:pt>
    <dgm:pt modelId="{1ED233A1-6AC3-544E-B055-1D4C3494F8E5}" cxnId="{E05ACB60-8E70-684C-9CF2-0C69919EC002}" type="parTrans">
      <dgm:prSet/>
      <dgm:spPr/>
      <dgm:t>
        <a:bodyPr/>
        <a:lstStyle/>
        <a:p>
          <a:endParaRPr lang="en-US"/>
        </a:p>
      </dgm:t>
    </dgm:pt>
    <dgm:pt modelId="{B2AA154C-DA84-5943-A430-D0AFDFDEB061}" cxnId="{E05ACB60-8E70-684C-9CF2-0C69919EC002}" type="sibTrans">
      <dgm:prSet/>
      <dgm:spPr/>
      <dgm:t>
        <a:bodyPr/>
        <a:lstStyle/>
        <a:p>
          <a:endParaRPr lang="en-US"/>
        </a:p>
      </dgm:t>
    </dgm:pt>
    <dgm:pt modelId="{CC265FF4-E400-894D-9CFF-31DCE99F15D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altLang="zh-CN" dirty="0"/>
            <a:t>GAE</a:t>
          </a:r>
          <a:endParaRPr lang="en-US" dirty="0"/>
        </a:p>
      </dgm:t>
    </dgm:pt>
    <dgm:pt modelId="{DED00FF3-D6A7-4F43-A54E-446AF18DD22D}" cxnId="{C179A36A-16B5-7744-BE66-350FDC94E396}" type="parTrans">
      <dgm:prSet/>
      <dgm:spPr/>
      <dgm:t>
        <a:bodyPr/>
        <a:lstStyle/>
        <a:p>
          <a:endParaRPr lang="en-US"/>
        </a:p>
      </dgm:t>
    </dgm:pt>
    <dgm:pt modelId="{FE560791-1CB5-C54D-A21C-76826352C72C}" cxnId="{C179A36A-16B5-7744-BE66-350FDC94E396}" type="sibTrans">
      <dgm:prSet/>
      <dgm:spPr/>
      <dgm:t>
        <a:bodyPr/>
        <a:lstStyle/>
        <a:p>
          <a:endParaRPr lang="en-US"/>
        </a:p>
      </dgm:t>
    </dgm:pt>
    <dgm:pt modelId="{D1B928FD-421D-E04A-9F6D-9876C2E5BBAE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SAE</a:t>
          </a:r>
          <a:endParaRPr lang="en-US" dirty="0"/>
        </a:p>
      </dgm:t>
    </dgm:pt>
    <dgm:pt modelId="{4CB1F46D-28CC-C545-927D-82B85E305CD2}" cxnId="{DCB58BA5-A442-094C-BEA0-0D70BA1CB447}" type="parTrans">
      <dgm:prSet/>
      <dgm:spPr/>
      <dgm:t>
        <a:bodyPr/>
        <a:lstStyle/>
        <a:p>
          <a:endParaRPr lang="en-US"/>
        </a:p>
      </dgm:t>
    </dgm:pt>
    <dgm:pt modelId="{16DB4ED5-E3D7-8B44-A776-D964DAC5717C}" cxnId="{DCB58BA5-A442-094C-BEA0-0D70BA1CB447}" type="sibTrans">
      <dgm:prSet/>
      <dgm:spPr/>
      <dgm:t>
        <a:bodyPr/>
        <a:lstStyle/>
        <a:p>
          <a:endParaRPr lang="en-US"/>
        </a:p>
      </dgm:t>
    </dgm:pt>
    <dgm:pt modelId="{3804BC47-1B10-FA4A-8602-550D4BC625C0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/>
            <a:t>BAE</a:t>
          </a:r>
          <a:endParaRPr lang="en-US" dirty="0"/>
        </a:p>
      </dgm:t>
    </dgm:pt>
    <dgm:pt modelId="{F383C036-EFF7-DC4B-BB2E-B711B44CE53F}" cxnId="{DFA69578-E0BB-2142-B561-62DB1BE63EBC}" type="parTrans">
      <dgm:prSet/>
      <dgm:spPr/>
      <dgm:t>
        <a:bodyPr/>
        <a:lstStyle/>
        <a:p>
          <a:endParaRPr lang="en-US"/>
        </a:p>
      </dgm:t>
    </dgm:pt>
    <dgm:pt modelId="{1D823724-7B80-2C4F-92D0-CE63D1DA198F}" cxnId="{DFA69578-E0BB-2142-B561-62DB1BE63EBC}" type="sibTrans">
      <dgm:prSet/>
      <dgm:spPr/>
      <dgm:t>
        <a:bodyPr/>
        <a:lstStyle/>
        <a:p>
          <a:endParaRPr lang="en-US"/>
        </a:p>
      </dgm:t>
    </dgm:pt>
    <dgm:pt modelId="{0D284F2F-B445-AF47-8A88-CFF73D289B2E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altLang="zh-CN" dirty="0"/>
            <a:t>Docker</a:t>
          </a:r>
          <a:endParaRPr lang="en-US" dirty="0"/>
        </a:p>
      </dgm:t>
    </dgm:pt>
    <dgm:pt modelId="{330D24F1-C632-EE4A-8423-61DD0DAE3597}" cxnId="{2DF2734A-2B99-0A4C-81C7-29938C2F77D1}" type="parTrans">
      <dgm:prSet/>
      <dgm:spPr/>
      <dgm:t>
        <a:bodyPr/>
        <a:lstStyle/>
        <a:p>
          <a:endParaRPr lang="en-US"/>
        </a:p>
      </dgm:t>
    </dgm:pt>
    <dgm:pt modelId="{F6BEDE20-2696-664D-B5AA-039AF76C52CA}" cxnId="{2DF2734A-2B99-0A4C-81C7-29938C2F77D1}" type="sibTrans">
      <dgm:prSet/>
      <dgm:spPr/>
      <dgm:t>
        <a:bodyPr/>
        <a:lstStyle/>
        <a:p>
          <a:endParaRPr lang="en-US"/>
        </a:p>
      </dgm:t>
    </dgm:pt>
    <dgm:pt modelId="{88EF1EDA-25E4-834B-9671-07B9A636D71C}" type="pres">
      <dgm:prSet presAssocID="{1DBE8E17-71C2-3944-A682-EBA4CFC45E93}" presName="Name0" presStyleCnt="0">
        <dgm:presLayoutVars>
          <dgm:chMax/>
          <dgm:chPref/>
          <dgm:dir/>
          <dgm:animLvl val="lvl"/>
        </dgm:presLayoutVars>
      </dgm:prSet>
      <dgm:spPr/>
    </dgm:pt>
    <dgm:pt modelId="{3F2F2607-89F0-D848-9F08-C99644AF97A1}" type="pres">
      <dgm:prSet presAssocID="{DD952DF1-3094-6C40-B4D5-74C91F4EB1A5}" presName="composite" presStyleCnt="0"/>
      <dgm:spPr/>
    </dgm:pt>
    <dgm:pt modelId="{30B36A5B-DEF5-814E-945A-0BC4B5D980C2}" type="pres">
      <dgm:prSet presAssocID="{DD952DF1-3094-6C40-B4D5-74C91F4EB1A5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3B0ACC08-C825-964A-AD18-E99EBAA6BF16}" type="pres">
      <dgm:prSet presAssocID="{DD952DF1-3094-6C40-B4D5-74C91F4EB1A5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C81DEE2B-27BF-BB47-A704-DF4955D09A24}" type="pres">
      <dgm:prSet presAssocID="{DD952DF1-3094-6C40-B4D5-74C91F4EB1A5}" presName="BalanceSpacing" presStyleCnt="0"/>
      <dgm:spPr/>
    </dgm:pt>
    <dgm:pt modelId="{BA7901CA-2A8D-4F43-A27E-73F982266517}" type="pres">
      <dgm:prSet presAssocID="{DD952DF1-3094-6C40-B4D5-74C91F4EB1A5}" presName="BalanceSpacing1" presStyleCnt="0"/>
      <dgm:spPr/>
    </dgm:pt>
    <dgm:pt modelId="{406864AB-DFE5-8048-9C7A-43A871423A07}" type="pres">
      <dgm:prSet presAssocID="{B2AA154C-DA84-5943-A430-D0AFDFDEB061}" presName="Accent1Text" presStyleLbl="node1" presStyleIdx="1" presStyleCnt="10"/>
      <dgm:spPr/>
    </dgm:pt>
    <dgm:pt modelId="{2F0B11CA-4B07-F241-A8B1-06D360DE8BB5}" type="pres">
      <dgm:prSet presAssocID="{B2AA154C-DA84-5943-A430-D0AFDFDEB061}" presName="spaceBetweenRectangles" presStyleCnt="0"/>
      <dgm:spPr/>
    </dgm:pt>
    <dgm:pt modelId="{659E2800-4D3F-A343-9416-617C482FA883}" type="pres">
      <dgm:prSet presAssocID="{CC265FF4-E400-894D-9CFF-31DCE99F15D9}" presName="composite" presStyleCnt="0"/>
      <dgm:spPr/>
    </dgm:pt>
    <dgm:pt modelId="{46CEA5B5-6F65-A848-A024-74DCA8DDA40A}" type="pres">
      <dgm:prSet presAssocID="{CC265FF4-E400-894D-9CFF-31DCE99F15D9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C59D359B-5B04-1149-A187-0D48190FE9C0}" type="pres">
      <dgm:prSet presAssocID="{CC265FF4-E400-894D-9CFF-31DCE99F15D9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C4324F8-BEAF-0A4E-A3CC-B6B4F205AF60}" type="pres">
      <dgm:prSet presAssocID="{CC265FF4-E400-894D-9CFF-31DCE99F15D9}" presName="BalanceSpacing" presStyleCnt="0"/>
      <dgm:spPr/>
    </dgm:pt>
    <dgm:pt modelId="{B158DF20-DA27-6544-9408-3E6BCF15D5AF}" type="pres">
      <dgm:prSet presAssocID="{CC265FF4-E400-894D-9CFF-31DCE99F15D9}" presName="BalanceSpacing1" presStyleCnt="0"/>
      <dgm:spPr/>
    </dgm:pt>
    <dgm:pt modelId="{CA99EDB6-469F-4C40-9D58-EFEEFD9EB6EF}" type="pres">
      <dgm:prSet presAssocID="{FE560791-1CB5-C54D-A21C-76826352C72C}" presName="Accent1Text" presStyleLbl="node1" presStyleIdx="3" presStyleCnt="10"/>
      <dgm:spPr/>
    </dgm:pt>
    <dgm:pt modelId="{2DA540AF-EFC4-A94A-B583-00DF7F85B72C}" type="pres">
      <dgm:prSet presAssocID="{FE560791-1CB5-C54D-A21C-76826352C72C}" presName="spaceBetweenRectangles" presStyleCnt="0"/>
      <dgm:spPr/>
    </dgm:pt>
    <dgm:pt modelId="{C9C0A90F-44FC-3E40-85CF-F098BC5B51C3}" type="pres">
      <dgm:prSet presAssocID="{D1B928FD-421D-E04A-9F6D-9876C2E5BBAE}" presName="composite" presStyleCnt="0"/>
      <dgm:spPr/>
    </dgm:pt>
    <dgm:pt modelId="{197222B0-3F41-7A4B-914E-7B35B128EDC1}" type="pres">
      <dgm:prSet presAssocID="{D1B928FD-421D-E04A-9F6D-9876C2E5BBAE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8B4BB54A-B1A9-EB42-9439-0679EF753694}" type="pres">
      <dgm:prSet presAssocID="{D1B928FD-421D-E04A-9F6D-9876C2E5BBAE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E7770FC-6754-204D-AB1F-346EA4D242E1}" type="pres">
      <dgm:prSet presAssocID="{D1B928FD-421D-E04A-9F6D-9876C2E5BBAE}" presName="BalanceSpacing" presStyleCnt="0"/>
      <dgm:spPr/>
    </dgm:pt>
    <dgm:pt modelId="{B75F999E-1E6C-794E-9E52-56F10BD52351}" type="pres">
      <dgm:prSet presAssocID="{D1B928FD-421D-E04A-9F6D-9876C2E5BBAE}" presName="BalanceSpacing1" presStyleCnt="0"/>
      <dgm:spPr/>
    </dgm:pt>
    <dgm:pt modelId="{D79C6FBA-AB69-F340-A060-AE40E933519C}" type="pres">
      <dgm:prSet presAssocID="{16DB4ED5-E3D7-8B44-A776-D964DAC5717C}" presName="Accent1Text" presStyleLbl="node1" presStyleIdx="5" presStyleCnt="10"/>
      <dgm:spPr/>
    </dgm:pt>
    <dgm:pt modelId="{967849F5-F72F-B846-B682-FCB35961CB78}" type="pres">
      <dgm:prSet presAssocID="{16DB4ED5-E3D7-8B44-A776-D964DAC5717C}" presName="spaceBetweenRectangles" presStyleCnt="0"/>
      <dgm:spPr/>
    </dgm:pt>
    <dgm:pt modelId="{F3460093-2A0A-3040-994A-AB00F442DDDD}" type="pres">
      <dgm:prSet presAssocID="{3804BC47-1B10-FA4A-8602-550D4BC625C0}" presName="composite" presStyleCnt="0"/>
      <dgm:spPr/>
    </dgm:pt>
    <dgm:pt modelId="{8D1AACA4-2759-044D-8389-B3833885334F}" type="pres">
      <dgm:prSet presAssocID="{3804BC47-1B10-FA4A-8602-550D4BC625C0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8B05E276-6286-8843-A904-30F79B20FA32}" type="pres">
      <dgm:prSet presAssocID="{3804BC47-1B10-FA4A-8602-550D4BC625C0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9581875-4DEF-AD41-A91C-F8E5F71175C7}" type="pres">
      <dgm:prSet presAssocID="{3804BC47-1B10-FA4A-8602-550D4BC625C0}" presName="BalanceSpacing" presStyleCnt="0"/>
      <dgm:spPr/>
    </dgm:pt>
    <dgm:pt modelId="{CBF7E65E-2EB5-394D-B51E-5C8B3267A693}" type="pres">
      <dgm:prSet presAssocID="{3804BC47-1B10-FA4A-8602-550D4BC625C0}" presName="BalanceSpacing1" presStyleCnt="0"/>
      <dgm:spPr/>
    </dgm:pt>
    <dgm:pt modelId="{6FD2ED6E-2E6E-B045-9672-5F01DCFE62DB}" type="pres">
      <dgm:prSet presAssocID="{1D823724-7B80-2C4F-92D0-CE63D1DA198F}" presName="Accent1Text" presStyleLbl="node1" presStyleIdx="7" presStyleCnt="10"/>
      <dgm:spPr/>
    </dgm:pt>
    <dgm:pt modelId="{694CDAB0-E6C2-F541-BBC2-483AEB17F259}" type="pres">
      <dgm:prSet presAssocID="{1D823724-7B80-2C4F-92D0-CE63D1DA198F}" presName="spaceBetweenRectangles" presStyleCnt="0"/>
      <dgm:spPr/>
    </dgm:pt>
    <dgm:pt modelId="{25FC6BD6-D3AC-9649-974B-F120BA63759A}" type="pres">
      <dgm:prSet presAssocID="{0D284F2F-B445-AF47-8A88-CFF73D289B2E}" presName="composite" presStyleCnt="0"/>
      <dgm:spPr/>
    </dgm:pt>
    <dgm:pt modelId="{AEADE4F2-C996-C042-BEC3-38FB4BFA63C2}" type="pres">
      <dgm:prSet presAssocID="{0D284F2F-B445-AF47-8A88-CFF73D289B2E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3813A1ED-FCA9-D841-AB14-356A4A21F490}" type="pres">
      <dgm:prSet presAssocID="{0D284F2F-B445-AF47-8A88-CFF73D289B2E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39FDB5F0-696D-4F47-9E41-B3CCD7DF8A13}" type="pres">
      <dgm:prSet presAssocID="{0D284F2F-B445-AF47-8A88-CFF73D289B2E}" presName="BalanceSpacing" presStyleCnt="0"/>
      <dgm:spPr/>
    </dgm:pt>
    <dgm:pt modelId="{41BF862E-5FC0-9C4D-ABD7-170CDD2E4DB9}" type="pres">
      <dgm:prSet presAssocID="{0D284F2F-B445-AF47-8A88-CFF73D289B2E}" presName="BalanceSpacing1" presStyleCnt="0"/>
      <dgm:spPr/>
    </dgm:pt>
    <dgm:pt modelId="{031AEE55-9E02-FD49-A9F4-A52A8753F26D}" type="pres">
      <dgm:prSet presAssocID="{F6BEDE20-2696-664D-B5AA-039AF76C52CA}" presName="Accent1Text" presStyleLbl="node1" presStyleIdx="9" presStyleCnt="10"/>
      <dgm:spPr/>
    </dgm:pt>
  </dgm:ptLst>
  <dgm:cxnLst>
    <dgm:cxn modelId="{6EEE6E16-2AA1-3E40-AAA6-64703E09B185}" type="presOf" srcId="{16DB4ED5-E3D7-8B44-A776-D964DAC5717C}" destId="{D79C6FBA-AB69-F340-A060-AE40E933519C}" srcOrd="0" destOrd="0" presId="urn:microsoft.com/office/officeart/2008/layout/AlternatingHexagons"/>
    <dgm:cxn modelId="{2DF2734A-2B99-0A4C-81C7-29938C2F77D1}" srcId="{1DBE8E17-71C2-3944-A682-EBA4CFC45E93}" destId="{0D284F2F-B445-AF47-8A88-CFF73D289B2E}" srcOrd="4" destOrd="0" parTransId="{330D24F1-C632-EE4A-8423-61DD0DAE3597}" sibTransId="{F6BEDE20-2696-664D-B5AA-039AF76C52CA}"/>
    <dgm:cxn modelId="{435ACE53-6C4D-4544-A61E-40482C2C2F20}" type="presOf" srcId="{B2AA154C-DA84-5943-A430-D0AFDFDEB061}" destId="{406864AB-DFE5-8048-9C7A-43A871423A07}" srcOrd="0" destOrd="0" presId="urn:microsoft.com/office/officeart/2008/layout/AlternatingHexagons"/>
    <dgm:cxn modelId="{E96F765A-CF1F-574A-9EC0-AD46C8102405}" type="presOf" srcId="{D1B928FD-421D-E04A-9F6D-9876C2E5BBAE}" destId="{197222B0-3F41-7A4B-914E-7B35B128EDC1}" srcOrd="0" destOrd="0" presId="urn:microsoft.com/office/officeart/2008/layout/AlternatingHexagons"/>
    <dgm:cxn modelId="{E05ACB60-8E70-684C-9CF2-0C69919EC002}" srcId="{1DBE8E17-71C2-3944-A682-EBA4CFC45E93}" destId="{DD952DF1-3094-6C40-B4D5-74C91F4EB1A5}" srcOrd="0" destOrd="0" parTransId="{1ED233A1-6AC3-544E-B055-1D4C3494F8E5}" sibTransId="{B2AA154C-DA84-5943-A430-D0AFDFDEB061}"/>
    <dgm:cxn modelId="{ABB21963-DD5A-8A4C-8994-D1B1987F4305}" type="presOf" srcId="{0D284F2F-B445-AF47-8A88-CFF73D289B2E}" destId="{AEADE4F2-C996-C042-BEC3-38FB4BFA63C2}" srcOrd="0" destOrd="0" presId="urn:microsoft.com/office/officeart/2008/layout/AlternatingHexagons"/>
    <dgm:cxn modelId="{C179A36A-16B5-7744-BE66-350FDC94E396}" srcId="{1DBE8E17-71C2-3944-A682-EBA4CFC45E93}" destId="{CC265FF4-E400-894D-9CFF-31DCE99F15D9}" srcOrd="1" destOrd="0" parTransId="{DED00FF3-D6A7-4F43-A54E-446AF18DD22D}" sibTransId="{FE560791-1CB5-C54D-A21C-76826352C72C}"/>
    <dgm:cxn modelId="{74515F77-81C7-FA42-8A4E-89217AB5296B}" type="presOf" srcId="{F6BEDE20-2696-664D-B5AA-039AF76C52CA}" destId="{031AEE55-9E02-FD49-A9F4-A52A8753F26D}" srcOrd="0" destOrd="0" presId="urn:microsoft.com/office/officeart/2008/layout/AlternatingHexagons"/>
    <dgm:cxn modelId="{DFA69578-E0BB-2142-B561-62DB1BE63EBC}" srcId="{1DBE8E17-71C2-3944-A682-EBA4CFC45E93}" destId="{3804BC47-1B10-FA4A-8602-550D4BC625C0}" srcOrd="3" destOrd="0" parTransId="{F383C036-EFF7-DC4B-BB2E-B711B44CE53F}" sibTransId="{1D823724-7B80-2C4F-92D0-CE63D1DA198F}"/>
    <dgm:cxn modelId="{DCD08B8D-E6E2-BA44-A2E3-2C423789E3BA}" type="presOf" srcId="{1DBE8E17-71C2-3944-A682-EBA4CFC45E93}" destId="{88EF1EDA-25E4-834B-9671-07B9A636D71C}" srcOrd="0" destOrd="0" presId="urn:microsoft.com/office/officeart/2008/layout/AlternatingHexagons"/>
    <dgm:cxn modelId="{6161AB95-E0D1-2841-A9CA-277CCF2387EB}" type="presOf" srcId="{DD952DF1-3094-6C40-B4D5-74C91F4EB1A5}" destId="{30B36A5B-DEF5-814E-945A-0BC4B5D980C2}" srcOrd="0" destOrd="0" presId="urn:microsoft.com/office/officeart/2008/layout/AlternatingHexagons"/>
    <dgm:cxn modelId="{DCB58BA5-A442-094C-BEA0-0D70BA1CB447}" srcId="{1DBE8E17-71C2-3944-A682-EBA4CFC45E93}" destId="{D1B928FD-421D-E04A-9F6D-9876C2E5BBAE}" srcOrd="2" destOrd="0" parTransId="{4CB1F46D-28CC-C545-927D-82B85E305CD2}" sibTransId="{16DB4ED5-E3D7-8B44-A776-D964DAC5717C}"/>
    <dgm:cxn modelId="{C681A8C3-4A89-1145-88C2-3EDE97E54A77}" type="presOf" srcId="{FE560791-1CB5-C54D-A21C-76826352C72C}" destId="{CA99EDB6-469F-4C40-9D58-EFEEFD9EB6EF}" srcOrd="0" destOrd="0" presId="urn:microsoft.com/office/officeart/2008/layout/AlternatingHexagons"/>
    <dgm:cxn modelId="{90A6B0D4-4B17-C943-9874-C875F8FE6B10}" type="presOf" srcId="{1D823724-7B80-2C4F-92D0-CE63D1DA198F}" destId="{6FD2ED6E-2E6E-B045-9672-5F01DCFE62DB}" srcOrd="0" destOrd="0" presId="urn:microsoft.com/office/officeart/2008/layout/AlternatingHexagons"/>
    <dgm:cxn modelId="{1EDA95DD-4C39-A448-B2E5-927FBDAE17F6}" type="presOf" srcId="{CC265FF4-E400-894D-9CFF-31DCE99F15D9}" destId="{46CEA5B5-6F65-A848-A024-74DCA8DDA40A}" srcOrd="0" destOrd="0" presId="urn:microsoft.com/office/officeart/2008/layout/AlternatingHexagons"/>
    <dgm:cxn modelId="{D466B1F4-02AE-7341-9D35-6AB0E13B5DA7}" type="presOf" srcId="{3804BC47-1B10-FA4A-8602-550D4BC625C0}" destId="{8D1AACA4-2759-044D-8389-B3833885334F}" srcOrd="0" destOrd="0" presId="urn:microsoft.com/office/officeart/2008/layout/AlternatingHexagons"/>
    <dgm:cxn modelId="{7D40E8EF-8DBF-1448-A1DC-DC8ECD11A882}" type="presParOf" srcId="{88EF1EDA-25E4-834B-9671-07B9A636D71C}" destId="{3F2F2607-89F0-D848-9F08-C99644AF97A1}" srcOrd="0" destOrd="0" presId="urn:microsoft.com/office/officeart/2008/layout/AlternatingHexagons"/>
    <dgm:cxn modelId="{C4CC126C-988D-1946-A1D0-4003F5793642}" type="presParOf" srcId="{3F2F2607-89F0-D848-9F08-C99644AF97A1}" destId="{30B36A5B-DEF5-814E-945A-0BC4B5D980C2}" srcOrd="0" destOrd="0" presId="urn:microsoft.com/office/officeart/2008/layout/AlternatingHexagons"/>
    <dgm:cxn modelId="{D84AB5F9-0AE8-164C-8168-C9F997B8001B}" type="presParOf" srcId="{3F2F2607-89F0-D848-9F08-C99644AF97A1}" destId="{3B0ACC08-C825-964A-AD18-E99EBAA6BF16}" srcOrd="1" destOrd="0" presId="urn:microsoft.com/office/officeart/2008/layout/AlternatingHexagons"/>
    <dgm:cxn modelId="{60EFFD7A-10E5-AE40-92D4-5A141F751C99}" type="presParOf" srcId="{3F2F2607-89F0-D848-9F08-C99644AF97A1}" destId="{C81DEE2B-27BF-BB47-A704-DF4955D09A24}" srcOrd="2" destOrd="0" presId="urn:microsoft.com/office/officeart/2008/layout/AlternatingHexagons"/>
    <dgm:cxn modelId="{A7CB2ED3-09E4-A043-A120-F9D4549F71E1}" type="presParOf" srcId="{3F2F2607-89F0-D848-9F08-C99644AF97A1}" destId="{BA7901CA-2A8D-4F43-A27E-73F982266517}" srcOrd="3" destOrd="0" presId="urn:microsoft.com/office/officeart/2008/layout/AlternatingHexagons"/>
    <dgm:cxn modelId="{68790A3A-A05C-9944-962B-68201B40AA42}" type="presParOf" srcId="{3F2F2607-89F0-D848-9F08-C99644AF97A1}" destId="{406864AB-DFE5-8048-9C7A-43A871423A07}" srcOrd="4" destOrd="0" presId="urn:microsoft.com/office/officeart/2008/layout/AlternatingHexagons"/>
    <dgm:cxn modelId="{3489374B-662F-AF43-BF3A-3CDF825CCF37}" type="presParOf" srcId="{88EF1EDA-25E4-834B-9671-07B9A636D71C}" destId="{2F0B11CA-4B07-F241-A8B1-06D360DE8BB5}" srcOrd="1" destOrd="0" presId="urn:microsoft.com/office/officeart/2008/layout/AlternatingHexagons"/>
    <dgm:cxn modelId="{BD2036D7-8937-5040-9473-C54A829F9466}" type="presParOf" srcId="{88EF1EDA-25E4-834B-9671-07B9A636D71C}" destId="{659E2800-4D3F-A343-9416-617C482FA883}" srcOrd="2" destOrd="0" presId="urn:microsoft.com/office/officeart/2008/layout/AlternatingHexagons"/>
    <dgm:cxn modelId="{F43FD205-0BBC-A14F-B17D-8E7EBA0ABC55}" type="presParOf" srcId="{659E2800-4D3F-A343-9416-617C482FA883}" destId="{46CEA5B5-6F65-A848-A024-74DCA8DDA40A}" srcOrd="0" destOrd="0" presId="urn:microsoft.com/office/officeart/2008/layout/AlternatingHexagons"/>
    <dgm:cxn modelId="{9DBE76F8-D57E-1246-A3FA-4FD3474E34BE}" type="presParOf" srcId="{659E2800-4D3F-A343-9416-617C482FA883}" destId="{C59D359B-5B04-1149-A187-0D48190FE9C0}" srcOrd="1" destOrd="0" presId="urn:microsoft.com/office/officeart/2008/layout/AlternatingHexagons"/>
    <dgm:cxn modelId="{FF55716A-FB54-1D41-8561-CA16D45A976B}" type="presParOf" srcId="{659E2800-4D3F-A343-9416-617C482FA883}" destId="{4C4324F8-BEAF-0A4E-A3CC-B6B4F205AF60}" srcOrd="2" destOrd="0" presId="urn:microsoft.com/office/officeart/2008/layout/AlternatingHexagons"/>
    <dgm:cxn modelId="{D3C5380C-459C-464F-84E8-D20CDB345CA6}" type="presParOf" srcId="{659E2800-4D3F-A343-9416-617C482FA883}" destId="{B158DF20-DA27-6544-9408-3E6BCF15D5AF}" srcOrd="3" destOrd="0" presId="urn:microsoft.com/office/officeart/2008/layout/AlternatingHexagons"/>
    <dgm:cxn modelId="{8A901741-9976-4E4A-BBF3-CAFFD5B0CFE8}" type="presParOf" srcId="{659E2800-4D3F-A343-9416-617C482FA883}" destId="{CA99EDB6-469F-4C40-9D58-EFEEFD9EB6EF}" srcOrd="4" destOrd="0" presId="urn:microsoft.com/office/officeart/2008/layout/AlternatingHexagons"/>
    <dgm:cxn modelId="{09F62DDA-596F-3046-BD49-8E8B1B1D24D4}" type="presParOf" srcId="{88EF1EDA-25E4-834B-9671-07B9A636D71C}" destId="{2DA540AF-EFC4-A94A-B583-00DF7F85B72C}" srcOrd="3" destOrd="0" presId="urn:microsoft.com/office/officeart/2008/layout/AlternatingHexagons"/>
    <dgm:cxn modelId="{8444BD0E-E864-5B4C-A3FB-7C03EAEAF884}" type="presParOf" srcId="{88EF1EDA-25E4-834B-9671-07B9A636D71C}" destId="{C9C0A90F-44FC-3E40-85CF-F098BC5B51C3}" srcOrd="4" destOrd="0" presId="urn:microsoft.com/office/officeart/2008/layout/AlternatingHexagons"/>
    <dgm:cxn modelId="{179B7365-5415-AB43-A438-890681A488CA}" type="presParOf" srcId="{C9C0A90F-44FC-3E40-85CF-F098BC5B51C3}" destId="{197222B0-3F41-7A4B-914E-7B35B128EDC1}" srcOrd="0" destOrd="0" presId="urn:microsoft.com/office/officeart/2008/layout/AlternatingHexagons"/>
    <dgm:cxn modelId="{FC51A16D-CBF1-994C-88E6-5D099FA7C417}" type="presParOf" srcId="{C9C0A90F-44FC-3E40-85CF-F098BC5B51C3}" destId="{8B4BB54A-B1A9-EB42-9439-0679EF753694}" srcOrd="1" destOrd="0" presId="urn:microsoft.com/office/officeart/2008/layout/AlternatingHexagons"/>
    <dgm:cxn modelId="{89B5D91A-2BC2-1E43-A591-A86F4E996EA6}" type="presParOf" srcId="{C9C0A90F-44FC-3E40-85CF-F098BC5B51C3}" destId="{AE7770FC-6754-204D-AB1F-346EA4D242E1}" srcOrd="2" destOrd="0" presId="urn:microsoft.com/office/officeart/2008/layout/AlternatingHexagons"/>
    <dgm:cxn modelId="{285F5780-BFE5-C84C-BED6-B50D93CEA3D7}" type="presParOf" srcId="{C9C0A90F-44FC-3E40-85CF-F098BC5B51C3}" destId="{B75F999E-1E6C-794E-9E52-56F10BD52351}" srcOrd="3" destOrd="0" presId="urn:microsoft.com/office/officeart/2008/layout/AlternatingHexagons"/>
    <dgm:cxn modelId="{676DECB0-B71C-684D-B70F-50D94C03E7BD}" type="presParOf" srcId="{C9C0A90F-44FC-3E40-85CF-F098BC5B51C3}" destId="{D79C6FBA-AB69-F340-A060-AE40E933519C}" srcOrd="4" destOrd="0" presId="urn:microsoft.com/office/officeart/2008/layout/AlternatingHexagons"/>
    <dgm:cxn modelId="{9607C028-6717-CC4B-96A7-CE830BA14CA1}" type="presParOf" srcId="{88EF1EDA-25E4-834B-9671-07B9A636D71C}" destId="{967849F5-F72F-B846-B682-FCB35961CB78}" srcOrd="5" destOrd="0" presId="urn:microsoft.com/office/officeart/2008/layout/AlternatingHexagons"/>
    <dgm:cxn modelId="{B9BFF7D5-9B4A-014C-8DDD-45F087D7BFED}" type="presParOf" srcId="{88EF1EDA-25E4-834B-9671-07B9A636D71C}" destId="{F3460093-2A0A-3040-994A-AB00F442DDDD}" srcOrd="6" destOrd="0" presId="urn:microsoft.com/office/officeart/2008/layout/AlternatingHexagons"/>
    <dgm:cxn modelId="{A47A78E5-E864-1D40-A92E-C57F76C4EABE}" type="presParOf" srcId="{F3460093-2A0A-3040-994A-AB00F442DDDD}" destId="{8D1AACA4-2759-044D-8389-B3833885334F}" srcOrd="0" destOrd="0" presId="urn:microsoft.com/office/officeart/2008/layout/AlternatingHexagons"/>
    <dgm:cxn modelId="{CA527B7F-2433-1942-87D2-63165937ACEE}" type="presParOf" srcId="{F3460093-2A0A-3040-994A-AB00F442DDDD}" destId="{8B05E276-6286-8843-A904-30F79B20FA32}" srcOrd="1" destOrd="0" presId="urn:microsoft.com/office/officeart/2008/layout/AlternatingHexagons"/>
    <dgm:cxn modelId="{25A9B06B-D7ED-5B43-8466-1A4B2CBFEDA3}" type="presParOf" srcId="{F3460093-2A0A-3040-994A-AB00F442DDDD}" destId="{19581875-4DEF-AD41-A91C-F8E5F71175C7}" srcOrd="2" destOrd="0" presId="urn:microsoft.com/office/officeart/2008/layout/AlternatingHexagons"/>
    <dgm:cxn modelId="{890351F4-7D3D-FF45-A648-E63D76A61F0C}" type="presParOf" srcId="{F3460093-2A0A-3040-994A-AB00F442DDDD}" destId="{CBF7E65E-2EB5-394D-B51E-5C8B3267A693}" srcOrd="3" destOrd="0" presId="urn:microsoft.com/office/officeart/2008/layout/AlternatingHexagons"/>
    <dgm:cxn modelId="{832A3CC8-CF66-B641-B36B-23650580D589}" type="presParOf" srcId="{F3460093-2A0A-3040-994A-AB00F442DDDD}" destId="{6FD2ED6E-2E6E-B045-9672-5F01DCFE62DB}" srcOrd="4" destOrd="0" presId="urn:microsoft.com/office/officeart/2008/layout/AlternatingHexagons"/>
    <dgm:cxn modelId="{76684C18-7112-A54B-8127-1A893B119A83}" type="presParOf" srcId="{88EF1EDA-25E4-834B-9671-07B9A636D71C}" destId="{694CDAB0-E6C2-F541-BBC2-483AEB17F259}" srcOrd="7" destOrd="0" presId="urn:microsoft.com/office/officeart/2008/layout/AlternatingHexagons"/>
    <dgm:cxn modelId="{152BBD43-86DB-DB4E-A873-55E277039112}" type="presParOf" srcId="{88EF1EDA-25E4-834B-9671-07B9A636D71C}" destId="{25FC6BD6-D3AC-9649-974B-F120BA63759A}" srcOrd="8" destOrd="0" presId="urn:microsoft.com/office/officeart/2008/layout/AlternatingHexagons"/>
    <dgm:cxn modelId="{53F628CA-3C0A-4A4F-BB12-969D3091B84A}" type="presParOf" srcId="{25FC6BD6-D3AC-9649-974B-F120BA63759A}" destId="{AEADE4F2-C996-C042-BEC3-38FB4BFA63C2}" srcOrd="0" destOrd="0" presId="urn:microsoft.com/office/officeart/2008/layout/AlternatingHexagons"/>
    <dgm:cxn modelId="{BA74DC31-4737-FE43-ADFA-A3FFCB88DC72}" type="presParOf" srcId="{25FC6BD6-D3AC-9649-974B-F120BA63759A}" destId="{3813A1ED-FCA9-D841-AB14-356A4A21F490}" srcOrd="1" destOrd="0" presId="urn:microsoft.com/office/officeart/2008/layout/AlternatingHexagons"/>
    <dgm:cxn modelId="{593D8EC8-F4A2-B24C-8B89-ADA69D3FBFCD}" type="presParOf" srcId="{25FC6BD6-D3AC-9649-974B-F120BA63759A}" destId="{39FDB5F0-696D-4F47-9E41-B3CCD7DF8A13}" srcOrd="2" destOrd="0" presId="urn:microsoft.com/office/officeart/2008/layout/AlternatingHexagons"/>
    <dgm:cxn modelId="{C1869813-CEA0-9443-AB21-F1E1079C4F6F}" type="presParOf" srcId="{25FC6BD6-D3AC-9649-974B-F120BA63759A}" destId="{41BF862E-5FC0-9C4D-ABD7-170CDD2E4DB9}" srcOrd="3" destOrd="0" presId="urn:microsoft.com/office/officeart/2008/layout/AlternatingHexagons"/>
    <dgm:cxn modelId="{2D230EA0-711E-924F-AA61-C0EE9A274948}" type="presParOf" srcId="{25FC6BD6-D3AC-9649-974B-F120BA63759A}" destId="{031AEE55-9E02-FD49-A9F4-A52A8753F26D}" srcOrd="4" destOrd="0" presId="urn:microsoft.com/office/officeart/2008/layout/AlternatingHexagons"/>
  </dgm:cxnLst>
  <dgm:bg>
    <a:noFill/>
  </dgm:bg>
  <dgm:whole>
    <a:ln>
      <a:solidFill>
        <a:schemeClr val="lt1">
          <a:hueOff val="0"/>
          <a:satOff val="0"/>
          <a:lumOff val="0"/>
        </a:schemeClr>
      </a:solidFill>
    </a:ln>
  </dgm:whole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065AE0-27B4-AA42-8037-0DA3464A3FA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BE0E8-6DFE-C340-93A5-7E5D39FB8C66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err="1"/>
            <a:t>使用URI来标识资源</a:t>
          </a:r>
          <a:endParaRPr lang="en-US" dirty="0"/>
        </a:p>
      </dgm:t>
    </dgm:pt>
    <dgm:pt modelId="{C7850A3E-7E0C-944F-AF82-B9AFD9C97775}" cxnId="{9B684383-71BD-0941-8BFE-226A3FAC0C4B}" type="parTrans">
      <dgm:prSet/>
      <dgm:spPr/>
      <dgm:t>
        <a:bodyPr/>
        <a:lstStyle/>
        <a:p>
          <a:endParaRPr lang="en-US"/>
        </a:p>
      </dgm:t>
    </dgm:pt>
    <dgm:pt modelId="{44E7AD08-DDBA-B542-9E8D-7DCC03AE542C}" cxnId="{9B684383-71BD-0941-8BFE-226A3FAC0C4B}" type="sibTrans">
      <dgm:prSet/>
      <dgm:spPr/>
      <dgm:t>
        <a:bodyPr/>
        <a:lstStyle/>
        <a:p>
          <a:endParaRPr lang="en-US"/>
        </a:p>
      </dgm:t>
    </dgm:pt>
    <dgm:pt modelId="{530AB859-73AD-9843-B2B2-AA2D7EA2EE98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通过操作资源的表述形式来操作资源</a:t>
          </a:r>
          <a:endParaRPr lang="en-US" dirty="0"/>
        </a:p>
      </dgm:t>
    </dgm:pt>
    <dgm:pt modelId="{EE3CE108-76F5-744B-B868-FDF5BCFAB6EA}" cxnId="{60FCBB3D-0919-2D4B-9352-99610D23425D}" type="parTrans">
      <dgm:prSet/>
      <dgm:spPr/>
      <dgm:t>
        <a:bodyPr/>
        <a:lstStyle/>
        <a:p>
          <a:endParaRPr lang="en-US"/>
        </a:p>
      </dgm:t>
    </dgm:pt>
    <dgm:pt modelId="{617DCD06-4460-0042-AEE5-CBEDC4AE8711}" cxnId="{60FCBB3D-0919-2D4B-9352-99610D23425D}" type="sibTrans">
      <dgm:prSet/>
      <dgm:spPr/>
      <dgm:t>
        <a:bodyPr/>
        <a:lstStyle/>
        <a:p>
          <a:endParaRPr lang="en-US"/>
        </a:p>
      </dgm:t>
    </dgm:pt>
    <dgm:pt modelId="{32DB6766-3C33-B341-A8D4-EBBD486DD5E3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消息具备自描述性</a:t>
          </a:r>
          <a:endParaRPr lang="en-US" dirty="0"/>
        </a:p>
      </dgm:t>
    </dgm:pt>
    <dgm:pt modelId="{2F966FFC-6120-254A-AA22-95F7CD0A90AA}" cxnId="{F4513601-742D-1044-8960-57E3C9853F6C}" type="parTrans">
      <dgm:prSet/>
      <dgm:spPr/>
      <dgm:t>
        <a:bodyPr/>
        <a:lstStyle/>
        <a:p>
          <a:endParaRPr lang="en-US"/>
        </a:p>
      </dgm:t>
    </dgm:pt>
    <dgm:pt modelId="{6F219E11-C6AC-464F-8672-48D3BAEF3C3C}" cxnId="{F4513601-742D-1044-8960-57E3C9853F6C}" type="sibTrans">
      <dgm:prSet/>
      <dgm:spPr/>
      <dgm:t>
        <a:bodyPr/>
        <a:lstStyle/>
        <a:p>
          <a:endParaRPr lang="en-US"/>
        </a:p>
      </dgm:t>
    </dgm:pt>
    <dgm:pt modelId="{BDB579B4-3F26-E743-8AF3-74F8E1DF160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 err="1"/>
            <a:t>超媒体即应用状态引擎</a:t>
          </a:r>
          <a:endParaRPr lang="en-US" dirty="0"/>
        </a:p>
      </dgm:t>
    </dgm:pt>
    <dgm:pt modelId="{47F9682D-78D1-CB44-ACE1-8F4948B15762}" cxnId="{894FDF72-B44E-9E44-8F7B-C8DC5D9D04F4}" type="parTrans">
      <dgm:prSet/>
      <dgm:spPr/>
      <dgm:t>
        <a:bodyPr/>
        <a:lstStyle/>
        <a:p>
          <a:endParaRPr lang="en-US"/>
        </a:p>
      </dgm:t>
    </dgm:pt>
    <dgm:pt modelId="{812A58CE-CB42-9247-B767-7EC91CC1DF6C}" cxnId="{894FDF72-B44E-9E44-8F7B-C8DC5D9D04F4}" type="sibTrans">
      <dgm:prSet/>
      <dgm:spPr/>
      <dgm:t>
        <a:bodyPr/>
        <a:lstStyle/>
        <a:p>
          <a:endParaRPr lang="en-US"/>
        </a:p>
      </dgm:t>
    </dgm:pt>
    <dgm:pt modelId="{253BBEB6-24C4-CE41-AE54-4D9F407A690C}" type="pres">
      <dgm:prSet presAssocID="{21065AE0-27B4-AA42-8037-0DA3464A3FA6}" presName="linear" presStyleCnt="0">
        <dgm:presLayoutVars>
          <dgm:dir/>
          <dgm:animLvl val="lvl"/>
          <dgm:resizeHandles val="exact"/>
        </dgm:presLayoutVars>
      </dgm:prSet>
      <dgm:spPr/>
    </dgm:pt>
    <dgm:pt modelId="{0D45A26C-DFB8-4D40-A536-C189898EAC83}" type="pres">
      <dgm:prSet presAssocID="{74ABE0E8-6DFE-C340-93A5-7E5D39FB8C66}" presName="parentLin" presStyleCnt="0"/>
      <dgm:spPr/>
    </dgm:pt>
    <dgm:pt modelId="{81F7B280-8AB3-2442-8104-DAF5492047F6}" type="pres">
      <dgm:prSet presAssocID="{74ABE0E8-6DFE-C340-93A5-7E5D39FB8C66}" presName="parentLeftMargin" presStyleLbl="node1" presStyleIdx="0" presStyleCnt="4"/>
      <dgm:spPr/>
    </dgm:pt>
    <dgm:pt modelId="{335BEC30-73A0-CC4D-A819-4B0591A8ED97}" type="pres">
      <dgm:prSet presAssocID="{74ABE0E8-6DFE-C340-93A5-7E5D39FB8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E63B44-BAB8-EE45-9AE6-C7F16ED50C91}" type="pres">
      <dgm:prSet presAssocID="{74ABE0E8-6DFE-C340-93A5-7E5D39FB8C66}" presName="negativeSpace" presStyleCnt="0"/>
      <dgm:spPr/>
    </dgm:pt>
    <dgm:pt modelId="{D87962D5-3648-FA42-AE25-2E4EE3616B9A}" type="pres">
      <dgm:prSet presAssocID="{74ABE0E8-6DFE-C340-93A5-7E5D39FB8C66}" presName="childText" presStyleLbl="conFgAcc1" presStyleIdx="0" presStyleCnt="4">
        <dgm:presLayoutVars>
          <dgm:bulletEnabled val="1"/>
        </dgm:presLayoutVars>
      </dgm:prSet>
      <dgm:spPr/>
    </dgm:pt>
    <dgm:pt modelId="{69047815-0D60-D44B-86A2-4173E3D19BE0}" type="pres">
      <dgm:prSet presAssocID="{44E7AD08-DDBA-B542-9E8D-7DCC03AE542C}" presName="spaceBetweenRectangles" presStyleCnt="0"/>
      <dgm:spPr/>
    </dgm:pt>
    <dgm:pt modelId="{DE3AAF93-5F7D-6F44-A1CD-2B75EAE57C18}" type="pres">
      <dgm:prSet presAssocID="{530AB859-73AD-9843-B2B2-AA2D7EA2EE98}" presName="parentLin" presStyleCnt="0"/>
      <dgm:spPr/>
    </dgm:pt>
    <dgm:pt modelId="{9F403419-E35E-754E-9674-F0F4A3912BD6}" type="pres">
      <dgm:prSet presAssocID="{530AB859-73AD-9843-B2B2-AA2D7EA2EE98}" presName="parentLeftMargin" presStyleLbl="node1" presStyleIdx="0" presStyleCnt="4"/>
      <dgm:spPr/>
    </dgm:pt>
    <dgm:pt modelId="{BD1EB751-D462-6B4D-B777-C69B697AD9CD}" type="pres">
      <dgm:prSet presAssocID="{530AB859-73AD-9843-B2B2-AA2D7EA2EE9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F75FA2-A683-5447-B327-D9E3CEA6E1D4}" type="pres">
      <dgm:prSet presAssocID="{530AB859-73AD-9843-B2B2-AA2D7EA2EE98}" presName="negativeSpace" presStyleCnt="0"/>
      <dgm:spPr/>
    </dgm:pt>
    <dgm:pt modelId="{EACD563F-EE8B-AD41-82FD-8EF8A619290C}" type="pres">
      <dgm:prSet presAssocID="{530AB859-73AD-9843-B2B2-AA2D7EA2EE98}" presName="childText" presStyleLbl="conFgAcc1" presStyleIdx="1" presStyleCnt="4">
        <dgm:presLayoutVars>
          <dgm:bulletEnabled val="1"/>
        </dgm:presLayoutVars>
      </dgm:prSet>
      <dgm:spPr/>
    </dgm:pt>
    <dgm:pt modelId="{1269DA36-B455-BF41-8381-EFC8747DCF93}" type="pres">
      <dgm:prSet presAssocID="{617DCD06-4460-0042-AEE5-CBEDC4AE8711}" presName="spaceBetweenRectangles" presStyleCnt="0"/>
      <dgm:spPr/>
    </dgm:pt>
    <dgm:pt modelId="{EED1B606-5FC5-A74A-97F7-02671B7E40B3}" type="pres">
      <dgm:prSet presAssocID="{32DB6766-3C33-B341-A8D4-EBBD486DD5E3}" presName="parentLin" presStyleCnt="0"/>
      <dgm:spPr/>
    </dgm:pt>
    <dgm:pt modelId="{7DD5D1F7-6860-9B4C-A22A-2A9C5672D015}" type="pres">
      <dgm:prSet presAssocID="{32DB6766-3C33-B341-A8D4-EBBD486DD5E3}" presName="parentLeftMargin" presStyleLbl="node1" presStyleIdx="1" presStyleCnt="4"/>
      <dgm:spPr/>
    </dgm:pt>
    <dgm:pt modelId="{78640641-0998-4243-AB14-D527C764E16E}" type="pres">
      <dgm:prSet presAssocID="{32DB6766-3C33-B341-A8D4-EBBD486DD5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73DDE3-DA9A-7D46-8155-B5A7ACB864AD}" type="pres">
      <dgm:prSet presAssocID="{32DB6766-3C33-B341-A8D4-EBBD486DD5E3}" presName="negativeSpace" presStyleCnt="0"/>
      <dgm:spPr/>
    </dgm:pt>
    <dgm:pt modelId="{A75B6818-3155-4F4D-87B7-ECB30C2BB12E}" type="pres">
      <dgm:prSet presAssocID="{32DB6766-3C33-B341-A8D4-EBBD486DD5E3}" presName="childText" presStyleLbl="conFgAcc1" presStyleIdx="2" presStyleCnt="4">
        <dgm:presLayoutVars>
          <dgm:bulletEnabled val="1"/>
        </dgm:presLayoutVars>
      </dgm:prSet>
      <dgm:spPr/>
    </dgm:pt>
    <dgm:pt modelId="{B4EEEF5B-2FF8-434D-AB1D-0A725773543F}" type="pres">
      <dgm:prSet presAssocID="{6F219E11-C6AC-464F-8672-48D3BAEF3C3C}" presName="spaceBetweenRectangles" presStyleCnt="0"/>
      <dgm:spPr/>
    </dgm:pt>
    <dgm:pt modelId="{317FC378-6A69-AC4C-BD7F-23A4246B9F23}" type="pres">
      <dgm:prSet presAssocID="{BDB579B4-3F26-E743-8AF3-74F8E1DF1608}" presName="parentLin" presStyleCnt="0"/>
      <dgm:spPr/>
    </dgm:pt>
    <dgm:pt modelId="{E56E22A2-88B8-8C4E-9917-F64A4275045C}" type="pres">
      <dgm:prSet presAssocID="{BDB579B4-3F26-E743-8AF3-74F8E1DF1608}" presName="parentLeftMargin" presStyleLbl="node1" presStyleIdx="2" presStyleCnt="4"/>
      <dgm:spPr/>
    </dgm:pt>
    <dgm:pt modelId="{217C6728-35D6-4846-B3FA-C854DDC6F56F}" type="pres">
      <dgm:prSet presAssocID="{BDB579B4-3F26-E743-8AF3-74F8E1DF16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BEEFB5-FCE0-FC4B-A62D-510849C65B53}" type="pres">
      <dgm:prSet presAssocID="{BDB579B4-3F26-E743-8AF3-74F8E1DF1608}" presName="negativeSpace" presStyleCnt="0"/>
      <dgm:spPr/>
    </dgm:pt>
    <dgm:pt modelId="{79811D78-ED67-9E41-8DF2-6BBC84C4B513}" type="pres">
      <dgm:prSet presAssocID="{BDB579B4-3F26-E743-8AF3-74F8E1DF16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4513601-742D-1044-8960-57E3C9853F6C}" srcId="{21065AE0-27B4-AA42-8037-0DA3464A3FA6}" destId="{32DB6766-3C33-B341-A8D4-EBBD486DD5E3}" srcOrd="2" destOrd="0" parTransId="{2F966FFC-6120-254A-AA22-95F7CD0A90AA}" sibTransId="{6F219E11-C6AC-464F-8672-48D3BAEF3C3C}"/>
    <dgm:cxn modelId="{9C42F121-B914-2142-8228-3B542BC12CDB}" type="presOf" srcId="{BDB579B4-3F26-E743-8AF3-74F8E1DF1608}" destId="{E56E22A2-88B8-8C4E-9917-F64A4275045C}" srcOrd="0" destOrd="0" presId="urn:microsoft.com/office/officeart/2005/8/layout/list1"/>
    <dgm:cxn modelId="{60FCBB3D-0919-2D4B-9352-99610D23425D}" srcId="{21065AE0-27B4-AA42-8037-0DA3464A3FA6}" destId="{530AB859-73AD-9843-B2B2-AA2D7EA2EE98}" srcOrd="1" destOrd="0" parTransId="{EE3CE108-76F5-744B-B868-FDF5BCFAB6EA}" sibTransId="{617DCD06-4460-0042-AEE5-CBEDC4AE8711}"/>
    <dgm:cxn modelId="{4FCF1F42-7244-3341-B96F-B3A252C24EB7}" type="presOf" srcId="{21065AE0-27B4-AA42-8037-0DA3464A3FA6}" destId="{253BBEB6-24C4-CE41-AE54-4D9F407A690C}" srcOrd="0" destOrd="0" presId="urn:microsoft.com/office/officeart/2005/8/layout/list1"/>
    <dgm:cxn modelId="{22DDC447-4103-E843-A884-750EF2128786}" type="presOf" srcId="{32DB6766-3C33-B341-A8D4-EBBD486DD5E3}" destId="{78640641-0998-4243-AB14-D527C764E16E}" srcOrd="1" destOrd="0" presId="urn:microsoft.com/office/officeart/2005/8/layout/list1"/>
    <dgm:cxn modelId="{89CFDF56-616A-C54B-9101-FCDE9BC960BA}" type="presOf" srcId="{530AB859-73AD-9843-B2B2-AA2D7EA2EE98}" destId="{BD1EB751-D462-6B4D-B777-C69B697AD9CD}" srcOrd="1" destOrd="0" presId="urn:microsoft.com/office/officeart/2005/8/layout/list1"/>
    <dgm:cxn modelId="{894FDF72-B44E-9E44-8F7B-C8DC5D9D04F4}" srcId="{21065AE0-27B4-AA42-8037-0DA3464A3FA6}" destId="{BDB579B4-3F26-E743-8AF3-74F8E1DF1608}" srcOrd="3" destOrd="0" parTransId="{47F9682D-78D1-CB44-ACE1-8F4948B15762}" sibTransId="{812A58CE-CB42-9247-B767-7EC91CC1DF6C}"/>
    <dgm:cxn modelId="{9B684383-71BD-0941-8BFE-226A3FAC0C4B}" srcId="{21065AE0-27B4-AA42-8037-0DA3464A3FA6}" destId="{74ABE0E8-6DFE-C340-93A5-7E5D39FB8C66}" srcOrd="0" destOrd="0" parTransId="{C7850A3E-7E0C-944F-AF82-B9AFD9C97775}" sibTransId="{44E7AD08-DDBA-B542-9E8D-7DCC03AE542C}"/>
    <dgm:cxn modelId="{91F6E5D5-F71B-C240-B365-26A5D6EFDF61}" type="presOf" srcId="{74ABE0E8-6DFE-C340-93A5-7E5D39FB8C66}" destId="{81F7B280-8AB3-2442-8104-DAF5492047F6}" srcOrd="0" destOrd="0" presId="urn:microsoft.com/office/officeart/2005/8/layout/list1"/>
    <dgm:cxn modelId="{F94555E2-2316-3E48-BCBD-E6CD11D7D9C6}" type="presOf" srcId="{74ABE0E8-6DFE-C340-93A5-7E5D39FB8C66}" destId="{335BEC30-73A0-CC4D-A819-4B0591A8ED97}" srcOrd="1" destOrd="0" presId="urn:microsoft.com/office/officeart/2005/8/layout/list1"/>
    <dgm:cxn modelId="{9ACFF2E5-B585-D143-92A8-5988E6F15915}" type="presOf" srcId="{32DB6766-3C33-B341-A8D4-EBBD486DD5E3}" destId="{7DD5D1F7-6860-9B4C-A22A-2A9C5672D015}" srcOrd="0" destOrd="0" presId="urn:microsoft.com/office/officeart/2005/8/layout/list1"/>
    <dgm:cxn modelId="{5A967FEA-4439-684C-B8E2-070AEFC93DD5}" type="presOf" srcId="{530AB859-73AD-9843-B2B2-AA2D7EA2EE98}" destId="{9F403419-E35E-754E-9674-F0F4A3912BD6}" srcOrd="0" destOrd="0" presId="urn:microsoft.com/office/officeart/2005/8/layout/list1"/>
    <dgm:cxn modelId="{2CA9E3FF-F368-4D40-B83B-C940B76FB970}" type="presOf" srcId="{BDB579B4-3F26-E743-8AF3-74F8E1DF1608}" destId="{217C6728-35D6-4846-B3FA-C854DDC6F56F}" srcOrd="1" destOrd="0" presId="urn:microsoft.com/office/officeart/2005/8/layout/list1"/>
    <dgm:cxn modelId="{7B31D104-D73E-194D-8C78-DA4CCDA123AD}" type="presParOf" srcId="{253BBEB6-24C4-CE41-AE54-4D9F407A690C}" destId="{0D45A26C-DFB8-4D40-A536-C189898EAC83}" srcOrd="0" destOrd="0" presId="urn:microsoft.com/office/officeart/2005/8/layout/list1"/>
    <dgm:cxn modelId="{C76BECAF-3C52-7949-A6A3-1176FC03A678}" type="presParOf" srcId="{0D45A26C-DFB8-4D40-A536-C189898EAC83}" destId="{81F7B280-8AB3-2442-8104-DAF5492047F6}" srcOrd="0" destOrd="0" presId="urn:microsoft.com/office/officeart/2005/8/layout/list1"/>
    <dgm:cxn modelId="{BD0EAA9E-8CE5-6E40-A69B-C481598B4EB4}" type="presParOf" srcId="{0D45A26C-DFB8-4D40-A536-C189898EAC83}" destId="{335BEC30-73A0-CC4D-A819-4B0591A8ED97}" srcOrd="1" destOrd="0" presId="urn:microsoft.com/office/officeart/2005/8/layout/list1"/>
    <dgm:cxn modelId="{B2BCA671-8596-F341-BA2A-9E3E26C272B1}" type="presParOf" srcId="{253BBEB6-24C4-CE41-AE54-4D9F407A690C}" destId="{DAE63B44-BAB8-EE45-9AE6-C7F16ED50C91}" srcOrd="1" destOrd="0" presId="urn:microsoft.com/office/officeart/2005/8/layout/list1"/>
    <dgm:cxn modelId="{080147B9-BC72-9A41-9DC8-64A3C9D4C502}" type="presParOf" srcId="{253BBEB6-24C4-CE41-AE54-4D9F407A690C}" destId="{D87962D5-3648-FA42-AE25-2E4EE3616B9A}" srcOrd="2" destOrd="0" presId="urn:microsoft.com/office/officeart/2005/8/layout/list1"/>
    <dgm:cxn modelId="{19FFCB44-E9AF-1B47-8B40-18E6B570CE92}" type="presParOf" srcId="{253BBEB6-24C4-CE41-AE54-4D9F407A690C}" destId="{69047815-0D60-D44B-86A2-4173E3D19BE0}" srcOrd="3" destOrd="0" presId="urn:microsoft.com/office/officeart/2005/8/layout/list1"/>
    <dgm:cxn modelId="{9496C2A1-C9BD-9C40-B49C-C8F030DA4A2F}" type="presParOf" srcId="{253BBEB6-24C4-CE41-AE54-4D9F407A690C}" destId="{DE3AAF93-5F7D-6F44-A1CD-2B75EAE57C18}" srcOrd="4" destOrd="0" presId="urn:microsoft.com/office/officeart/2005/8/layout/list1"/>
    <dgm:cxn modelId="{CE4EE57E-06E0-C445-B7E8-B74921EEF342}" type="presParOf" srcId="{DE3AAF93-5F7D-6F44-A1CD-2B75EAE57C18}" destId="{9F403419-E35E-754E-9674-F0F4A3912BD6}" srcOrd="0" destOrd="0" presId="urn:microsoft.com/office/officeart/2005/8/layout/list1"/>
    <dgm:cxn modelId="{A05DEE6E-A15D-6C47-B042-FF1E76DA711A}" type="presParOf" srcId="{DE3AAF93-5F7D-6F44-A1CD-2B75EAE57C18}" destId="{BD1EB751-D462-6B4D-B777-C69B697AD9CD}" srcOrd="1" destOrd="0" presId="urn:microsoft.com/office/officeart/2005/8/layout/list1"/>
    <dgm:cxn modelId="{017CF342-4BEF-5D4F-B556-76139F4B4B99}" type="presParOf" srcId="{253BBEB6-24C4-CE41-AE54-4D9F407A690C}" destId="{D4F75FA2-A683-5447-B327-D9E3CEA6E1D4}" srcOrd="5" destOrd="0" presId="urn:microsoft.com/office/officeart/2005/8/layout/list1"/>
    <dgm:cxn modelId="{B6A33B2E-7CE1-F148-BC40-954FDD60C091}" type="presParOf" srcId="{253BBEB6-24C4-CE41-AE54-4D9F407A690C}" destId="{EACD563F-EE8B-AD41-82FD-8EF8A619290C}" srcOrd="6" destOrd="0" presId="urn:microsoft.com/office/officeart/2005/8/layout/list1"/>
    <dgm:cxn modelId="{6CA5C468-5904-3E45-AA1B-0B26C20AD6D0}" type="presParOf" srcId="{253BBEB6-24C4-CE41-AE54-4D9F407A690C}" destId="{1269DA36-B455-BF41-8381-EFC8747DCF93}" srcOrd="7" destOrd="0" presId="urn:microsoft.com/office/officeart/2005/8/layout/list1"/>
    <dgm:cxn modelId="{4815C95F-9C0D-8242-A845-A362F6BA1A67}" type="presParOf" srcId="{253BBEB6-24C4-CE41-AE54-4D9F407A690C}" destId="{EED1B606-5FC5-A74A-97F7-02671B7E40B3}" srcOrd="8" destOrd="0" presId="urn:microsoft.com/office/officeart/2005/8/layout/list1"/>
    <dgm:cxn modelId="{90E5D3E6-0BB5-9A48-9142-72EAAA2A158D}" type="presParOf" srcId="{EED1B606-5FC5-A74A-97F7-02671B7E40B3}" destId="{7DD5D1F7-6860-9B4C-A22A-2A9C5672D015}" srcOrd="0" destOrd="0" presId="urn:microsoft.com/office/officeart/2005/8/layout/list1"/>
    <dgm:cxn modelId="{2497AE6D-7E2B-3847-82C3-5C0ABD169071}" type="presParOf" srcId="{EED1B606-5FC5-A74A-97F7-02671B7E40B3}" destId="{78640641-0998-4243-AB14-D527C764E16E}" srcOrd="1" destOrd="0" presId="urn:microsoft.com/office/officeart/2005/8/layout/list1"/>
    <dgm:cxn modelId="{5FD7F272-9651-CE40-8759-DAA935D81E44}" type="presParOf" srcId="{253BBEB6-24C4-CE41-AE54-4D9F407A690C}" destId="{CD73DDE3-DA9A-7D46-8155-B5A7ACB864AD}" srcOrd="9" destOrd="0" presId="urn:microsoft.com/office/officeart/2005/8/layout/list1"/>
    <dgm:cxn modelId="{8F76269A-4667-574F-90B0-56DB9123A814}" type="presParOf" srcId="{253BBEB6-24C4-CE41-AE54-4D9F407A690C}" destId="{A75B6818-3155-4F4D-87B7-ECB30C2BB12E}" srcOrd="10" destOrd="0" presId="urn:microsoft.com/office/officeart/2005/8/layout/list1"/>
    <dgm:cxn modelId="{9F4AC821-8BFA-8D4D-8DFD-36BCADA67A00}" type="presParOf" srcId="{253BBEB6-24C4-CE41-AE54-4D9F407A690C}" destId="{B4EEEF5B-2FF8-434D-AB1D-0A725773543F}" srcOrd="11" destOrd="0" presId="urn:microsoft.com/office/officeart/2005/8/layout/list1"/>
    <dgm:cxn modelId="{C5E45FDA-8FBC-7646-9DA7-BCB7C0272117}" type="presParOf" srcId="{253BBEB6-24C4-CE41-AE54-4D9F407A690C}" destId="{317FC378-6A69-AC4C-BD7F-23A4246B9F23}" srcOrd="12" destOrd="0" presId="urn:microsoft.com/office/officeart/2005/8/layout/list1"/>
    <dgm:cxn modelId="{695423EE-2110-A34B-BC89-EDF3C457E99F}" type="presParOf" srcId="{317FC378-6A69-AC4C-BD7F-23A4246B9F23}" destId="{E56E22A2-88B8-8C4E-9917-F64A4275045C}" srcOrd="0" destOrd="0" presId="urn:microsoft.com/office/officeart/2005/8/layout/list1"/>
    <dgm:cxn modelId="{35D0D2B8-9C15-E841-BD85-87446DC52E2B}" type="presParOf" srcId="{317FC378-6A69-AC4C-BD7F-23A4246B9F23}" destId="{217C6728-35D6-4846-B3FA-C854DDC6F56F}" srcOrd="1" destOrd="0" presId="urn:microsoft.com/office/officeart/2005/8/layout/list1"/>
    <dgm:cxn modelId="{E4FD8A23-0555-D346-8730-C4ADD53F8829}" type="presParOf" srcId="{253BBEB6-24C4-CE41-AE54-4D9F407A690C}" destId="{17BEEFB5-FCE0-FC4B-A62D-510849C65B53}" srcOrd="13" destOrd="0" presId="urn:microsoft.com/office/officeart/2005/8/layout/list1"/>
    <dgm:cxn modelId="{F1C86826-1091-5E43-8C9F-0D1F8CBF4344}" type="presParOf" srcId="{253BBEB6-24C4-CE41-AE54-4D9F407A690C}" destId="{79811D78-ED67-9E41-8DF2-6BBC84C4B51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B29CF-2CAA-0146-A412-8607A5FABBD8}">
      <dsp:nvSpPr>
        <dsp:cNvPr id="0" name=""/>
        <dsp:cNvSpPr/>
      </dsp:nvSpPr>
      <dsp:spPr>
        <a:xfrm rot="5400000">
          <a:off x="-228202" y="229590"/>
          <a:ext cx="1521351" cy="10649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早期</a:t>
          </a:r>
          <a:endParaRPr lang="en-US" sz="2100" kern="1200" dirty="0"/>
        </a:p>
      </dsp:txBody>
      <dsp:txXfrm rot="-5400000">
        <a:off x="1" y="533860"/>
        <a:ext cx="1064946" cy="456405"/>
      </dsp:txXfrm>
    </dsp:sp>
    <dsp:sp modelId="{145DA902-2F87-C749-84AB-35C1E5E15ABA}">
      <dsp:nvSpPr>
        <dsp:cNvPr id="0" name=""/>
        <dsp:cNvSpPr/>
      </dsp:nvSpPr>
      <dsp:spPr>
        <a:xfrm rot="5400000">
          <a:off x="3290273" y="-2223939"/>
          <a:ext cx="988878" cy="5439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Python</a:t>
          </a:r>
          <a:r>
            <a:rPr lang="zh-CN" altLang="en-US" sz="1300" kern="1200" dirty="0"/>
            <a:t>服务被编写为</a:t>
          </a:r>
          <a:r>
            <a:rPr lang="en-US" altLang="zh-CN" sz="1300" kern="1200" dirty="0"/>
            <a:t>CGI</a:t>
          </a:r>
          <a:r>
            <a:rPr lang="zh-CN" altLang="en-US" sz="1300" kern="1200" dirty="0"/>
            <a:t>脚本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为每个请求启动新进程</a:t>
          </a:r>
          <a:r>
            <a:rPr lang="zh-CN" altLang="en-US" sz="1300" kern="1200" dirty="0"/>
            <a:t>，</a:t>
          </a:r>
          <a:r>
            <a:rPr lang="en-US" sz="1300" kern="1200" dirty="0" err="1"/>
            <a:t>多进程模式</a:t>
          </a:r>
          <a:endParaRPr lang="en-US" sz="1300" kern="1200" dirty="0"/>
        </a:p>
      </dsp:txBody>
      <dsp:txXfrm rot="-5400000">
        <a:off x="1064946" y="49661"/>
        <a:ext cx="5391260" cy="892332"/>
      </dsp:txXfrm>
    </dsp:sp>
    <dsp:sp modelId="{7B2BC9EB-6EB9-1348-884A-3B88AB0393D0}">
      <dsp:nvSpPr>
        <dsp:cNvPr id="0" name=""/>
        <dsp:cNvSpPr/>
      </dsp:nvSpPr>
      <dsp:spPr>
        <a:xfrm rot="5400000">
          <a:off x="-228202" y="1555816"/>
          <a:ext cx="1521351" cy="10649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中期</a:t>
          </a:r>
          <a:endParaRPr lang="en-US" sz="2100" kern="1200" dirty="0"/>
        </a:p>
      </dsp:txBody>
      <dsp:txXfrm rot="-5400000">
        <a:off x="1" y="1860086"/>
        <a:ext cx="1064946" cy="456405"/>
      </dsp:txXfrm>
    </dsp:sp>
    <dsp:sp modelId="{FC8E0305-FDF9-694C-921B-F6538B2F8AA6}">
      <dsp:nvSpPr>
        <dsp:cNvPr id="0" name=""/>
        <dsp:cNvSpPr/>
      </dsp:nvSpPr>
      <dsp:spPr>
        <a:xfrm rot="5400000">
          <a:off x="3290273" y="-897713"/>
          <a:ext cx="988878" cy="5439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Python标准库中加入http</a:t>
          </a:r>
          <a:r>
            <a:rPr lang="en-US" altLang="zh-CN" sz="1300" kern="1200" dirty="0" err="1"/>
            <a:t>.server</a:t>
          </a:r>
          <a:r>
            <a:rPr lang="zh-CN" altLang="en-US" sz="1300" kern="1200" dirty="0"/>
            <a:t>模块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嵌入到Apache服务器的</a:t>
          </a:r>
          <a:r>
            <a:rPr lang="en-US" altLang="zh-CN" sz="1300" kern="1200" dirty="0" err="1"/>
            <a:t>mod_python</a:t>
          </a:r>
          <a:r>
            <a:rPr lang="zh-CN" altLang="en-US" sz="1300" kern="1200" dirty="0"/>
            <a:t>模块</a:t>
          </a:r>
          <a:endParaRPr lang="en-US" sz="1300" kern="1200" dirty="0"/>
        </a:p>
      </dsp:txBody>
      <dsp:txXfrm rot="-5400000">
        <a:off x="1064946" y="1375887"/>
        <a:ext cx="5391260" cy="892332"/>
      </dsp:txXfrm>
    </dsp:sp>
    <dsp:sp modelId="{B01ECBD0-E5D3-A241-9061-C773F29F6C15}">
      <dsp:nvSpPr>
        <dsp:cNvPr id="0" name=""/>
        <dsp:cNvSpPr/>
      </dsp:nvSpPr>
      <dsp:spPr>
        <a:xfrm rot="5400000">
          <a:off x="-228202" y="2882043"/>
          <a:ext cx="1521351" cy="10649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近期</a:t>
          </a:r>
          <a:endParaRPr lang="en-US" sz="2100" kern="1200" dirty="0"/>
        </a:p>
      </dsp:txBody>
      <dsp:txXfrm rot="-5400000">
        <a:off x="1" y="3186313"/>
        <a:ext cx="1064946" cy="456405"/>
      </dsp:txXfrm>
    </dsp:sp>
    <dsp:sp modelId="{851678B2-FEB4-A84C-BC0B-FA73D43852CC}">
      <dsp:nvSpPr>
        <dsp:cNvPr id="0" name=""/>
        <dsp:cNvSpPr/>
      </dsp:nvSpPr>
      <dsp:spPr>
        <a:xfrm rot="5400000">
          <a:off x="3290273" y="428512"/>
          <a:ext cx="988878" cy="54395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提出WSGI</a:t>
          </a:r>
          <a:r>
            <a:rPr lang="zh-CN" altLang="en-US" sz="1300" kern="1200" dirty="0"/>
            <a:t>（</a:t>
          </a:r>
          <a:r>
            <a:rPr lang="en-US" altLang="zh-CN" sz="1300" kern="1200" dirty="0"/>
            <a:t>Web</a:t>
          </a:r>
          <a:r>
            <a:rPr lang="zh-CN" altLang="en-US" sz="1300" kern="1200" dirty="0"/>
            <a:t>服务器网关接口）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各大Web服务器跟进支持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使用Python进行HTTP操作的标准方法</a:t>
          </a:r>
          <a:endParaRPr lang="en-US" sz="1300" kern="1200" dirty="0"/>
        </a:p>
      </dsp:txBody>
      <dsp:txXfrm rot="-5400000">
        <a:off x="1064946" y="2702113"/>
        <a:ext cx="5391260" cy="892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A8222-33BA-834D-AB34-3526030C0118}">
      <dsp:nvSpPr>
        <dsp:cNvPr id="0" name=""/>
        <dsp:cNvSpPr/>
      </dsp:nvSpPr>
      <dsp:spPr>
        <a:xfrm>
          <a:off x="2702" y="200734"/>
          <a:ext cx="1625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rgbClr val="FFFF00"/>
              </a:solidFill>
            </a:rPr>
            <a:t>Twisted</a:t>
          </a:r>
          <a:endParaRPr lang="en-US" sz="1600" b="1" kern="1200" dirty="0">
            <a:solidFill>
              <a:srgbClr val="FFFF00"/>
            </a:solidFill>
          </a:endParaRPr>
        </a:p>
      </dsp:txBody>
      <dsp:txXfrm>
        <a:off x="2702" y="200734"/>
        <a:ext cx="1625273" cy="460800"/>
      </dsp:txXfrm>
    </dsp:sp>
    <dsp:sp modelId="{F356EBEB-5AB6-C44E-B982-5BA4B76BD2CA}">
      <dsp:nvSpPr>
        <dsp:cNvPr id="0" name=""/>
        <dsp:cNvSpPr/>
      </dsp:nvSpPr>
      <dsp:spPr>
        <a:xfrm>
          <a:off x="2702" y="661534"/>
          <a:ext cx="162527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支持不同协议的处理函数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提供编写Web服务的惯例</a:t>
          </a:r>
          <a:endParaRPr lang="en-US" sz="1600" kern="1200" dirty="0"/>
        </a:p>
      </dsp:txBody>
      <dsp:txXfrm>
        <a:off x="2702" y="661534"/>
        <a:ext cx="1625273" cy="2882250"/>
      </dsp:txXfrm>
    </dsp:sp>
    <dsp:sp modelId="{9B72F16D-D0F1-6A47-9184-7C1599DBBB07}">
      <dsp:nvSpPr>
        <dsp:cNvPr id="0" name=""/>
        <dsp:cNvSpPr/>
      </dsp:nvSpPr>
      <dsp:spPr>
        <a:xfrm>
          <a:off x="1855514" y="200734"/>
          <a:ext cx="1625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rgbClr val="FFFF00"/>
              </a:solidFill>
            </a:rPr>
            <a:t>Tornado</a:t>
          </a:r>
        </a:p>
      </dsp:txBody>
      <dsp:txXfrm>
        <a:off x="1855514" y="200734"/>
        <a:ext cx="1625273" cy="460800"/>
      </dsp:txXfrm>
    </dsp:sp>
    <dsp:sp modelId="{69141B15-35CF-8546-A9CE-7BC5A1D16F2E}">
      <dsp:nvSpPr>
        <dsp:cNvPr id="0" name=""/>
        <dsp:cNvSpPr/>
      </dsp:nvSpPr>
      <dsp:spPr>
        <a:xfrm>
          <a:off x="1855514" y="661534"/>
          <a:ext cx="162527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提升了HTTP服务器的性能</a:t>
          </a:r>
          <a:endParaRPr lang="en-US" sz="1600" kern="1200" dirty="0"/>
        </a:p>
      </dsp:txBody>
      <dsp:txXfrm>
        <a:off x="1855514" y="661534"/>
        <a:ext cx="1625273" cy="2882250"/>
      </dsp:txXfrm>
    </dsp:sp>
    <dsp:sp modelId="{2355AC2F-1F62-554F-86C8-32F78622D3D3}">
      <dsp:nvSpPr>
        <dsp:cNvPr id="0" name=""/>
        <dsp:cNvSpPr/>
      </dsp:nvSpPr>
      <dsp:spPr>
        <a:xfrm>
          <a:off x="3708326" y="200734"/>
          <a:ext cx="1625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rgbClr val="FFFF00"/>
              </a:solidFill>
            </a:rPr>
            <a:t>Eventlet</a:t>
          </a:r>
          <a:endParaRPr lang="en-US" sz="1600" b="1" kern="1200" dirty="0">
            <a:solidFill>
              <a:srgbClr val="FFFF00"/>
            </a:solidFill>
          </a:endParaRPr>
        </a:p>
      </dsp:txBody>
      <dsp:txXfrm>
        <a:off x="3708326" y="200734"/>
        <a:ext cx="1625273" cy="460800"/>
      </dsp:txXfrm>
    </dsp:sp>
    <dsp:sp modelId="{A61CD958-B842-6540-A0D1-E0B49815553F}">
      <dsp:nvSpPr>
        <dsp:cNvPr id="0" name=""/>
        <dsp:cNvSpPr/>
      </dsp:nvSpPr>
      <dsp:spPr>
        <a:xfrm>
          <a:off x="3708326" y="661534"/>
          <a:ext cx="162527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隐式提供异步性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可以据此编写类似普通WSGI的可调用对象</a:t>
          </a:r>
          <a:r>
            <a:rPr lang="zh-CN" altLang="en-US" sz="1600" kern="1200" dirty="0"/>
            <a:t>，它们进行阻塞操作时隐式地交还控制权</a:t>
          </a:r>
          <a:endParaRPr lang="en-US" sz="1600" kern="1200" dirty="0"/>
        </a:p>
      </dsp:txBody>
      <dsp:txXfrm>
        <a:off x="3708326" y="661534"/>
        <a:ext cx="1625273" cy="2882250"/>
      </dsp:txXfrm>
    </dsp:sp>
    <dsp:sp modelId="{D21972E7-D764-6F40-B27E-AFD814AA667E}">
      <dsp:nvSpPr>
        <dsp:cNvPr id="0" name=""/>
        <dsp:cNvSpPr/>
      </dsp:nvSpPr>
      <dsp:spPr>
        <a:xfrm>
          <a:off x="5561137" y="200734"/>
          <a:ext cx="1625273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srgbClr val="FFFF00"/>
              </a:solidFill>
            </a:rPr>
            <a:t>asyn</a:t>
          </a:r>
          <a:r>
            <a:rPr lang="en-US" altLang="zh-CN" sz="1600" b="1" kern="1200" dirty="0" err="1">
              <a:solidFill>
                <a:srgbClr val="FFFF00"/>
              </a:solidFill>
            </a:rPr>
            <a:t>c</a:t>
          </a:r>
          <a:r>
            <a:rPr lang="en-US" sz="1600" b="1" kern="1200" dirty="0" err="1">
              <a:solidFill>
                <a:srgbClr val="FFFF00"/>
              </a:solidFill>
            </a:rPr>
            <a:t>io</a:t>
          </a:r>
          <a:endParaRPr lang="en-US" sz="1600" b="1" kern="1200" dirty="0">
            <a:solidFill>
              <a:srgbClr val="FFFF00"/>
            </a:solidFill>
          </a:endParaRPr>
        </a:p>
      </dsp:txBody>
      <dsp:txXfrm>
        <a:off x="5561137" y="200734"/>
        <a:ext cx="1625273" cy="460800"/>
      </dsp:txXfrm>
    </dsp:sp>
    <dsp:sp modelId="{44D2B3B2-39B8-774A-A1AF-0A8563394DBC}">
      <dsp:nvSpPr>
        <dsp:cNvPr id="0" name=""/>
        <dsp:cNvSpPr/>
      </dsp:nvSpPr>
      <dsp:spPr>
        <a:xfrm>
          <a:off x="5561137" y="661534"/>
          <a:ext cx="1625273" cy="28822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Python</a:t>
          </a:r>
          <a:r>
            <a:rPr lang="en-US" altLang="zh-CN" sz="1600" kern="1200" dirty="0"/>
            <a:t>3.4</a:t>
          </a:r>
          <a:r>
            <a:rPr lang="zh-CN" altLang="en-US" sz="1600" kern="1200" dirty="0"/>
            <a:t>中首次加入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旨在提供一个统一接口</a:t>
          </a:r>
          <a:endParaRPr lang="en-US" sz="1600" kern="1200" dirty="0"/>
        </a:p>
      </dsp:txBody>
      <dsp:txXfrm>
        <a:off x="5561137" y="661534"/>
        <a:ext cx="1625273" cy="2882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98D24-6566-5745-85B8-0899605C94C4}">
      <dsp:nvSpPr>
        <dsp:cNvPr id="0" name=""/>
        <dsp:cNvSpPr/>
      </dsp:nvSpPr>
      <dsp:spPr>
        <a:xfrm>
          <a:off x="0" y="75723"/>
          <a:ext cx="6096000" cy="1249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1.</a:t>
          </a:r>
          <a:r>
            <a:rPr lang="zh-CN" altLang="en-US" sz="3000" kern="1200" dirty="0"/>
            <a:t> 原始服务器上配置证书和私钥</a:t>
          </a:r>
          <a:endParaRPr lang="en-US" sz="3000" kern="1200" dirty="0"/>
        </a:p>
      </dsp:txBody>
      <dsp:txXfrm>
        <a:off x="61015" y="136738"/>
        <a:ext cx="5973970" cy="1127859"/>
      </dsp:txXfrm>
    </dsp:sp>
    <dsp:sp modelId="{0246643D-9AB3-7C40-878D-ACA30321B95E}">
      <dsp:nvSpPr>
        <dsp:cNvPr id="0" name=""/>
        <dsp:cNvSpPr/>
      </dsp:nvSpPr>
      <dsp:spPr>
        <a:xfrm>
          <a:off x="0" y="1325612"/>
          <a:ext cx="609600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 dirty="0" err="1"/>
            <a:t>反向代理服务器要进行TLS截止</a:t>
          </a:r>
          <a:r>
            <a:rPr lang="zh-CN" altLang="en-US" sz="2300" b="0" kern="1200" dirty="0"/>
            <a:t>，</a:t>
          </a:r>
          <a:r>
            <a:rPr lang="zh-CN" altLang="en-US" sz="2300" kern="1200" dirty="0"/>
            <a:t>审核</a:t>
          </a:r>
          <a:r>
            <a:rPr lang="en-US" altLang="zh-CN" sz="2300" kern="1200" dirty="0"/>
            <a:t>HTTP</a:t>
          </a:r>
          <a:r>
            <a:rPr lang="zh-CN" altLang="en-US" sz="2300" kern="1200" dirty="0"/>
            <a:t>请求的合法性，再进行缓存或转发。</a:t>
          </a:r>
          <a:endParaRPr lang="en-US" sz="2300" kern="1200" dirty="0"/>
        </a:p>
      </dsp:txBody>
      <dsp:txXfrm>
        <a:off x="0" y="1325612"/>
        <a:ext cx="6096000" cy="869400"/>
      </dsp:txXfrm>
    </dsp:sp>
    <dsp:sp modelId="{239E5E97-A379-1D4E-8165-35A2F52BC61F}">
      <dsp:nvSpPr>
        <dsp:cNvPr id="0" name=""/>
        <dsp:cNvSpPr/>
      </dsp:nvSpPr>
      <dsp:spPr>
        <a:xfrm>
          <a:off x="0" y="2195012"/>
          <a:ext cx="6096000" cy="12498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2.</a:t>
          </a:r>
          <a:r>
            <a:rPr lang="zh-CN" altLang="en-US" sz="3000" kern="1200" dirty="0"/>
            <a:t> 反向代理服务器上配置</a:t>
          </a:r>
          <a:r>
            <a:rPr lang="en-US" altLang="zh-CN" sz="3000" kern="1200" dirty="0"/>
            <a:t>Https</a:t>
          </a:r>
          <a:r>
            <a:rPr lang="zh-CN" altLang="en-US" sz="3000" kern="1200" dirty="0"/>
            <a:t>证书和密钥</a:t>
          </a:r>
          <a:endParaRPr lang="en-US" sz="3000" kern="1200" dirty="0"/>
        </a:p>
      </dsp:txBody>
      <dsp:txXfrm>
        <a:off x="61015" y="2256027"/>
        <a:ext cx="5973970" cy="1127859"/>
      </dsp:txXfrm>
    </dsp:sp>
    <dsp:sp modelId="{85442A02-190A-FA4C-AC25-81CFA8013E5F}">
      <dsp:nvSpPr>
        <dsp:cNvPr id="0" name=""/>
        <dsp:cNvSpPr/>
      </dsp:nvSpPr>
      <dsp:spPr>
        <a:xfrm>
          <a:off x="0" y="3444901"/>
          <a:ext cx="6096000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 err="1"/>
            <a:t>原始服务器上不配置证书和密钥</a:t>
          </a:r>
          <a:r>
            <a:rPr lang="zh-CN" altLang="en-US" sz="2300" kern="1200" dirty="0"/>
            <a:t>。</a:t>
          </a:r>
          <a:endParaRPr lang="en-US" sz="2300" kern="1200" dirty="0"/>
        </a:p>
      </dsp:txBody>
      <dsp:txXfrm>
        <a:off x="0" y="3444901"/>
        <a:ext cx="6096000" cy="543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E8571-7FC1-5F4E-AB94-E59E65E1F352}">
      <dsp:nvSpPr>
        <dsp:cNvPr id="0" name=""/>
        <dsp:cNvSpPr/>
      </dsp:nvSpPr>
      <dsp:spPr>
        <a:xfrm>
          <a:off x="1973268" y="0"/>
          <a:ext cx="2708578" cy="270865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E5ED5-D559-7248-9FB3-9318B3337473}">
      <dsp:nvSpPr>
        <dsp:cNvPr id="0" name=""/>
        <dsp:cNvSpPr/>
      </dsp:nvSpPr>
      <dsp:spPr>
        <a:xfrm>
          <a:off x="2571481" y="980643"/>
          <a:ext cx="1511173" cy="755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rgbClr val="FF0000"/>
              </a:solidFill>
            </a:rPr>
            <a:t>启动两个守护进程</a:t>
          </a:r>
          <a:r>
            <a:rPr lang="zh-CN" altLang="en-US" sz="1400" kern="1200" dirty="0">
              <a:solidFill>
                <a:srgbClr val="FF0000"/>
              </a:solidFill>
            </a:rPr>
            <a:t>：</a:t>
          </a:r>
          <a:r>
            <a:rPr lang="en-US" altLang="zh-CN" sz="1400" kern="1200" dirty="0">
              <a:solidFill>
                <a:srgbClr val="FF0000"/>
              </a:solidFill>
            </a:rPr>
            <a:t>Apache</a:t>
          </a:r>
          <a:r>
            <a:rPr lang="zh-CN" altLang="en-US" sz="1400" kern="1200" dirty="0">
              <a:solidFill>
                <a:srgbClr val="FF0000"/>
              </a:solidFill>
            </a:rPr>
            <a:t>和</a:t>
          </a:r>
          <a:r>
            <a:rPr lang="en-US" altLang="zh-CN" sz="1400" kern="1200" dirty="0" err="1">
              <a:solidFill>
                <a:srgbClr val="FF0000"/>
              </a:solidFill>
            </a:rPr>
            <a:t>Gunicorn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2571481" y="980643"/>
        <a:ext cx="1511173" cy="755497"/>
      </dsp:txXfrm>
    </dsp:sp>
    <dsp:sp modelId="{51E1E4C1-431A-0943-A6FA-6517DEA28FD3}">
      <dsp:nvSpPr>
        <dsp:cNvPr id="0" name=""/>
        <dsp:cNvSpPr/>
      </dsp:nvSpPr>
      <dsp:spPr>
        <a:xfrm>
          <a:off x="1414153" y="1736140"/>
          <a:ext cx="2326875" cy="2327859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4E692-00B3-7F47-B7BC-0D2C90CC86B7}">
      <dsp:nvSpPr>
        <dsp:cNvPr id="0" name=""/>
        <dsp:cNvSpPr/>
      </dsp:nvSpPr>
      <dsp:spPr>
        <a:xfrm>
          <a:off x="1815894" y="2540000"/>
          <a:ext cx="1511173" cy="755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solidFill>
                <a:srgbClr val="FF0000"/>
              </a:solidFill>
            </a:rPr>
            <a:t>Apache转发请求到Gunicorn</a:t>
          </a:r>
          <a:endParaRPr lang="en-US" sz="1400" kern="1200" dirty="0">
            <a:solidFill>
              <a:srgbClr val="FF0000"/>
            </a:solidFill>
          </a:endParaRPr>
        </a:p>
      </dsp:txBody>
      <dsp:txXfrm>
        <a:off x="1815894" y="2540000"/>
        <a:ext cx="1511173" cy="7554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36A5B-DEF5-814E-945A-0BC4B5D980C2}">
      <dsp:nvSpPr>
        <dsp:cNvPr id="0" name=""/>
        <dsp:cNvSpPr/>
      </dsp:nvSpPr>
      <dsp:spPr>
        <a:xfrm rot="5400000">
          <a:off x="3271476" y="73564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Heroku</a:t>
          </a:r>
          <a:endParaRPr lang="en-US" sz="1400" kern="1200" dirty="0"/>
        </a:p>
      </dsp:txBody>
      <dsp:txXfrm rot="-5400000">
        <a:off x="3495567" y="175047"/>
        <a:ext cx="669062" cy="769036"/>
      </dsp:txXfrm>
    </dsp:sp>
    <dsp:sp modelId="{3B0ACC08-C825-964A-AD18-E99EBAA6BF16}">
      <dsp:nvSpPr>
        <dsp:cNvPr id="0" name=""/>
        <dsp:cNvSpPr/>
      </dsp:nvSpPr>
      <dsp:spPr>
        <a:xfrm>
          <a:off x="4345595" y="224392"/>
          <a:ext cx="124684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6864AB-DFE5-8048-9C7A-43A871423A07}">
      <dsp:nvSpPr>
        <dsp:cNvPr id="0" name=""/>
        <dsp:cNvSpPr/>
      </dsp:nvSpPr>
      <dsp:spPr>
        <a:xfrm rot="5400000">
          <a:off x="2221713" y="73564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5804" y="175047"/>
        <a:ext cx="669062" cy="769036"/>
      </dsp:txXfrm>
    </dsp:sp>
    <dsp:sp modelId="{46CEA5B5-6F65-A848-A024-74DCA8DDA40A}">
      <dsp:nvSpPr>
        <dsp:cNvPr id="0" name=""/>
        <dsp:cNvSpPr/>
      </dsp:nvSpPr>
      <dsp:spPr>
        <a:xfrm rot="5400000">
          <a:off x="2744583" y="1021881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GAE</a:t>
          </a:r>
          <a:endParaRPr lang="en-US" sz="1400" kern="1200" dirty="0"/>
        </a:p>
      </dsp:txBody>
      <dsp:txXfrm rot="-5400000">
        <a:off x="2968674" y="1123364"/>
        <a:ext cx="669062" cy="769036"/>
      </dsp:txXfrm>
    </dsp:sp>
    <dsp:sp modelId="{C59D359B-5B04-1149-A187-0D48190FE9C0}">
      <dsp:nvSpPr>
        <dsp:cNvPr id="0" name=""/>
        <dsp:cNvSpPr/>
      </dsp:nvSpPr>
      <dsp:spPr>
        <a:xfrm>
          <a:off x="1570359" y="1172709"/>
          <a:ext cx="120662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9EDB6-469F-4C40-9D58-EFEEFD9EB6EF}">
      <dsp:nvSpPr>
        <dsp:cNvPr id="0" name=""/>
        <dsp:cNvSpPr/>
      </dsp:nvSpPr>
      <dsp:spPr>
        <a:xfrm rot="5400000">
          <a:off x="3794346" y="1021881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18437" y="1123364"/>
        <a:ext cx="669062" cy="769036"/>
      </dsp:txXfrm>
    </dsp:sp>
    <dsp:sp modelId="{197222B0-3F41-7A4B-914E-7B35B128EDC1}">
      <dsp:nvSpPr>
        <dsp:cNvPr id="0" name=""/>
        <dsp:cNvSpPr/>
      </dsp:nvSpPr>
      <dsp:spPr>
        <a:xfrm rot="5400000">
          <a:off x="3271476" y="1970198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SAE</a:t>
          </a:r>
          <a:endParaRPr lang="en-US" sz="1400" kern="1200" dirty="0"/>
        </a:p>
      </dsp:txBody>
      <dsp:txXfrm rot="-5400000">
        <a:off x="3495567" y="2071681"/>
        <a:ext cx="669062" cy="769036"/>
      </dsp:txXfrm>
    </dsp:sp>
    <dsp:sp modelId="{8B4BB54A-B1A9-EB42-9439-0679EF753694}">
      <dsp:nvSpPr>
        <dsp:cNvPr id="0" name=""/>
        <dsp:cNvSpPr/>
      </dsp:nvSpPr>
      <dsp:spPr>
        <a:xfrm>
          <a:off x="4345595" y="2121026"/>
          <a:ext cx="124684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C6FBA-AB69-F340-A060-AE40E933519C}">
      <dsp:nvSpPr>
        <dsp:cNvPr id="0" name=""/>
        <dsp:cNvSpPr/>
      </dsp:nvSpPr>
      <dsp:spPr>
        <a:xfrm rot="5400000">
          <a:off x="2221713" y="1970198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5804" y="2071681"/>
        <a:ext cx="669062" cy="769036"/>
      </dsp:txXfrm>
    </dsp:sp>
    <dsp:sp modelId="{8D1AACA4-2759-044D-8389-B3833885334F}">
      <dsp:nvSpPr>
        <dsp:cNvPr id="0" name=""/>
        <dsp:cNvSpPr/>
      </dsp:nvSpPr>
      <dsp:spPr>
        <a:xfrm rot="5400000">
          <a:off x="2744583" y="2918515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BAE</a:t>
          </a:r>
          <a:endParaRPr lang="en-US" sz="1400" kern="1200" dirty="0"/>
        </a:p>
      </dsp:txBody>
      <dsp:txXfrm rot="-5400000">
        <a:off x="2968674" y="3019998"/>
        <a:ext cx="669062" cy="769036"/>
      </dsp:txXfrm>
    </dsp:sp>
    <dsp:sp modelId="{8B05E276-6286-8843-A904-30F79B20FA32}">
      <dsp:nvSpPr>
        <dsp:cNvPr id="0" name=""/>
        <dsp:cNvSpPr/>
      </dsp:nvSpPr>
      <dsp:spPr>
        <a:xfrm>
          <a:off x="1570359" y="3069343"/>
          <a:ext cx="120662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2ED6E-2E6E-B045-9672-5F01DCFE62DB}">
      <dsp:nvSpPr>
        <dsp:cNvPr id="0" name=""/>
        <dsp:cNvSpPr/>
      </dsp:nvSpPr>
      <dsp:spPr>
        <a:xfrm rot="5400000">
          <a:off x="3794346" y="2918515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18437" y="3019998"/>
        <a:ext cx="669062" cy="769036"/>
      </dsp:txXfrm>
    </dsp:sp>
    <dsp:sp modelId="{AEADE4F2-C996-C042-BEC3-38FB4BFA63C2}">
      <dsp:nvSpPr>
        <dsp:cNvPr id="0" name=""/>
        <dsp:cNvSpPr/>
      </dsp:nvSpPr>
      <dsp:spPr>
        <a:xfrm rot="5400000">
          <a:off x="3271476" y="3866832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Docker</a:t>
          </a:r>
          <a:endParaRPr lang="en-US" sz="1400" kern="1200" dirty="0"/>
        </a:p>
      </dsp:txBody>
      <dsp:txXfrm rot="-5400000">
        <a:off x="3495567" y="3968315"/>
        <a:ext cx="669062" cy="769036"/>
      </dsp:txXfrm>
    </dsp:sp>
    <dsp:sp modelId="{3813A1ED-FCA9-D841-AB14-356A4A21F490}">
      <dsp:nvSpPr>
        <dsp:cNvPr id="0" name=""/>
        <dsp:cNvSpPr/>
      </dsp:nvSpPr>
      <dsp:spPr>
        <a:xfrm>
          <a:off x="4345595" y="4017660"/>
          <a:ext cx="1246844" cy="67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AEE55-9E02-FD49-A9F4-A52A8753F26D}">
      <dsp:nvSpPr>
        <dsp:cNvPr id="0" name=""/>
        <dsp:cNvSpPr/>
      </dsp:nvSpPr>
      <dsp:spPr>
        <a:xfrm rot="5400000">
          <a:off x="2221713" y="3866832"/>
          <a:ext cx="1117244" cy="972002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45804" y="3968315"/>
        <a:ext cx="669062" cy="7690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962D5-3648-FA42-AE25-2E4EE3616B9A}">
      <dsp:nvSpPr>
        <dsp:cNvPr id="0" name=""/>
        <dsp:cNvSpPr/>
      </dsp:nvSpPr>
      <dsp:spPr>
        <a:xfrm>
          <a:off x="0" y="640059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BEC30-73A0-CC4D-A819-4B0591A8ED97}">
      <dsp:nvSpPr>
        <dsp:cNvPr id="0" name=""/>
        <dsp:cNvSpPr/>
      </dsp:nvSpPr>
      <dsp:spPr>
        <a:xfrm>
          <a:off x="304800" y="359619"/>
          <a:ext cx="4267200" cy="56088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使用URI来标识资源</a:t>
          </a:r>
          <a:endParaRPr lang="en-US" sz="1900" kern="1200" dirty="0"/>
        </a:p>
      </dsp:txBody>
      <dsp:txXfrm>
        <a:off x="332180" y="386999"/>
        <a:ext cx="4212440" cy="506120"/>
      </dsp:txXfrm>
    </dsp:sp>
    <dsp:sp modelId="{EACD563F-EE8B-AD41-82FD-8EF8A619290C}">
      <dsp:nvSpPr>
        <dsp:cNvPr id="0" name=""/>
        <dsp:cNvSpPr/>
      </dsp:nvSpPr>
      <dsp:spPr>
        <a:xfrm>
          <a:off x="0" y="150190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EB751-D462-6B4D-B777-C69B697AD9CD}">
      <dsp:nvSpPr>
        <dsp:cNvPr id="0" name=""/>
        <dsp:cNvSpPr/>
      </dsp:nvSpPr>
      <dsp:spPr>
        <a:xfrm>
          <a:off x="304800" y="1221460"/>
          <a:ext cx="4267200" cy="56088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通过操作资源的表述形式来操作资源</a:t>
          </a:r>
          <a:endParaRPr lang="en-US" sz="1900" kern="1200" dirty="0"/>
        </a:p>
      </dsp:txBody>
      <dsp:txXfrm>
        <a:off x="332180" y="1248840"/>
        <a:ext cx="4212440" cy="506120"/>
      </dsp:txXfrm>
    </dsp:sp>
    <dsp:sp modelId="{A75B6818-3155-4F4D-87B7-ECB30C2BB12E}">
      <dsp:nvSpPr>
        <dsp:cNvPr id="0" name=""/>
        <dsp:cNvSpPr/>
      </dsp:nvSpPr>
      <dsp:spPr>
        <a:xfrm>
          <a:off x="0" y="236374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40641-0998-4243-AB14-D527C764E16E}">
      <dsp:nvSpPr>
        <dsp:cNvPr id="0" name=""/>
        <dsp:cNvSpPr/>
      </dsp:nvSpPr>
      <dsp:spPr>
        <a:xfrm>
          <a:off x="304800" y="2083300"/>
          <a:ext cx="4267200" cy="56088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消息具备自描述性</a:t>
          </a:r>
          <a:endParaRPr lang="en-US" sz="1900" kern="1200" dirty="0"/>
        </a:p>
      </dsp:txBody>
      <dsp:txXfrm>
        <a:off x="332180" y="2110680"/>
        <a:ext cx="4212440" cy="506120"/>
      </dsp:txXfrm>
    </dsp:sp>
    <dsp:sp modelId="{79811D78-ED67-9E41-8DF2-6BBC84C4B513}">
      <dsp:nvSpPr>
        <dsp:cNvPr id="0" name=""/>
        <dsp:cNvSpPr/>
      </dsp:nvSpPr>
      <dsp:spPr>
        <a:xfrm>
          <a:off x="0" y="3225580"/>
          <a:ext cx="60960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C6728-35D6-4846-B3FA-C854DDC6F56F}">
      <dsp:nvSpPr>
        <dsp:cNvPr id="0" name=""/>
        <dsp:cNvSpPr/>
      </dsp:nvSpPr>
      <dsp:spPr>
        <a:xfrm>
          <a:off x="304800" y="2945140"/>
          <a:ext cx="4267200" cy="56088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超媒体即应用状态引擎</a:t>
          </a:r>
          <a:endParaRPr lang="en-US" sz="1900" kern="1200" dirty="0"/>
        </a:p>
      </dsp:txBody>
      <dsp:txXfrm>
        <a:off x="332180" y="2972520"/>
        <a:ext cx="421244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hexagon" r:blip="" rot="90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type="hexagon" r:blip="" rot="90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BE59-F48B-4CBC-9FAA-3C3130B798EB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AB6E-F72B-438E-883A-7A99F5B9CCA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9CD6D-5148-46E0-9776-151D61BDCD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演示下从内网</a:t>
            </a:r>
            <a:r>
              <a:rPr lang="en-US" altLang="zh-CN" dirty="0"/>
              <a:t>Ping</a:t>
            </a:r>
            <a:r>
              <a:rPr lang="zh-CN" altLang="en-US" dirty="0"/>
              <a:t>计算机学院网站和网安学院网站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结合书上内容来理解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当每个占用内存较大的</a:t>
            </a:r>
            <a:r>
              <a:rPr lang="en-US" altLang="zh-CN" dirty="0"/>
              <a:t>Python</a:t>
            </a:r>
            <a:r>
              <a:rPr lang="zh-CN" altLang="en-US" dirty="0"/>
              <a:t>解释器耗费较长时间构建动态页面时，大量小型的</a:t>
            </a:r>
            <a:r>
              <a:rPr lang="en-US" altLang="zh-CN" dirty="0"/>
              <a:t>Apache</a:t>
            </a:r>
            <a:r>
              <a:rPr lang="zh-CN" altLang="en-US" dirty="0"/>
              <a:t>工作进程或线程也能够快速向客户端返回静态文件。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结合书上内容来理解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考查对现有</a:t>
            </a:r>
            <a:r>
              <a:rPr lang="en-US" altLang="zh-CN" dirty="0"/>
              <a:t>PaaS</a:t>
            </a:r>
            <a:r>
              <a:rPr lang="zh-CN" altLang="en-US" dirty="0"/>
              <a:t>服务的了解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隐式提供异步性：没有在进行</a:t>
            </a:r>
            <a:r>
              <a:rPr lang="en-US" altLang="zh-CN" dirty="0"/>
              <a:t>I/O</a:t>
            </a:r>
            <a:r>
              <a:rPr lang="zh-CN" altLang="en-US" dirty="0"/>
              <a:t>操作时将控制权显式交给主线程。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 err="1"/>
              <a:t>nginx</a:t>
            </a:r>
            <a:r>
              <a:rPr lang="zh-CN" altLang="en-US" dirty="0"/>
              <a:t>反向代理相关配置。讨论杭电网站的</a:t>
            </a:r>
            <a:r>
              <a:rPr lang="en-US" altLang="zh-CN" dirty="0"/>
              <a:t>https</a:t>
            </a:r>
            <a:r>
              <a:rPr lang="zh-CN" altLang="en-US" dirty="0"/>
              <a:t>部署配置。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CC24F5-A788-47C9-B7EB-644CDC60A3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9FE460-492D-431B-99E6-AA4D3A0D33C3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311375-D419-4507-BAF6-48AB11C5502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C1DE-D772-415A-B75D-6C2A3BBF0EE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H="1">
            <a:off x="0" y="6741460"/>
            <a:ext cx="9107360" cy="0"/>
          </a:xfrm>
          <a:prstGeom prst="line">
            <a:avLst/>
          </a:prstGeom>
          <a:ln w="317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 flipH="1">
            <a:off x="7452400" y="6741460"/>
            <a:ext cx="1691600" cy="0"/>
          </a:xfrm>
          <a:prstGeom prst="line">
            <a:avLst/>
          </a:prstGeom>
          <a:ln w="317500">
            <a:solidFill>
              <a:srgbClr val="004B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1"/>
          <p:cNvSpPr>
            <a:spLocks noGrp="1"/>
          </p:cNvSpPr>
          <p:nvPr userDrawn="1">
            <p:ph type="title"/>
          </p:nvPr>
        </p:nvSpPr>
        <p:spPr>
          <a:xfrm>
            <a:off x="274321" y="260560"/>
            <a:ext cx="8412479" cy="704517"/>
          </a:xfrm>
        </p:spPr>
        <p:txBody>
          <a:bodyPr>
            <a:noAutofit/>
          </a:bodyPr>
          <a:lstStyle>
            <a:lvl1pPr algn="l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/>
        </p:nvGrpSpPr>
        <p:grpSpPr>
          <a:xfrm>
            <a:off x="274321" y="980660"/>
            <a:ext cx="8595360" cy="0"/>
            <a:chOff x="274321" y="933797"/>
            <a:chExt cx="8595360" cy="0"/>
          </a:xfrm>
        </p:grpSpPr>
        <p:cxnSp>
          <p:nvCxnSpPr>
            <p:cNvPr id="20" name="直接连接符 1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28575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 userDrawn="1"/>
        </p:nvSpPr>
        <p:spPr>
          <a:xfrm>
            <a:off x="-36640" y="6597440"/>
            <a:ext cx="213737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8604560" y="6588878"/>
            <a:ext cx="5040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fld id="{27BBC160-10B6-4CBD-898D-1BD11151F33F}" type="slidenum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835620" y="6597440"/>
            <a:ext cx="410457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杭州电子科技大学网络空间安全学院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7533433" y="6588877"/>
            <a:ext cx="107914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fld id="{530820CF-B880-4189-942D-D702A7CBA730}" type="datetimeFigureOut">
              <a:rPr lang="zh-CN" altLang="en-US" sz="14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tif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9.xml"/><Relationship Id="rId2" Type="http://schemas.openxmlformats.org/officeDocument/2006/relationships/hyperlink" Target="http://www.admin10000.com/document/9284.html" TargetMode="External"/><Relationship Id="rId1" Type="http://schemas.openxmlformats.org/officeDocument/2006/relationships/hyperlink" Target="http://www.cnblogs.com/ajianbeyourself/p/3751831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9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35" y="308691"/>
            <a:ext cx="1810890" cy="4387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9718" y="1577116"/>
            <a:ext cx="5044586" cy="113877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endParaRPr lang="en-US" altLang="zh-CN" sz="2000" b="1" dirty="0"/>
          </a:p>
          <a:p>
            <a:pPr algn="ctr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34247" y="3348281"/>
            <a:ext cx="2475358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胡伟通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415" y="4305290"/>
            <a:ext cx="3677022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School of Cyberspace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Hangzhou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Dianzi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1" y="5373216"/>
            <a:ext cx="4572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/>
              <a:t>2022-2023 Academic Year – 1st Semester</a:t>
            </a:r>
            <a:endParaRPr lang="en-US" altLang="zh-CN" sz="2000" b="1" dirty="0"/>
          </a:p>
          <a:p>
            <a:pPr algn="ctr"/>
            <a:r>
              <a:rPr lang="en-US" altLang="zh-CN" sz="2000" b="1" dirty="0"/>
              <a:t>December 2022</a:t>
            </a:r>
            <a:endParaRPr lang="zh-CN" altLang="en-US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274321" y="893157"/>
            <a:ext cx="8595360" cy="0"/>
            <a:chOff x="274321" y="933797"/>
            <a:chExt cx="8595360" cy="0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1" y="933797"/>
              <a:ext cx="859536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74321" y="933797"/>
              <a:ext cx="1493519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432560" y="191679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450" y="1268700"/>
            <a:ext cx="540075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Https</a:t>
            </a:r>
            <a:r>
              <a:rPr lang="zh-CN" altLang="en-US" sz="2400" b="1" dirty="0"/>
              <a:t>的部署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420" y="1085793"/>
            <a:ext cx="53287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从公网访问杭电计算机学院网站和网安学院网站来理解反向代理</a:t>
            </a:r>
            <a:endParaRPr lang="zh-CN" alt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8800"/>
            <a:ext cx="9144000" cy="221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90"/>
            <a:ext cx="9144000" cy="2258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420" y="1085793"/>
            <a:ext cx="53287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从公网访问杭电计算机学院网站和网安学院网站来理解反向代理</a:t>
            </a:r>
            <a:endParaRPr lang="zh-CN" alt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8800"/>
            <a:ext cx="9144000" cy="22170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990"/>
            <a:ext cx="9144000" cy="2258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420" y="1085793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使用</a:t>
            </a:r>
            <a:r>
              <a:rPr lang="en-US" altLang="zh-CN" sz="2400" b="1" dirty="0" err="1"/>
              <a:t>Nmap</a:t>
            </a:r>
            <a:r>
              <a:rPr lang="zh-CN" altLang="en-US" sz="2400" b="1" dirty="0"/>
              <a:t>扫描：</a:t>
            </a:r>
            <a:r>
              <a:rPr lang="en-US" altLang="zh-CN" sz="2400" b="1" dirty="0"/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sudo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</a:rPr>
              <a:t>nmap</a:t>
            </a:r>
            <a:r>
              <a:rPr lang="en-US" altLang="zh-CN" sz="2400" b="1" dirty="0">
                <a:solidFill>
                  <a:srgbClr val="FF0000"/>
                </a:solidFill>
              </a:rPr>
              <a:t> -O -v 218.75.123.182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来判断反向代理服务器的操作系统类型</a:t>
            </a:r>
            <a:endParaRPr lang="en-US" altLang="zh-CN" sz="2400" b="1" dirty="0"/>
          </a:p>
          <a:p>
            <a:endParaRPr lang="zh-CN" alt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1" y="2708900"/>
            <a:ext cx="8641345" cy="309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1" y="1340710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如何知道反向代理软件是哪一款</a:t>
            </a:r>
            <a:r>
              <a:rPr lang="zh-CN" altLang="en-US" sz="2400" b="1" dirty="0">
                <a:solidFill>
                  <a:srgbClr val="FF0000"/>
                </a:solidFill>
              </a:rPr>
              <a:t>？ ？ 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90" y="230458"/>
            <a:ext cx="5869771" cy="6304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1" y="1340710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Nginx</a:t>
            </a:r>
            <a:r>
              <a:rPr lang="zh-CN" altLang="en-US" sz="2400" b="1" dirty="0"/>
              <a:t>反向代理的一种配置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490" y="2178008"/>
            <a:ext cx="64389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四种架构</a:t>
            </a:r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054" y="1412720"/>
            <a:ext cx="8591011" cy="44646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四种架构</a:t>
            </a:r>
            <a:endParaRPr lang="zh-CN" altLang="en-US" dirty="0"/>
          </a:p>
        </p:txBody>
      </p:sp>
      <p:pic>
        <p:nvPicPr>
          <p:cNvPr id="31746" name="Picture 2" descr="Image result for cdn infrastru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1844780"/>
            <a:ext cx="7620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10.4.1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在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Apache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下运行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Python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旧式的</a:t>
            </a:r>
            <a:r>
              <a:rPr lang="en-US" altLang="zh-CN" sz="2400" b="1" dirty="0" err="1"/>
              <a:t>mod_python</a:t>
            </a:r>
            <a:r>
              <a:rPr lang="zh-CN" altLang="en-US" sz="2400" b="1" dirty="0"/>
              <a:t>模块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844780"/>
            <a:ext cx="6768940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缺点：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每一个</a:t>
            </a:r>
            <a:r>
              <a:rPr lang="en-US" altLang="zh-CN" sz="2400" b="1" dirty="0"/>
              <a:t>Apache</a:t>
            </a:r>
            <a:r>
              <a:rPr lang="zh-CN" altLang="en-US" sz="2400" b="1" dirty="0"/>
              <a:t>工作线程中都维护了一个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解释器运行时实例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某一特定时刻只有一个工作线程可以运行</a:t>
            </a:r>
            <a:r>
              <a:rPr lang="en-US" altLang="zh-CN" sz="2400" b="1" dirty="0"/>
              <a:t>Python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10.4.1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在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Apache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下运行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Python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现代</a:t>
            </a:r>
            <a:r>
              <a:rPr lang="en-US" altLang="zh-CN" sz="2400" b="1" dirty="0" err="1"/>
              <a:t>mod_wsgi</a:t>
            </a:r>
            <a:r>
              <a:rPr lang="zh-CN" altLang="en-US" sz="2400" b="1" dirty="0"/>
              <a:t>模块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844780"/>
            <a:ext cx="6768940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优点：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/>
              <a:t>Apache</a:t>
            </a:r>
            <a:r>
              <a:rPr lang="zh-CN" altLang="en-US" sz="2400" b="1" dirty="0"/>
              <a:t>工作线程或进程无需负责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的载入与执行，只需要动态连接到</a:t>
            </a:r>
            <a:r>
              <a:rPr lang="en-US" altLang="zh-CN" sz="2400" b="1" dirty="0" err="1"/>
              <a:t>mod_wsgi</a:t>
            </a:r>
            <a:r>
              <a:rPr lang="zh-CN" altLang="en-US" sz="2400" b="1" dirty="0"/>
              <a:t>即可，降低了耦合度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en-US" altLang="zh-CN" sz="2400" b="1" dirty="0" err="1"/>
              <a:t>mod_wsgi</a:t>
            </a:r>
            <a:r>
              <a:rPr lang="zh-CN" altLang="en-US" sz="2400" b="1" dirty="0"/>
              <a:t>创建并管理了一个独立的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工作进程池，负责实际调用</a:t>
            </a:r>
            <a:r>
              <a:rPr lang="en-US" altLang="zh-CN" sz="2400" b="1" dirty="0"/>
              <a:t>WSGI</a:t>
            </a:r>
            <a:r>
              <a:rPr lang="zh-CN" altLang="en-US" sz="2400" b="1" dirty="0"/>
              <a:t>应用程序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37841" y="1086763"/>
            <a:ext cx="3068320" cy="3371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「     第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    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4480559" y="1702699"/>
            <a:ext cx="182880" cy="15765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998265" y="2354830"/>
            <a:ext cx="7147471" cy="748753"/>
            <a:chOff x="998265" y="2131310"/>
            <a:chExt cx="7147471" cy="74875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998265" y="2880063"/>
              <a:ext cx="714747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243363" y="2880063"/>
              <a:ext cx="2657275" cy="0"/>
            </a:xfrm>
            <a:prstGeom prst="line">
              <a:avLst/>
            </a:prstGeom>
            <a:ln w="19050">
              <a:solidFill>
                <a:srgbClr val="004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929000" y="2131310"/>
              <a:ext cx="3286028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 </a:t>
              </a:r>
              <a:r>
                <a:rPr lang="zh-CN" altLang="en-US" sz="4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endPara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10.4.2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纯粹的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Python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HTTP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服务器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解释器运行在单独进程里，不作为</a:t>
            </a:r>
            <a:r>
              <a:rPr lang="en-US" altLang="zh-CN" sz="2400" b="1" dirty="0"/>
              <a:t>Apache</a:t>
            </a:r>
            <a:r>
              <a:rPr lang="zh-CN" altLang="en-US" sz="2400" b="1" dirty="0"/>
              <a:t>的一个模块。</a:t>
            </a:r>
            <a:endParaRPr lang="zh-CN" altLang="en-US" sz="2400" b="1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1053884" y="18919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Line Callout 1 6"/>
          <p:cNvSpPr/>
          <p:nvPr/>
        </p:nvSpPr>
        <p:spPr>
          <a:xfrm>
            <a:off x="5796170" y="3923996"/>
            <a:ext cx="1785774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Apache</a:t>
            </a:r>
            <a:r>
              <a:rPr lang="zh-CN" altLang="en-US" dirty="0"/>
              <a:t>作为反向代理服务器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10.4.3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反向代理的优势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假如只处理动态内容，反向代理貌似就没什么用，事实真的如此吗</a:t>
            </a:r>
            <a:r>
              <a:rPr lang="zh-CN" altLang="en-US" sz="2400" b="1" dirty="0">
                <a:solidFill>
                  <a:srgbClr val="FF0000"/>
                </a:solidFill>
              </a:rPr>
              <a:t>？？？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420" y="2113304"/>
            <a:ext cx="6768940" cy="110799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FF0000"/>
                </a:solidFill>
              </a:rPr>
              <a:t>安全性！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420" y="2090172"/>
            <a:ext cx="6768940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b="1" dirty="0"/>
              <a:t>假设服务器有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个工作进程，攻击者使用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个套接字进行连接、少量发送并保持连接，那么所有工作进程都会被占用。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 反向代理可以将未完整请求存储在缓冲区，直到接收完整请求后再转发。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防范畸形输入。</a:t>
            </a:r>
            <a:endParaRPr lang="en-US" altLang="zh-CN" sz="2400" b="1" dirty="0"/>
          </a:p>
          <a:p>
            <a:pPr marL="457200" indent="-457200">
              <a:buAutoNum type="arabicPeriod"/>
            </a:pPr>
            <a:r>
              <a:rPr lang="zh-CN" altLang="en-US" sz="2400" b="1" dirty="0"/>
              <a:t>一定程度上抵抗</a:t>
            </a:r>
            <a:r>
              <a:rPr lang="en-US" altLang="zh-CN" sz="2400" b="1" dirty="0"/>
              <a:t>DDOS</a:t>
            </a:r>
            <a:r>
              <a:rPr lang="zh-CN" altLang="en-US" sz="2400" b="1" dirty="0"/>
              <a:t>攻击。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420" y="5079426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Apache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Nginx</a:t>
            </a:r>
            <a:r>
              <a:rPr lang="zh-CN" altLang="en-US" sz="2400" b="1" dirty="0"/>
              <a:t>，提供了完善的文档，其机制也为大量系统管理员熟知并喜爱。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10.5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平台即服务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平台即服务，</a:t>
            </a:r>
            <a:r>
              <a:rPr lang="en-US" altLang="zh-CN" sz="3600" b="1" dirty="0"/>
              <a:t>PaaS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853202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Platform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as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Service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5572" y="2520491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好处</a:t>
            </a:r>
            <a:r>
              <a:rPr lang="zh-CN" altLang="en-US" sz="2400" b="1" dirty="0">
                <a:solidFill>
                  <a:srgbClr val="FF0000"/>
                </a:solidFill>
              </a:rPr>
              <a:t>？？？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572" y="2520491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不需要自己去租赁服务器、提供存储设备和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地址、配置管理和重启服务器所需的</a:t>
            </a:r>
            <a:r>
              <a:rPr lang="en-US" altLang="zh-CN" sz="2400" b="1" dirty="0"/>
              <a:t>root</a:t>
            </a:r>
            <a:r>
              <a:rPr lang="zh-CN" altLang="en-US" sz="2400" b="1" dirty="0"/>
              <a:t>权限、安装正确的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版本、</a:t>
            </a:r>
            <a:r>
              <a:rPr lang="en-US" altLang="zh-CN" sz="2400" b="1" dirty="0"/>
              <a:t>DDOS</a:t>
            </a:r>
            <a:r>
              <a:rPr lang="zh-CN" altLang="en-US" sz="2400" b="1" dirty="0"/>
              <a:t>防御等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3" name="Line Callout 2 2"/>
          <p:cNvSpPr/>
          <p:nvPr/>
        </p:nvSpPr>
        <p:spPr>
          <a:xfrm>
            <a:off x="7812450" y="3720820"/>
            <a:ext cx="91440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435"/>
              <a:gd name="adj6" fmla="val -6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FF00"/>
                </a:solidFill>
              </a:rPr>
              <a:t>运维的工作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10.5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平台即服务</a:t>
            </a:r>
            <a:endParaRPr lang="zh-CN" alt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899160" y="1196690"/>
          <a:ext cx="7162800" cy="491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10.5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平台即服务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085793"/>
            <a:ext cx="6768940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Heroku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vs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Docker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853202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Docker</a:t>
            </a:r>
            <a:r>
              <a:rPr lang="zh-CN" altLang="en-US" sz="2400" b="1" dirty="0"/>
              <a:t>可以在本地运行，</a:t>
            </a:r>
            <a:r>
              <a:rPr lang="en-US" altLang="zh-CN" sz="2400" b="1" dirty="0"/>
              <a:t>Heroku</a:t>
            </a:r>
            <a:r>
              <a:rPr lang="zh-CN" altLang="en-US" sz="2400" b="1" dirty="0"/>
              <a:t>不行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420" y="2435945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/>
              <a:t> 使用</a:t>
            </a:r>
            <a:r>
              <a:rPr lang="en-US" altLang="zh-CN" sz="2400" b="1" dirty="0"/>
              <a:t>Heroku</a:t>
            </a:r>
            <a:r>
              <a:rPr lang="zh-CN" altLang="en-US" sz="2400" b="1" dirty="0"/>
              <a:t>时，即使只修改一行配置，也需要经历漫长提交和重新</a:t>
            </a:r>
            <a:r>
              <a:rPr lang="en-US" altLang="zh-CN" sz="2400" b="1" dirty="0"/>
              <a:t>build</a:t>
            </a:r>
            <a:r>
              <a:rPr lang="zh-CN" altLang="en-US" sz="2400" b="1" dirty="0"/>
              <a:t>的过程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10.5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平台即服务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2676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如果要为</a:t>
            </a:r>
            <a:r>
              <a:rPr lang="en-US" altLang="zh-CN" sz="2800" b="1" dirty="0"/>
              <a:t>WSGI</a:t>
            </a:r>
            <a:r>
              <a:rPr lang="zh-CN" altLang="en-US" sz="2800" b="1" dirty="0"/>
              <a:t>应用程序或框架提供一个监听网络端口，还需要一个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服务器。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en-US" altLang="zh-CN" sz="2800" b="1" dirty="0" err="1"/>
              <a:t>PaaS</a:t>
            </a:r>
            <a:r>
              <a:rPr lang="zh-CN" altLang="en-US" sz="2800" b="1" dirty="0"/>
              <a:t>负载均衡器采用了轮询机制。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b="1" dirty="0"/>
              <a:t>大多数</a:t>
            </a:r>
            <a:r>
              <a:rPr lang="en-US" altLang="zh-CN" sz="2800" b="1" dirty="0" err="1"/>
              <a:t>PaaS</a:t>
            </a:r>
            <a:r>
              <a:rPr lang="zh-CN" altLang="en-US" sz="2800" b="1" dirty="0"/>
              <a:t>提供商并不支持静态内容。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现在比较流行的</a:t>
            </a:r>
            <a:r>
              <a:rPr lang="en-US" altLang="zh-CN" sz="2800" b="1" dirty="0"/>
              <a:t>API</a:t>
            </a:r>
            <a:r>
              <a:rPr lang="zh-CN" altLang="en-US" sz="2800" b="1" dirty="0"/>
              <a:t>设计风格是</a:t>
            </a:r>
            <a:r>
              <a:rPr lang="en-US" altLang="zh-CN" sz="2800" b="1" dirty="0"/>
              <a:t>RESTful</a:t>
            </a:r>
            <a:r>
              <a:rPr lang="zh-CN" altLang="en-US" sz="2800" b="1" dirty="0"/>
              <a:t>。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930927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REST</a:t>
            </a:r>
            <a:r>
              <a:rPr lang="zh-CN" altLang="en-US" sz="2400" b="1" dirty="0"/>
              <a:t>的定义是什么？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420" y="2603609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REST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Representational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State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Transfer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2240" y="3340894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表述性状态转移</a:t>
            </a:r>
            <a:endParaRPr lang="zh-CN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02240" y="4083897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Roy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Fielding</a:t>
            </a:r>
            <a:r>
              <a:rPr lang="zh-CN" altLang="en-US" sz="2400" b="1" dirty="0"/>
              <a:t>博士的博士论文里提出的。</a:t>
            </a:r>
            <a:endParaRPr lang="en-US" altLang="zh-C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2240" y="4941210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当前的发展趋势，就是前端设备层出不穷（手机、平板、桌面电脑、其他专用设备</a:t>
            </a:r>
            <a:r>
              <a:rPr lang="en-US" altLang="zh-CN" sz="2400" b="1" dirty="0"/>
              <a:t>......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REST</a:t>
            </a:r>
            <a:r>
              <a:rPr lang="zh-CN" altLang="en-US" sz="2800" b="1" dirty="0"/>
              <a:t>由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个对接口的约束条件定义</a:t>
            </a:r>
            <a:endParaRPr lang="zh-CN" altLang="en-US" sz="2800" b="1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395420" y="1628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使用</a:t>
            </a:r>
            <a:r>
              <a:rPr lang="en-US" altLang="zh-CN" sz="2800" b="1" dirty="0"/>
              <a:t>URI</a:t>
            </a:r>
            <a:r>
              <a:rPr lang="zh-CN" altLang="en-US" sz="2800" b="1" dirty="0"/>
              <a:t>来标识资源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930927"/>
            <a:ext cx="6768940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该条件排除了几乎所有传统形式的</a:t>
            </a:r>
            <a:r>
              <a:rPr lang="en-US" altLang="zh-CN" sz="2400" b="1" dirty="0"/>
              <a:t>RPC</a:t>
            </a:r>
            <a:r>
              <a:rPr lang="zh-CN" altLang="en-US" sz="2400" b="1" dirty="0"/>
              <a:t>，无论是</a:t>
            </a:r>
            <a:r>
              <a:rPr lang="en-US" altLang="zh-CN" sz="2400" b="1" dirty="0"/>
              <a:t>JSON-RPC</a:t>
            </a:r>
            <a:r>
              <a:rPr lang="zh-CN" altLang="en-US" sz="2400" b="1" dirty="0"/>
              <a:t>还是</a:t>
            </a:r>
            <a:r>
              <a:rPr lang="en-US" altLang="zh-CN" sz="2400" b="1" dirty="0"/>
              <a:t>XML-RPC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POST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rpc</a:t>
            </a:r>
            <a:r>
              <a:rPr lang="en-US" altLang="zh-CN" sz="2400" b="1" dirty="0"/>
              <a:t>-endpoint/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  <a:p>
            <a:r>
              <a:rPr lang="en-US" altLang="zh-CN" sz="2400" b="1" dirty="0"/>
              <a:t>POST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rpc</a:t>
            </a:r>
            <a:r>
              <a:rPr lang="en-US" altLang="zh-CN" sz="2400" b="1" dirty="0"/>
              <a:t>-endpoint/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  <a:p>
            <a:r>
              <a:rPr lang="en-US" altLang="zh-CN" sz="2400" b="1" dirty="0"/>
              <a:t>POST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rpc</a:t>
            </a:r>
            <a:r>
              <a:rPr lang="en-US" altLang="zh-CN" sz="2400" b="1" dirty="0"/>
              <a:t>-endpoint/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420" y="4462050"/>
            <a:ext cx="676894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POST /post/1022 -&gt; 200 OK</a:t>
            </a:r>
            <a:endParaRPr lang="zh-CN" altLang="en-US" sz="2800" b="1" dirty="0"/>
          </a:p>
        </p:txBody>
      </p:sp>
      <p:sp>
        <p:nvSpPr>
          <p:cNvPr id="3" name="Line Callout 2 2"/>
          <p:cNvSpPr/>
          <p:nvPr/>
        </p:nvSpPr>
        <p:spPr>
          <a:xfrm>
            <a:off x="5004060" y="5517290"/>
            <a:ext cx="2952410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2525"/>
              <a:gd name="adj6" fmla="val -47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使用资源路径来指定要操作的博文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通过操作资源的表现形式来操作资源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930927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GET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/post/1022/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  <a:p>
            <a:r>
              <a:rPr lang="en-US" altLang="zh-CN" sz="2400" b="1" dirty="0"/>
              <a:t>PUT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/post/1022/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  <a:p>
            <a:r>
              <a:rPr lang="en-US" altLang="zh-CN" sz="2400" b="1" dirty="0"/>
              <a:t>GET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/post/1022/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OK</a:t>
            </a:r>
            <a:endParaRPr lang="en-US" altLang="zh-CN" sz="2400" b="1" dirty="0"/>
          </a:p>
        </p:txBody>
      </p:sp>
      <p:sp>
        <p:nvSpPr>
          <p:cNvPr id="3" name="Line Callout 2 2"/>
          <p:cNvSpPr/>
          <p:nvPr/>
        </p:nvSpPr>
        <p:spPr>
          <a:xfrm>
            <a:off x="2303684" y="3645030"/>
            <a:ext cx="3636505" cy="12961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376"/>
              <a:gd name="adj6" fmla="val -346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将有意义的语义暴露给</a:t>
            </a:r>
            <a:r>
              <a:rPr lang="en-US" altLang="zh-CN" dirty="0"/>
              <a:t>HTTP</a:t>
            </a:r>
            <a:r>
              <a:rPr lang="zh-CN" altLang="en-US" dirty="0"/>
              <a:t>协议。可以直接从请求头中看出哪些请求是读请求，哪些是写请求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关于本课程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65" y="198408"/>
            <a:ext cx="2455135" cy="63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14400" y="1268700"/>
            <a:ext cx="7978140" cy="4920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10.1  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WSGI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10.2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异步服务器与框架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10.3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前向代理与反向代理</a:t>
            </a:r>
            <a:endParaRPr lang="zh-CN" altLang="en-US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10.4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四种架构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10.5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平台即服务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10.6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 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GET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与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POST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模式和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REST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的问题</a:t>
            </a:r>
            <a:endParaRPr lang="en-US" altLang="zh-CN" sz="26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10.7</a:t>
            </a:r>
            <a:r>
              <a:rPr lang="zh-CN" altLang="en-US" sz="2600" dirty="0">
                <a:latin typeface="Times New Roman" panose="02020803070505020304" pitchFamily="18" charset="0"/>
                <a:cs typeface="Times New Roman" panose="02020803070505020304" pitchFamily="18" charset="0"/>
              </a:rPr>
              <a:t>  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不使用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Web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框架编写</a:t>
            </a:r>
            <a:r>
              <a:rPr lang="en-US" altLang="zh-CN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WSGI</a:t>
            </a:r>
            <a:r>
              <a:rPr lang="zh-CN" altLang="en-US" sz="2600" b="1" dirty="0">
                <a:latin typeface="Times New Roman" panose="02020803070505020304" pitchFamily="18" charset="0"/>
                <a:cs typeface="Times New Roman" panose="02020803070505020304" pitchFamily="18" charset="0"/>
              </a:rPr>
              <a:t>可调用对象</a:t>
            </a:r>
            <a:endParaRPr lang="en-US" altLang="zh-CN" sz="2000" b="1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600" dirty="0">
              <a:latin typeface="Times New Roman" panose="02020803070505020304" pitchFamily="18" charset="0"/>
              <a:cs typeface="Times New Roman" panose="020208030705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消息具备自描述性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930927"/>
            <a:ext cx="6768940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在使用 </a:t>
            </a:r>
            <a:r>
              <a:rPr lang="en-US" altLang="zh-CN" sz="2400" b="1" dirty="0"/>
              <a:t>HTTP </a:t>
            </a:r>
            <a:r>
              <a:rPr lang="zh-CN" altLang="en-US" sz="2400" b="1" dirty="0"/>
              <a:t>的 </a:t>
            </a:r>
            <a:r>
              <a:rPr lang="en-US" altLang="zh-CN" sz="2400" b="1" dirty="0"/>
              <a:t>RESTful </a:t>
            </a:r>
            <a:r>
              <a:rPr lang="zh-CN" altLang="en-US" sz="2400" b="1" dirty="0"/>
              <a:t>应用中，消息利用两种东西实现了自描述：其一，通过使用无状态的统一接口；其二，通过使用 </a:t>
            </a:r>
            <a:r>
              <a:rPr lang="en-US" altLang="zh-CN" sz="2400" b="1" dirty="0"/>
              <a:t>HTTP </a:t>
            </a:r>
            <a:r>
              <a:rPr lang="zh-CN" altLang="en-US" sz="2400" b="1" dirty="0"/>
              <a:t>报头（</a:t>
            </a:r>
            <a:r>
              <a:rPr lang="en-US" altLang="zh-CN" sz="2400" b="1" dirty="0"/>
              <a:t>Header</a:t>
            </a:r>
            <a:r>
              <a:rPr lang="zh-CN" altLang="en-US" sz="2400" b="1" dirty="0"/>
              <a:t>），它描述了消息内容，除此之外还包括 </a:t>
            </a:r>
            <a:r>
              <a:rPr lang="en-US" altLang="zh-CN" sz="2400" b="1" dirty="0"/>
              <a:t>HTTP </a:t>
            </a:r>
            <a:r>
              <a:rPr lang="zh-CN" altLang="en-US" sz="2400" b="1" dirty="0"/>
              <a:t>实现相关的各协议方面（如内容协商、针对缓冲的条件请求和优化并发等等）。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7345020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超媒体及应用状态引擎（</a:t>
            </a:r>
            <a:r>
              <a:rPr lang="en-US" altLang="zh-CN" sz="2800" b="1" dirty="0"/>
              <a:t>HATEOAS)</a:t>
            </a:r>
            <a:endParaRPr lang="en-US" altLang="zh-CN" sz="2800" b="1" dirty="0"/>
          </a:p>
          <a:p>
            <a:r>
              <a:rPr lang="en-US" altLang="zh-CN" sz="2800" b="1" dirty="0"/>
              <a:t>Hypermedia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engine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application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state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2492870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满足这个约束的服务比较少</a:t>
            </a:r>
            <a:endParaRPr lang="en-US" altLang="zh-C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5420" y="3198167"/>
            <a:ext cx="6768940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超媒体是什么</a:t>
            </a:r>
            <a:r>
              <a:rPr lang="en-US" altLang="zh-CN" sz="2400" b="1" dirty="0"/>
              <a:t>? </a:t>
            </a:r>
            <a:r>
              <a:rPr lang="zh-CN" altLang="en-US" sz="2400" b="1" dirty="0"/>
              <a:t>当你浏览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网页时，从一个连接跳到一个页面，再从另一个连接跳到另外一个页面，就是利用了超媒体的概念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把一个个资源链接起来。</a:t>
            </a:r>
            <a:endParaRPr lang="en-US" altLang="zh-CN" sz="2400" b="1" dirty="0"/>
          </a:p>
        </p:txBody>
      </p:sp>
      <p:pic>
        <p:nvPicPr>
          <p:cNvPr id="1026" name="Picture 2" descr="用url来链接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1" y="116540"/>
            <a:ext cx="7956470" cy="636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440" y="2208428"/>
            <a:ext cx="8474259" cy="244114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10.6  GET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与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POST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模式和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REST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的问题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420" y="1196690"/>
            <a:ext cx="6768940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相关资料：</a:t>
            </a:r>
            <a:endParaRPr lang="en-US" altLang="zh-CN" sz="2800" b="1" dirty="0"/>
          </a:p>
          <a:p>
            <a:r>
              <a:rPr lang="en-US" altLang="zh-CN" sz="2800" b="1" dirty="0">
                <a:hlinkClick r:id="rId1"/>
              </a:rPr>
              <a:t>http://www.cnblogs.com/ajianbeyourself/p/3751831.html</a:t>
            </a:r>
            <a:endParaRPr lang="en-US" altLang="zh-CN" sz="2800" b="1" dirty="0"/>
          </a:p>
          <a:p>
            <a:r>
              <a:rPr lang="en-US" altLang="zh-CN" sz="2800" b="1" dirty="0">
                <a:hlinkClick r:id="rId2"/>
              </a:rPr>
              <a:t>http://www.admin10000.com/document/9284.html</a:t>
            </a:r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73869" y="3244334"/>
            <a:ext cx="4122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420" y="1196690"/>
            <a:ext cx="6768940" cy="181588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Web </a:t>
            </a:r>
            <a:r>
              <a:rPr lang="zh-CN" altLang="en-US" sz="2800" b="1" dirty="0"/>
              <a:t>框架 </a:t>
            </a:r>
            <a:r>
              <a:rPr lang="en-US" altLang="zh-CN" sz="2800" b="1" dirty="0"/>
              <a:t>(Web framework) </a:t>
            </a:r>
            <a:r>
              <a:rPr lang="zh-CN" altLang="en-US" sz="2800" b="1" dirty="0"/>
              <a:t>，是用于进行 </a:t>
            </a:r>
            <a:r>
              <a:rPr lang="en-US" altLang="zh-CN" sz="2800" b="1" dirty="0"/>
              <a:t>Web </a:t>
            </a:r>
            <a:r>
              <a:rPr lang="zh-CN" altLang="en-US" sz="2800" b="1" dirty="0"/>
              <a:t>开发的一套软件架构。大多数的 </a:t>
            </a:r>
            <a:r>
              <a:rPr lang="en-US" altLang="zh-CN" sz="2800" b="1" dirty="0"/>
              <a:t>Web </a:t>
            </a:r>
            <a:r>
              <a:rPr lang="zh-CN" altLang="en-US" sz="2800" b="1" dirty="0"/>
              <a:t>框架提供了一套开发和部署网站的方式，为 </a:t>
            </a:r>
            <a:r>
              <a:rPr lang="en-US" altLang="zh-CN" sz="2800" b="1" dirty="0"/>
              <a:t>Web </a:t>
            </a:r>
            <a:r>
              <a:rPr lang="zh-CN" altLang="en-US" sz="2800" b="1" dirty="0"/>
              <a:t>的行为提供了一套支持支持的方法。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420" y="3246831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优点：使用 </a:t>
            </a:r>
            <a:r>
              <a:rPr lang="en-US" altLang="zh-CN" sz="2400" b="1" dirty="0"/>
              <a:t>Web </a:t>
            </a:r>
            <a:r>
              <a:rPr lang="zh-CN" altLang="en-US" sz="2400" b="1" dirty="0"/>
              <a:t>框架，很多的业务逻辑外的功能不需要自己再去完善，而是使用框架已有的功能就可以，从而显著提高开发效率。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530" y="1196690"/>
            <a:ext cx="6768940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Web</a:t>
            </a:r>
            <a:r>
              <a:rPr lang="zh-CN" altLang="en-US" sz="2800" b="1" dirty="0"/>
              <a:t>服务器：负责建立并管理监听套接字，运行</a:t>
            </a:r>
            <a:r>
              <a:rPr lang="en-US" altLang="zh-CN" sz="2800" b="1" dirty="0"/>
              <a:t>accept()</a:t>
            </a:r>
            <a:r>
              <a:rPr lang="zh-CN" altLang="en-US" sz="2800" b="1" dirty="0"/>
              <a:t>来接收新连接，并且解析所有收到的</a:t>
            </a:r>
            <a:r>
              <a:rPr lang="en-US" altLang="zh-CN" sz="2800" b="1" dirty="0"/>
              <a:t>HTTP</a:t>
            </a:r>
            <a:r>
              <a:rPr lang="zh-CN" altLang="en-US" sz="2800" b="1" dirty="0"/>
              <a:t>请求。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87530" y="3013501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优点：进行初步过滤，只将符合规则的完整请求传递给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框架或应用程序代码。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7530" y="4071897"/>
            <a:ext cx="6768940" cy="156966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初步过滤：处理客户端不发送完整请求和客户端请求无法解析为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请求的情况。有些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服务器还会设置超时参数，关闭空闲的客户端套接字，并拒绝路径或头信息超长的请求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87530" y="3408926"/>
            <a:ext cx="6768940" cy="1569660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Bad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Request: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 请求不符合规则或超出了指定的大小限制。</a:t>
            </a:r>
            <a:endParaRPr lang="en-US" altLang="zh-CN" sz="2400" b="1" dirty="0"/>
          </a:p>
          <a:p>
            <a:r>
              <a:rPr lang="en-US" altLang="zh-CN" sz="2400" b="1" dirty="0"/>
              <a:t>500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Server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Error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WSGI</a:t>
            </a:r>
            <a:r>
              <a:rPr lang="zh-CN" altLang="en-US" sz="2400" b="1" dirty="0"/>
              <a:t>可调用对象没有成功运行，而是抛出了一个异常。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540" y="1196690"/>
            <a:ext cx="6768940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在成功接收并解析了</a:t>
            </a:r>
            <a:r>
              <a:rPr lang="en-US" altLang="zh-CN" sz="2800" b="1" dirty="0"/>
              <a:t>HTTP</a:t>
            </a:r>
            <a:r>
              <a:rPr lang="zh-CN" altLang="en-US" sz="2800" b="1" dirty="0"/>
              <a:t>请求后，有两种方法可以构建</a:t>
            </a:r>
            <a:r>
              <a:rPr lang="en-US" altLang="zh-CN" sz="2800" b="1" dirty="0"/>
              <a:t>WSGI</a:t>
            </a:r>
            <a:r>
              <a:rPr lang="zh-CN" altLang="en-US" sz="2800" b="1" dirty="0"/>
              <a:t>可调用对象以供</a:t>
            </a:r>
            <a:r>
              <a:rPr lang="en-US" altLang="zh-CN" sz="2800" b="1" dirty="0"/>
              <a:t>Web</a:t>
            </a:r>
            <a:r>
              <a:rPr lang="zh-CN" altLang="en-US" sz="2800" b="1" dirty="0"/>
              <a:t>服务器调研员。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540" y="3013501"/>
            <a:ext cx="6768940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方法一：直接创建可调用对象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59540" y="3789050"/>
            <a:ext cx="6768940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方法二：使用提供了</a:t>
            </a:r>
            <a:r>
              <a:rPr lang="en-US" altLang="zh-CN" sz="2400" b="1" dirty="0"/>
              <a:t>WSGI</a:t>
            </a:r>
            <a:r>
              <a:rPr lang="zh-CN" altLang="en-US" sz="2400" b="1" dirty="0"/>
              <a:t>可调用对象的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框架。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框架的基本任务是提供</a:t>
            </a:r>
            <a:r>
              <a:rPr lang="en-US" altLang="zh-CN" sz="2400" b="1" dirty="0"/>
              <a:t>URL</a:t>
            </a:r>
            <a:r>
              <a:rPr lang="zh-CN" altLang="en-US" sz="2400" b="1" dirty="0"/>
              <a:t>分发。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59540" y="4933931"/>
            <a:ext cx="6768940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本节主要探讨使用方法一。在有些场景下需要使用这种方法，如：对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请求进行过滤或变换。相当于是编写一个中间件。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5096" y="1196690"/>
            <a:ext cx="6768940" cy="95410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有两种方法可以实现在自己的代码中直接提供</a:t>
            </a:r>
            <a:r>
              <a:rPr lang="en-US" altLang="zh-CN" sz="2800" b="1" dirty="0"/>
              <a:t>WSGI</a:t>
            </a:r>
            <a:r>
              <a:rPr lang="zh-CN" altLang="en-US" sz="2800" b="1" dirty="0"/>
              <a:t>接口并进行</a:t>
            </a:r>
            <a:r>
              <a:rPr lang="en-US" altLang="zh-CN" sz="2800" b="1" dirty="0"/>
              <a:t>URL</a:t>
            </a:r>
            <a:r>
              <a:rPr lang="zh-CN" altLang="en-US" sz="2800" b="1" dirty="0"/>
              <a:t>分发：</a:t>
            </a:r>
            <a:endParaRPr lang="en-US" altLang="zh-C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59540" y="2716379"/>
            <a:ext cx="6768940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方法一：阅读</a:t>
            </a:r>
            <a:r>
              <a:rPr lang="en-US" altLang="zh-CN" sz="2400" b="1" dirty="0"/>
              <a:t>WSGI</a:t>
            </a:r>
            <a:r>
              <a:rPr lang="zh-CN" altLang="en-US" sz="2400" b="1" dirty="0"/>
              <a:t>的具体说明，了解环境变量字典中的属性。见代码清单</a:t>
            </a:r>
            <a:r>
              <a:rPr lang="en-US" altLang="zh-CN" sz="2400" b="1" dirty="0"/>
              <a:t>10-2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45096" y="3789050"/>
            <a:ext cx="6768940" cy="230832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方法二：使用</a:t>
            </a:r>
            <a:r>
              <a:rPr lang="en-US" altLang="zh-CN" sz="2400" b="1" dirty="0" err="1"/>
              <a:t>WebOb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Werkzeug</a:t>
            </a:r>
            <a:r>
              <a:rPr lang="zh-CN" altLang="en-US" sz="2400" b="1" dirty="0"/>
              <a:t>工具集提供的包装函数。</a:t>
            </a:r>
            <a:endParaRPr lang="en-US" altLang="zh-CN" sz="2400" b="1" dirty="0"/>
          </a:p>
          <a:p>
            <a:r>
              <a:rPr lang="en-US" altLang="zh-CN" sz="2400" b="1" dirty="0"/>
              <a:t>pip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install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WebOb</a:t>
            </a:r>
            <a:endParaRPr lang="en-US" altLang="zh-CN" sz="2400" b="1" dirty="0"/>
          </a:p>
          <a:p>
            <a:r>
              <a:rPr lang="en-US" altLang="zh-CN" sz="2400" b="1" dirty="0"/>
              <a:t>pip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install</a:t>
            </a:r>
            <a:r>
              <a:rPr lang="zh-CN" altLang="en-US" sz="2400" b="1" dirty="0"/>
              <a:t> </a:t>
            </a:r>
            <a:r>
              <a:rPr lang="en-US" altLang="zh-CN" sz="2400" b="1" dirty="0" err="1"/>
              <a:t>Werkzeug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b="1" dirty="0"/>
              <a:t>见代码清单</a:t>
            </a:r>
            <a:r>
              <a:rPr lang="en-US" altLang="zh-CN" sz="2400" b="1" dirty="0"/>
              <a:t>10-3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10-4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10.7  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不使用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框架编写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WSGI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可调用对象</a:t>
            </a:r>
            <a:endParaRPr lang="zh-CN" altLang="en-US" dirty="0">
              <a:latin typeface="Times New Roman" panose="02020803070505020304" pitchFamily="18" charset="0"/>
              <a:cs typeface="Times New Roman" panose="02020803070505020304" pitchFamily="18" charset="0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440" y="1556740"/>
            <a:ext cx="6768940" cy="138499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如果把范围扩大，原始</a:t>
            </a:r>
            <a:r>
              <a:rPr lang="en-US" altLang="zh-CN" sz="2800" b="1" dirty="0"/>
              <a:t>WSGI</a:t>
            </a:r>
            <a:r>
              <a:rPr lang="zh-CN" altLang="en-US" sz="2800" b="1" dirty="0"/>
              <a:t>可调用对象在</a:t>
            </a:r>
            <a:r>
              <a:rPr lang="en-US" altLang="zh-CN" sz="2800" b="1" dirty="0"/>
              <a:t>Python</a:t>
            </a:r>
            <a:r>
              <a:rPr lang="zh-CN" altLang="en-US" sz="2800" b="1" dirty="0"/>
              <a:t>语言中的位置有点类似于前向代理和反向代理在整个</a:t>
            </a:r>
            <a:r>
              <a:rPr lang="en-US" altLang="zh-CN" sz="2800" b="1" dirty="0"/>
              <a:t>HTTP</a:t>
            </a:r>
            <a:r>
              <a:rPr lang="zh-CN" altLang="en-US" sz="2800" b="1" dirty="0"/>
              <a:t>生态系统中的位置。</a:t>
            </a:r>
            <a:endParaRPr lang="en-US" altLang="zh-CN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9440" y="3395842"/>
            <a:ext cx="676894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请求过滤、请求规范化以及请求分发。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10.1  WSGI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（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Server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Gateway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Interface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)</a:t>
            </a:r>
            <a:endParaRPr lang="zh-CN" alt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228320" y="1152893"/>
          <a:ext cx="6504480" cy="4176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71500" y="5517290"/>
            <a:ext cx="741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</a:t>
            </a:r>
            <a:r>
              <a:rPr lang="zh-CN" altLang="en-US" b="1" dirty="0">
                <a:solidFill>
                  <a:srgbClr val="00B0F0"/>
                </a:solidFill>
              </a:rPr>
              <a:t>计算机科学中的任何问题，都可以通过加上另一层间接的中间层来解决。</a:t>
            </a:r>
            <a:r>
              <a:rPr lang="zh-CN" altLang="en-US" dirty="0"/>
              <a:t>”</a:t>
            </a:r>
            <a:r>
              <a:rPr lang="en-US" altLang="zh-CN" dirty="0"/>
              <a:t>	--</a:t>
            </a:r>
            <a:r>
              <a:rPr lang="zh-CN" altLang="en-US" dirty="0"/>
              <a:t> </a:t>
            </a:r>
            <a:r>
              <a:rPr lang="en-US" altLang="zh-CN" dirty="0"/>
              <a:t>David</a:t>
            </a:r>
            <a:r>
              <a:rPr lang="zh-CN" altLang="en-US" dirty="0"/>
              <a:t> </a:t>
            </a:r>
            <a:r>
              <a:rPr lang="en-US" altLang="zh-CN" dirty="0"/>
              <a:t>Wheeler</a:t>
            </a:r>
            <a:r>
              <a:rPr lang="zh-CN" alt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10.1  WSGI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（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Web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Server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Gateway</a:t>
            </a:r>
            <a:r>
              <a:rPr lang="zh-CN" altLang="en-US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</a:t>
            </a:r>
            <a:r>
              <a:rPr lang="en-US" altLang="zh-CN" sz="3200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Interface</a:t>
            </a:r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1" y="1556740"/>
            <a:ext cx="8209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</a:rPr>
              <a:t>WSGI</a:t>
            </a:r>
            <a:r>
              <a:rPr lang="zh-CN" altLang="en-US" sz="2800" dirty="0">
                <a:solidFill>
                  <a:srgbClr val="FF0000"/>
                </a:solidFill>
              </a:rPr>
              <a:t>的主要原因？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0060" y="2672757"/>
            <a:ext cx="7201000" cy="2088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WSGI</a:t>
            </a:r>
            <a:r>
              <a:rPr lang="zh-CN" altLang="en-US" sz="2800" dirty="0"/>
              <a:t>提供了应用程序或框架与监听</a:t>
            </a:r>
            <a:r>
              <a:rPr lang="en-US" altLang="zh-CN" sz="2800" dirty="0"/>
              <a:t>HTTP</a:t>
            </a:r>
            <a:r>
              <a:rPr lang="zh-CN" altLang="en-US" sz="2800" dirty="0"/>
              <a:t>请求时的</a:t>
            </a:r>
            <a:r>
              <a:rPr lang="en-US" altLang="zh-CN" sz="2800" dirty="0"/>
              <a:t>Web</a:t>
            </a:r>
            <a:r>
              <a:rPr lang="zh-CN" altLang="en-US" sz="2800" dirty="0"/>
              <a:t>服务器之间的</a:t>
            </a:r>
            <a:r>
              <a:rPr lang="zh-CN" altLang="en-US" sz="2800" b="1" dirty="0">
                <a:solidFill>
                  <a:srgbClr val="FF0000"/>
                </a:solidFill>
              </a:rPr>
              <a:t>可插拔性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Bevel 6"/>
          <p:cNvSpPr/>
          <p:nvPr/>
        </p:nvSpPr>
        <p:spPr>
          <a:xfrm>
            <a:off x="485236" y="5157240"/>
            <a:ext cx="7787310" cy="100814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注：从服务器程序的角度来看，中间件就是应用程序，会被服务器程序调用；从应用程序的角度看，中间件就是服务器程序，会调用应用程序。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10.2  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异步服务器与框架</a:t>
            </a:r>
            <a:endParaRPr lang="zh-CN" altLang="en-US" dirty="0"/>
          </a:p>
        </p:txBody>
      </p:sp>
      <p:sp>
        <p:nvSpPr>
          <p:cNvPr id="3" name="Pie 2"/>
          <p:cNvSpPr/>
          <p:nvPr/>
        </p:nvSpPr>
        <p:spPr>
          <a:xfrm>
            <a:off x="611450" y="1412720"/>
            <a:ext cx="288040" cy="288040"/>
          </a:xfrm>
          <a:prstGeom prst="pi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500" y="1372074"/>
            <a:ext cx="5760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WSGI</a:t>
            </a:r>
            <a:r>
              <a:rPr lang="zh-CN" altLang="en-US" dirty="0"/>
              <a:t>的不足：不支持协程或绿色线程的异步服务器。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44230" y="1916790"/>
          <a:ext cx="7189114" cy="3744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Line Callout 1 (Border and Accent Bar) 7"/>
          <p:cNvSpPr/>
          <p:nvPr/>
        </p:nvSpPr>
        <p:spPr>
          <a:xfrm>
            <a:off x="7524410" y="1361386"/>
            <a:ext cx="1162390" cy="612648"/>
          </a:xfrm>
          <a:prstGeom prst="accent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支持协程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1" y="1268700"/>
            <a:ext cx="8114209" cy="1938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代理</a:t>
            </a:r>
            <a:r>
              <a:rPr lang="zh-CN" altLang="en-US" sz="2400" dirty="0"/>
              <a:t>： 客户端与服务端的中间层。</a:t>
            </a:r>
            <a:endParaRPr lang="en-US" altLang="zh-CN" sz="2400" dirty="0"/>
          </a:p>
          <a:p>
            <a:endParaRPr lang="en-US" sz="2400" dirty="0"/>
          </a:p>
          <a:p>
            <a:r>
              <a:rPr lang="zh-CN" altLang="en-US" sz="2400" dirty="0"/>
              <a:t>像租房一样，想要租房的人很难直接联系到出租房屋的房东，那就有了中介（代理），租户找中介，中介找房东，中介就是代理。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67437" y="3717040"/>
            <a:ext cx="8114209" cy="230832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前向代理</a:t>
            </a:r>
            <a:r>
              <a:rPr lang="zh-CN" altLang="en-US" sz="2400" dirty="0"/>
              <a:t>：租户先找到中介，中介再去找房东。这个过程中，租户和中介是先联系好的，租户很容易找到中介，然后中介再去找房东。</a:t>
            </a:r>
            <a:endParaRPr lang="en-US" sz="2400" dirty="0"/>
          </a:p>
          <a:p>
            <a:r>
              <a:rPr lang="zh-CN" altLang="en-US" sz="2400" b="1" dirty="0"/>
              <a:t>反向代理</a:t>
            </a:r>
            <a:r>
              <a:rPr lang="zh-CN" altLang="en-US" sz="2400" dirty="0"/>
              <a:t>：中介和房东是先来联系好的（在一个内网中），租户去找中介，中介把之前联系好的房子租出去，给租户的感觉就像是中介就是房东。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pic>
        <p:nvPicPr>
          <p:cNvPr id="23554" name="Picture 2" descr="http://upload.wikimedia.org/wikipedia/commons/thumb/b/bb/Proxy_concept_en.svg/280px-Proxy_concept_en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0" y="1340710"/>
            <a:ext cx="3556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Callout 1 2"/>
          <p:cNvSpPr/>
          <p:nvPr/>
        </p:nvSpPr>
        <p:spPr>
          <a:xfrm>
            <a:off x="4283960" y="2204830"/>
            <a:ext cx="151221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前向代理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3455" y="4006190"/>
            <a:ext cx="8114209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 科学上网</a:t>
            </a:r>
            <a:endParaRPr lang="en-US" altLang="zh-CN" sz="2400" b="1" dirty="0"/>
          </a:p>
          <a:p>
            <a:r>
              <a:rPr lang="en-US" altLang="zh-CN" sz="2400" b="1" dirty="0"/>
              <a:t>2. </a:t>
            </a:r>
            <a:r>
              <a:rPr lang="zh-CN" altLang="en-US" sz="2400" b="1" dirty="0"/>
              <a:t>隐藏客户端，真正与服务器打交道的是前向代理</a:t>
            </a:r>
            <a:endParaRPr lang="zh-CN" altLang="en-US" sz="2400" b="1" dirty="0"/>
          </a:p>
          <a:p>
            <a:r>
              <a:rPr lang="en-US" altLang="zh-CN" sz="2400" b="1" dirty="0"/>
              <a:t>3. </a:t>
            </a:r>
            <a:r>
              <a:rPr lang="zh-CN" altLang="en-US" sz="2400" b="1" dirty="0"/>
              <a:t>提高访问速度，前向代理的缓存功能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10.3</a:t>
            </a:r>
            <a:r>
              <a:rPr lang="zh-CN" altLang="en-US" dirty="0">
                <a:latin typeface="Times New Roman" panose="02020803070505020304" pitchFamily="18" charset="0"/>
                <a:cs typeface="Times New Roman" panose="02020803070505020304" pitchFamily="18" charset="0"/>
                <a:sym typeface="+mn-ea"/>
              </a:rPr>
              <a:t> 前向代理与反向代理</a:t>
            </a:r>
            <a:endParaRPr lang="zh-CN" altLang="en-US" dirty="0"/>
          </a:p>
        </p:txBody>
      </p:sp>
      <p:sp>
        <p:nvSpPr>
          <p:cNvPr id="3" name="Line Callout 1 2"/>
          <p:cNvSpPr/>
          <p:nvPr/>
        </p:nvSpPr>
        <p:spPr>
          <a:xfrm>
            <a:off x="4788030" y="1891096"/>
            <a:ext cx="151221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32843" y="3429764"/>
            <a:ext cx="3459359" cy="2553335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1. </a:t>
            </a:r>
            <a:r>
              <a:rPr lang="zh-CN" altLang="en-US" sz="2000" b="1" dirty="0"/>
              <a:t>负载均衡，真正处理业务逻辑的是再往后的 </a:t>
            </a:r>
            <a:r>
              <a:rPr lang="en-US" altLang="zh-CN" sz="2000" b="1" dirty="0"/>
              <a:t>Web </a:t>
            </a:r>
            <a:r>
              <a:rPr lang="zh-CN" altLang="en-US" sz="2000" b="1" dirty="0"/>
              <a:t>服务器</a:t>
            </a:r>
            <a:endParaRPr lang="zh-CN" altLang="en-US" sz="2000" b="1" dirty="0"/>
          </a:p>
          <a:p>
            <a:r>
              <a:rPr lang="en-US" altLang="zh-CN" sz="2000" b="1" dirty="0"/>
              <a:t>2. </a:t>
            </a:r>
            <a:r>
              <a:rPr lang="zh-CN" altLang="en-US" sz="2000" b="1" dirty="0"/>
              <a:t>加速访问静态内容，和前向代理一样有缓存的功能</a:t>
            </a:r>
            <a:endParaRPr lang="zh-CN" altLang="en-US" sz="2000" b="1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隐藏真实服务器，客户端不知道真正后台服务器是怎么样的</a:t>
            </a:r>
            <a:endParaRPr lang="zh-CN" altLang="en-US" sz="2000" b="1" dirty="0"/>
          </a:p>
        </p:txBody>
      </p:sp>
      <p:pic>
        <p:nvPicPr>
          <p:cNvPr id="24578" name="Picture 2" descr="CD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0" y="1221539"/>
            <a:ext cx="4062705" cy="44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3978</Words>
  <Application>WPS 文字</Application>
  <PresentationFormat>On-screen Show (4:3)</PresentationFormat>
  <Paragraphs>277</Paragraphs>
  <Slides>38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方正书宋_GBK</vt:lpstr>
      <vt:lpstr>Wingdings</vt:lpstr>
      <vt:lpstr>微软雅黑</vt:lpstr>
      <vt:lpstr>汉仪旗黑</vt:lpstr>
      <vt:lpstr>宋体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关于本课程</vt:lpstr>
      <vt:lpstr>10.1  WSGI（Web Server Gateway Interface)</vt:lpstr>
      <vt:lpstr>10.1  WSGI（Web Server Gateway Interface)</vt:lpstr>
      <vt:lpstr>10.2  异步服务器与框架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10.3 前向代理与反向代理</vt:lpstr>
      <vt:lpstr>10.4 四种架构</vt:lpstr>
      <vt:lpstr>10.4 四种架构</vt:lpstr>
      <vt:lpstr>10.4.1 在Apache下运行Python</vt:lpstr>
      <vt:lpstr>10.4.1 在Apache下运行Python</vt:lpstr>
      <vt:lpstr>10.4.2 纯粹的Python HTTP服务器</vt:lpstr>
      <vt:lpstr>10.4.3 反向代理的优势</vt:lpstr>
      <vt:lpstr>10.5 平台即服务</vt:lpstr>
      <vt:lpstr>10.5 平台即服务</vt:lpstr>
      <vt:lpstr>10.5 平台即服务</vt:lpstr>
      <vt:lpstr>10.5 平台即服务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10.6  GET与POST模式和REST的问题</vt:lpstr>
      <vt:lpstr>10.7  不使用Web框架编写WSGI可调用对象</vt:lpstr>
      <vt:lpstr>10.7  不使用Web框架编写WSGI可调用对象</vt:lpstr>
      <vt:lpstr>10.7  不使用Web框架编写WSGI可调用对象</vt:lpstr>
      <vt:lpstr>10.7  不使用Web框架编写WSGI可调用对象</vt:lpstr>
      <vt:lpstr>10.7  不使用Web框架编写WSGI可调用对象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W</dc:creator>
  <cp:lastModifiedBy>Wintone</cp:lastModifiedBy>
  <cp:revision>576</cp:revision>
  <cp:lastPrinted>2022-12-05T23:54:27Z</cp:lastPrinted>
  <dcterms:created xsi:type="dcterms:W3CDTF">2022-12-05T23:54:27Z</dcterms:created>
  <dcterms:modified xsi:type="dcterms:W3CDTF">2022-12-05T23:54:27Z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