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7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2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59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14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87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7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8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316BB-21AB-4129-97C6-8451C6FB076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91C07E-C6B1-4ACA-A201-05F494B2C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47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F4593-0EDC-4DC3-956F-1B2E8C871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网络实验系统说明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C8679-12C3-4230-9D14-2AE19A56F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教西</a:t>
            </a:r>
            <a:r>
              <a:rPr lang="en-US" altLang="zh-CN" dirty="0"/>
              <a:t>401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55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F4095B5-3D92-43D5-BAC0-91AC8F8E22A5}"/>
              </a:ext>
            </a:extLst>
          </p:cNvPr>
          <p:cNvSpPr/>
          <p:nvPr/>
        </p:nvSpPr>
        <p:spPr>
          <a:xfrm>
            <a:off x="3862772" y="620688"/>
            <a:ext cx="914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771AA63C-A6B3-4715-B55E-803BE7AF0469}"/>
              </a:ext>
            </a:extLst>
          </p:cNvPr>
          <p:cNvSpPr txBox="1"/>
          <p:nvPr/>
        </p:nvSpPr>
        <p:spPr>
          <a:xfrm>
            <a:off x="6732240" y="19168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1 10.4.45.11-18</a:t>
            </a:r>
            <a:endParaRPr lang="zh-CN" altLang="en-US" dirty="0"/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0FED187D-7189-4AC8-AF2C-C21D4DF1E2C5}"/>
              </a:ext>
            </a:extLst>
          </p:cNvPr>
          <p:cNvSpPr txBox="1"/>
          <p:nvPr/>
        </p:nvSpPr>
        <p:spPr>
          <a:xfrm>
            <a:off x="6876256" y="51571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9 </a:t>
            </a:r>
          </a:p>
          <a:p>
            <a:r>
              <a:rPr lang="en-US" altLang="zh-CN" dirty="0"/>
              <a:t>10.4.45.75-82</a:t>
            </a:r>
            <a:endParaRPr lang="zh-CN" altLang="en-US" dirty="0"/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738081EC-06F4-4D1F-B532-4FB9AA239EC9}"/>
              </a:ext>
            </a:extLst>
          </p:cNvPr>
          <p:cNvSpPr txBox="1"/>
          <p:nvPr/>
        </p:nvSpPr>
        <p:spPr>
          <a:xfrm>
            <a:off x="395536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2 10.4.45.19-26</a:t>
            </a:r>
            <a:endParaRPr lang="zh-CN" altLang="en-US" dirty="0"/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84F42CE8-6171-477C-8693-60EDB78BAA56}"/>
              </a:ext>
            </a:extLst>
          </p:cNvPr>
          <p:cNvSpPr txBox="1"/>
          <p:nvPr/>
        </p:nvSpPr>
        <p:spPr>
          <a:xfrm>
            <a:off x="395536" y="51571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10 10.4.45.83-90</a:t>
            </a:r>
            <a:endParaRPr lang="zh-CN" altLang="en-US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A81D979-B226-4A9A-B34E-70CF2F5F8FFE}"/>
              </a:ext>
            </a:extLst>
          </p:cNvPr>
          <p:cNvSpPr txBox="1"/>
          <p:nvPr/>
        </p:nvSpPr>
        <p:spPr>
          <a:xfrm>
            <a:off x="6804248" y="35010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5 10.4.45.43-50</a:t>
            </a:r>
            <a:endParaRPr lang="zh-CN" altLang="en-US" dirty="0"/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40679223-79C1-4538-A11D-D539383DCEE4}"/>
              </a:ext>
            </a:extLst>
          </p:cNvPr>
          <p:cNvSpPr txBox="1"/>
          <p:nvPr/>
        </p:nvSpPr>
        <p:spPr>
          <a:xfrm>
            <a:off x="6732240" y="263691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10.4.45.27-34</a:t>
            </a:r>
            <a:endParaRPr lang="zh-CN" altLang="en-US" dirty="0"/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4094B60E-D642-4B2D-A6F3-993118EBFBA4}"/>
              </a:ext>
            </a:extLst>
          </p:cNvPr>
          <p:cNvSpPr txBox="1"/>
          <p:nvPr/>
        </p:nvSpPr>
        <p:spPr>
          <a:xfrm>
            <a:off x="467544" y="34290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6 10.4.45.51-58</a:t>
            </a:r>
            <a:endParaRPr lang="zh-CN" altLang="en-US" dirty="0"/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6458E884-FD59-4B9E-8BD5-27D12739FFDF}"/>
              </a:ext>
            </a:extLst>
          </p:cNvPr>
          <p:cNvSpPr txBox="1"/>
          <p:nvPr/>
        </p:nvSpPr>
        <p:spPr>
          <a:xfrm>
            <a:off x="395536" y="263691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4 10.4.45. 35-42</a:t>
            </a:r>
            <a:endParaRPr lang="zh-CN" altLang="en-US" dirty="0"/>
          </a:p>
        </p:txBody>
      </p:sp>
      <p:sp>
        <p:nvSpPr>
          <p:cNvPr id="25" name="TextBox 27">
            <a:extLst>
              <a:ext uri="{FF2B5EF4-FFF2-40B4-BE49-F238E27FC236}">
                <a16:creationId xmlns:a16="http://schemas.microsoft.com/office/drawing/2014/main" id="{0F1834C3-83A6-4E92-B1A0-38002752F90D}"/>
              </a:ext>
            </a:extLst>
          </p:cNvPr>
          <p:cNvSpPr txBox="1"/>
          <p:nvPr/>
        </p:nvSpPr>
        <p:spPr>
          <a:xfrm>
            <a:off x="6732240" y="422108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7 10.4.45. 59-66</a:t>
            </a:r>
            <a:endParaRPr lang="zh-CN" altLang="en-US" dirty="0"/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3EAB1AE2-C369-464B-A22F-E6CD3F0CC60A}"/>
              </a:ext>
            </a:extLst>
          </p:cNvPr>
          <p:cNvSpPr txBox="1"/>
          <p:nvPr/>
        </p:nvSpPr>
        <p:spPr>
          <a:xfrm>
            <a:off x="467544" y="429309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工作台</a:t>
            </a:r>
            <a:r>
              <a:rPr lang="en-US" altLang="zh-CN" dirty="0"/>
              <a:t>8 10.4.45. 67-74</a:t>
            </a:r>
            <a:endParaRPr lang="zh-CN" altLang="en-US" dirty="0"/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8FD7EB15-0BC9-456C-940A-5B41AB6FF710}"/>
              </a:ext>
            </a:extLst>
          </p:cNvPr>
          <p:cNvSpPr txBox="1"/>
          <p:nvPr/>
        </p:nvSpPr>
        <p:spPr>
          <a:xfrm>
            <a:off x="3995936" y="10527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讲台</a:t>
            </a:r>
          </a:p>
        </p:txBody>
      </p:sp>
      <p:sp>
        <p:nvSpPr>
          <p:cNvPr id="28" name="八边形 27">
            <a:extLst>
              <a:ext uri="{FF2B5EF4-FFF2-40B4-BE49-F238E27FC236}">
                <a16:creationId xmlns:a16="http://schemas.microsoft.com/office/drawing/2014/main" id="{52ED8277-A8C5-406E-BE27-A812212948F7}"/>
              </a:ext>
            </a:extLst>
          </p:cNvPr>
          <p:cNvSpPr/>
          <p:nvPr/>
        </p:nvSpPr>
        <p:spPr>
          <a:xfrm>
            <a:off x="2586181" y="1772816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八边形 28">
            <a:extLst>
              <a:ext uri="{FF2B5EF4-FFF2-40B4-BE49-F238E27FC236}">
                <a16:creationId xmlns:a16="http://schemas.microsoft.com/office/drawing/2014/main" id="{34B636DD-3068-4AB0-A458-8FE027BBF912}"/>
              </a:ext>
            </a:extLst>
          </p:cNvPr>
          <p:cNvSpPr/>
          <p:nvPr/>
        </p:nvSpPr>
        <p:spPr>
          <a:xfrm>
            <a:off x="2586181" y="2708919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八边形 29">
            <a:extLst>
              <a:ext uri="{FF2B5EF4-FFF2-40B4-BE49-F238E27FC236}">
                <a16:creationId xmlns:a16="http://schemas.microsoft.com/office/drawing/2014/main" id="{B5B72FA8-073A-4EAB-B110-2A28A5E27937}"/>
              </a:ext>
            </a:extLst>
          </p:cNvPr>
          <p:cNvSpPr/>
          <p:nvPr/>
        </p:nvSpPr>
        <p:spPr>
          <a:xfrm>
            <a:off x="2586181" y="3540048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八边形 30">
            <a:extLst>
              <a:ext uri="{FF2B5EF4-FFF2-40B4-BE49-F238E27FC236}">
                <a16:creationId xmlns:a16="http://schemas.microsoft.com/office/drawing/2014/main" id="{52FB580C-F4C0-4B47-874C-2516F5F447DE}"/>
              </a:ext>
            </a:extLst>
          </p:cNvPr>
          <p:cNvSpPr/>
          <p:nvPr/>
        </p:nvSpPr>
        <p:spPr>
          <a:xfrm>
            <a:off x="2586181" y="4437112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八边形 31">
            <a:extLst>
              <a:ext uri="{FF2B5EF4-FFF2-40B4-BE49-F238E27FC236}">
                <a16:creationId xmlns:a16="http://schemas.microsoft.com/office/drawing/2014/main" id="{B9727D9A-B97A-475D-A764-28F940FF2EF6}"/>
              </a:ext>
            </a:extLst>
          </p:cNvPr>
          <p:cNvSpPr/>
          <p:nvPr/>
        </p:nvSpPr>
        <p:spPr>
          <a:xfrm>
            <a:off x="2586181" y="5324478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八边形 32">
            <a:extLst>
              <a:ext uri="{FF2B5EF4-FFF2-40B4-BE49-F238E27FC236}">
                <a16:creationId xmlns:a16="http://schemas.microsoft.com/office/drawing/2014/main" id="{A6F77484-0184-498E-A598-88802185EE92}"/>
              </a:ext>
            </a:extLst>
          </p:cNvPr>
          <p:cNvSpPr/>
          <p:nvPr/>
        </p:nvSpPr>
        <p:spPr>
          <a:xfrm>
            <a:off x="5675811" y="1767345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八边形 33">
            <a:extLst>
              <a:ext uri="{FF2B5EF4-FFF2-40B4-BE49-F238E27FC236}">
                <a16:creationId xmlns:a16="http://schemas.microsoft.com/office/drawing/2014/main" id="{65F9EB8B-2D17-41CA-AB74-1683842606D4}"/>
              </a:ext>
            </a:extLst>
          </p:cNvPr>
          <p:cNvSpPr/>
          <p:nvPr/>
        </p:nvSpPr>
        <p:spPr>
          <a:xfrm>
            <a:off x="5675811" y="2703448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八边形 34">
            <a:extLst>
              <a:ext uri="{FF2B5EF4-FFF2-40B4-BE49-F238E27FC236}">
                <a16:creationId xmlns:a16="http://schemas.microsoft.com/office/drawing/2014/main" id="{3D921DA3-B234-4CDC-84F5-330010C0B5A7}"/>
              </a:ext>
            </a:extLst>
          </p:cNvPr>
          <p:cNvSpPr/>
          <p:nvPr/>
        </p:nvSpPr>
        <p:spPr>
          <a:xfrm>
            <a:off x="5675811" y="3534577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八边形 35">
            <a:extLst>
              <a:ext uri="{FF2B5EF4-FFF2-40B4-BE49-F238E27FC236}">
                <a16:creationId xmlns:a16="http://schemas.microsoft.com/office/drawing/2014/main" id="{16A73709-7B9A-47E4-9FAF-955FC80E8425}"/>
              </a:ext>
            </a:extLst>
          </p:cNvPr>
          <p:cNvSpPr/>
          <p:nvPr/>
        </p:nvSpPr>
        <p:spPr>
          <a:xfrm>
            <a:off x="5675811" y="4431641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八边形 36">
            <a:extLst>
              <a:ext uri="{FF2B5EF4-FFF2-40B4-BE49-F238E27FC236}">
                <a16:creationId xmlns:a16="http://schemas.microsoft.com/office/drawing/2014/main" id="{2E3D5961-E341-41E9-8594-BCC80A251359}"/>
              </a:ext>
            </a:extLst>
          </p:cNvPr>
          <p:cNvSpPr/>
          <p:nvPr/>
        </p:nvSpPr>
        <p:spPr>
          <a:xfrm>
            <a:off x="5675811" y="5319007"/>
            <a:ext cx="540000" cy="5023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八边形 37">
            <a:extLst>
              <a:ext uri="{FF2B5EF4-FFF2-40B4-BE49-F238E27FC236}">
                <a16:creationId xmlns:a16="http://schemas.microsoft.com/office/drawing/2014/main" id="{40FCEA75-5693-4FE2-8B31-8A4CA69F91F7}"/>
              </a:ext>
            </a:extLst>
          </p:cNvPr>
          <p:cNvSpPr/>
          <p:nvPr/>
        </p:nvSpPr>
        <p:spPr>
          <a:xfrm>
            <a:off x="9551701" y="1414517"/>
            <a:ext cx="1531766" cy="164271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43D52C-9E76-4DF5-BCD4-56CFB860CC5F}"/>
              </a:ext>
            </a:extLst>
          </p:cNvPr>
          <p:cNvSpPr txBox="1"/>
          <p:nvPr/>
        </p:nvSpPr>
        <p:spPr>
          <a:xfrm>
            <a:off x="10161300" y="108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0C6F063-5507-4C4C-B83A-5A57A879BA28}"/>
              </a:ext>
            </a:extLst>
          </p:cNvPr>
          <p:cNvSpPr txBox="1"/>
          <p:nvPr/>
        </p:nvSpPr>
        <p:spPr>
          <a:xfrm>
            <a:off x="10825019" y="1383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CF752A-C402-4A4A-A901-C833D84F5504}"/>
              </a:ext>
            </a:extLst>
          </p:cNvPr>
          <p:cNvSpPr txBox="1"/>
          <p:nvPr/>
        </p:nvSpPr>
        <p:spPr>
          <a:xfrm>
            <a:off x="10161300" y="3049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F3EAF6-D30B-4440-B3D9-CFC82B8EC923}"/>
              </a:ext>
            </a:extLst>
          </p:cNvPr>
          <p:cNvSpPr txBox="1"/>
          <p:nvPr/>
        </p:nvSpPr>
        <p:spPr>
          <a:xfrm>
            <a:off x="9449366" y="2769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C7678B-4F39-405B-9D61-01D633391BE2}"/>
              </a:ext>
            </a:extLst>
          </p:cNvPr>
          <p:cNvSpPr txBox="1"/>
          <p:nvPr/>
        </p:nvSpPr>
        <p:spPr>
          <a:xfrm>
            <a:off x="9238795" y="2018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F4F-7831-46EE-86D8-C13955E55602}"/>
              </a:ext>
            </a:extLst>
          </p:cNvPr>
          <p:cNvSpPr txBox="1"/>
          <p:nvPr/>
        </p:nvSpPr>
        <p:spPr>
          <a:xfrm>
            <a:off x="9452050" y="13471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6B6A20-0786-4971-995F-C8424A2B6142}"/>
              </a:ext>
            </a:extLst>
          </p:cNvPr>
          <p:cNvSpPr txBox="1"/>
          <p:nvPr/>
        </p:nvSpPr>
        <p:spPr>
          <a:xfrm>
            <a:off x="11083467" y="2018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D222E4-8CAF-47BD-81EB-F23E3705AD00}"/>
              </a:ext>
            </a:extLst>
          </p:cNvPr>
          <p:cNvSpPr txBox="1"/>
          <p:nvPr/>
        </p:nvSpPr>
        <p:spPr>
          <a:xfrm>
            <a:off x="10834425" y="2718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4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B83578-02D5-44A1-9007-4768D564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2" y="0"/>
            <a:ext cx="11104756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7708589-BC07-4865-ACB9-ECEFD6B420F3}"/>
              </a:ext>
            </a:extLst>
          </p:cNvPr>
          <p:cNvGrpSpPr/>
          <p:nvPr/>
        </p:nvGrpSpPr>
        <p:grpSpPr>
          <a:xfrm>
            <a:off x="5671457" y="4648200"/>
            <a:ext cx="1741714" cy="369332"/>
            <a:chOff x="5671457" y="4648200"/>
            <a:chExt cx="1741714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F5531B-5FD9-4EB1-8106-7A494077E536}"/>
                </a:ext>
              </a:extLst>
            </p:cNvPr>
            <p:cNvSpPr txBox="1"/>
            <p:nvPr/>
          </p:nvSpPr>
          <p:spPr>
            <a:xfrm>
              <a:off x="5671457" y="4648200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学号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12527F30-AC31-4DE1-B7B5-F7E3B90D85CC}"/>
                </a:ext>
              </a:extLst>
            </p:cNvPr>
            <p:cNvSpPr/>
            <p:nvPr/>
          </p:nvSpPr>
          <p:spPr>
            <a:xfrm>
              <a:off x="6368143" y="4696692"/>
              <a:ext cx="772886" cy="29313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BB4CB7-85A1-4FD4-928E-0142AFFFE0A5}"/>
              </a:ext>
            </a:extLst>
          </p:cNvPr>
          <p:cNvGrpSpPr/>
          <p:nvPr/>
        </p:nvGrpSpPr>
        <p:grpSpPr>
          <a:xfrm>
            <a:off x="5400322" y="5189683"/>
            <a:ext cx="1645409" cy="369332"/>
            <a:chOff x="5922379" y="4658592"/>
            <a:chExt cx="1218650" cy="3693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F37FF0D-50FF-4CC2-AC44-795AD04FF0B9}"/>
                </a:ext>
              </a:extLst>
            </p:cNvPr>
            <p:cNvSpPr txBox="1"/>
            <p:nvPr/>
          </p:nvSpPr>
          <p:spPr>
            <a:xfrm>
              <a:off x="5922379" y="4658592"/>
              <a:ext cx="967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123456</a:t>
              </a:r>
              <a:endParaRPr lang="zh-CN" altLang="en-US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2B595A80-1919-4AF0-8BC4-B6D30A5C6424}"/>
                </a:ext>
              </a:extLst>
            </p:cNvPr>
            <p:cNvSpPr/>
            <p:nvPr/>
          </p:nvSpPr>
          <p:spPr>
            <a:xfrm>
              <a:off x="6639185" y="4696692"/>
              <a:ext cx="501844" cy="29313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8F8AE2D-D19E-4167-ABCD-1B8829151515}"/>
              </a:ext>
            </a:extLst>
          </p:cNvPr>
          <p:cNvSpPr txBox="1"/>
          <p:nvPr/>
        </p:nvSpPr>
        <p:spPr>
          <a:xfrm>
            <a:off x="4373583" y="4089279"/>
            <a:ext cx="259574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10.4.45.252:8080/</a:t>
            </a:r>
            <a:r>
              <a:rPr lang="en-US" altLang="zh-CN" dirty="0" err="1"/>
              <a:t>szy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47D316-947B-4AE2-8780-EEE86383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86" y="243733"/>
            <a:ext cx="4485714" cy="26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CD4784-CE29-41CF-B70D-5BD6DF93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97" y="0"/>
            <a:ext cx="6161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263C32-5CCC-4712-BF6B-A529F5A8903B}"/>
              </a:ext>
            </a:extLst>
          </p:cNvPr>
          <p:cNvSpPr txBox="1"/>
          <p:nvPr/>
        </p:nvSpPr>
        <p:spPr>
          <a:xfrm>
            <a:off x="827479" y="1452572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重要命令：</a:t>
            </a:r>
            <a:endParaRPr lang="en-US" altLang="zh-CN" dirty="0"/>
          </a:p>
          <a:p>
            <a:r>
              <a:rPr lang="en-US" altLang="zh-CN" dirty="0"/>
              <a:t>Show </a:t>
            </a:r>
            <a:r>
              <a:rPr lang="en-US" altLang="zh-CN" dirty="0" err="1"/>
              <a:t>ip</a:t>
            </a:r>
            <a:r>
              <a:rPr lang="en-US" altLang="zh-CN" dirty="0"/>
              <a:t> int brief</a:t>
            </a:r>
          </a:p>
          <a:p>
            <a:r>
              <a:rPr lang="en-US" altLang="zh-CN" dirty="0"/>
              <a:t>Show </a:t>
            </a:r>
            <a:r>
              <a:rPr lang="en-US" altLang="zh-CN" dirty="0" err="1"/>
              <a:t>ip</a:t>
            </a:r>
            <a:r>
              <a:rPr lang="en-US" altLang="zh-CN" dirty="0"/>
              <a:t> route</a:t>
            </a:r>
          </a:p>
          <a:p>
            <a:r>
              <a:rPr lang="en-US" altLang="zh-CN" dirty="0"/>
              <a:t>Show running-config</a:t>
            </a:r>
          </a:p>
        </p:txBody>
      </p:sp>
    </p:spTree>
    <p:extLst>
      <p:ext uri="{BB962C8B-B14F-4D97-AF65-F5344CB8AC3E}">
        <p14:creationId xmlns:p14="http://schemas.microsoft.com/office/powerpoint/2010/main" val="284132863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71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切片</vt:lpstr>
      <vt:lpstr>网络实验系统说明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网络实验系统说明</dc:title>
  <dc:creator>hongjun</dc:creator>
  <cp:lastModifiedBy>qiu hongjun</cp:lastModifiedBy>
  <cp:revision>6</cp:revision>
  <dcterms:created xsi:type="dcterms:W3CDTF">2021-04-07T08:27:27Z</dcterms:created>
  <dcterms:modified xsi:type="dcterms:W3CDTF">2021-04-08T09:25:52Z</dcterms:modified>
</cp:coreProperties>
</file>