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D686-8F91-4976-97C5-F87F0DF8BB8C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97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D686-8F91-4976-97C5-F87F0DF8BB8C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56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D686-8F91-4976-97C5-F87F0DF8BB8C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92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D686-8F91-4976-97C5-F87F0DF8BB8C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21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D686-8F91-4976-97C5-F87F0DF8BB8C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4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D686-8F91-4976-97C5-F87F0DF8BB8C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7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D686-8F91-4976-97C5-F87F0DF8BB8C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0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D686-8F91-4976-97C5-F87F0DF8BB8C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4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D686-8F91-4976-97C5-F87F0DF8BB8C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81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27D686-8F91-4976-97C5-F87F0DF8BB8C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5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D686-8F91-4976-97C5-F87F0DF8BB8C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50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27D686-8F91-4976-97C5-F87F0DF8BB8C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75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5437D-585F-41DB-BB5A-ACD12F8F3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BB8C6B-06E8-4A13-99A6-C4E956CE38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网络数据包分析</a:t>
            </a:r>
          </a:p>
        </p:txBody>
      </p:sp>
    </p:spTree>
    <p:extLst>
      <p:ext uri="{BB962C8B-B14F-4D97-AF65-F5344CB8AC3E}">
        <p14:creationId xmlns:p14="http://schemas.microsoft.com/office/powerpoint/2010/main" val="25286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AAA24-504F-46B8-B78D-B320F8F5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C74B1-8104-4FD2-9969-66227C355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5065"/>
            <a:ext cx="10058400" cy="4328563"/>
          </a:xfrm>
        </p:spPr>
        <p:txBody>
          <a:bodyPr>
            <a:normAutofit/>
          </a:bodyPr>
          <a:lstStyle/>
          <a:p>
            <a:r>
              <a:rPr lang="zh-CN" altLang="en-US" sz="2400" b="1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内容要求</a:t>
            </a:r>
            <a:r>
              <a:rPr lang="zh-CN" altLang="en-US" sz="2400" spc="-50" dirty="0">
                <a:latin typeface="+mj-lt"/>
                <a:ea typeface="+mj-ea"/>
                <a:cs typeface="+mj-cs"/>
              </a:rPr>
              <a:t>：独立基于</a:t>
            </a:r>
            <a:r>
              <a:rPr lang="en-US" altLang="zh-CN" sz="2400" spc="-50" dirty="0">
                <a:latin typeface="+mj-lt"/>
                <a:ea typeface="+mj-ea"/>
                <a:cs typeface="+mj-cs"/>
              </a:rPr>
              <a:t>Wireshark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抓取数据包并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，完成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协议数据包和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DNS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协议数据包的抓取和分析工作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数据包的抓取，并</a:t>
            </a:r>
            <a:r>
              <a:rPr lang="zh-CN" altLang="zh-CN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其请求包和响应包的五元组信息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zh-CN" altLang="zh-CN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流：源端口号、目的端口号、协议号、源</a:t>
            </a:r>
            <a:r>
              <a:rPr lang="en-US" altLang="zh-CN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、目的</a:t>
            </a:r>
            <a:r>
              <a:rPr lang="en-US" altLang="zh-CN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IP&gt;</a:t>
            </a:r>
          </a:p>
          <a:p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DNS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协议数据包的抓取，了解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DNS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协议的工程流程以及常见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DNS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资源记录的格式，学会使用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nslookup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来进行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DNS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查询，</a:t>
            </a:r>
            <a:r>
              <a:rPr lang="zh-CN" altLang="en-US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DNS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请求包和响应包的信息</a:t>
            </a:r>
            <a:r>
              <a:rPr lang="zh-CN" altLang="en-US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&lt;</a:t>
            </a:r>
            <a:r>
              <a:rPr lang="zh-CN" altLang="zh-CN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流：源端口号、目的端口号、协议号、源</a:t>
            </a:r>
            <a:r>
              <a:rPr lang="en-US" altLang="zh-CN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、目的</a:t>
            </a:r>
            <a:r>
              <a:rPr lang="en-US" altLang="zh-CN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IP&gt;</a:t>
            </a:r>
            <a:endParaRPr lang="en-US" altLang="zh-CN" sz="2800" kern="1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spc="-50" dirty="0">
              <a:latin typeface="+mj-lt"/>
              <a:ea typeface="+mj-ea"/>
              <a:cs typeface="+mj-cs"/>
            </a:endParaRPr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0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5F7EF-0E87-427A-AD3B-23F80A05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06292-6753-436B-8685-4D269F792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10" y="1808254"/>
            <a:ext cx="10058400" cy="4023360"/>
          </a:xfrm>
        </p:spPr>
        <p:txBody>
          <a:bodyPr/>
          <a:lstStyle/>
          <a:p>
            <a:r>
              <a:rPr lang="zh-CN" altLang="en-US" sz="2000" b="1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作业提交：</a:t>
            </a:r>
            <a:endParaRPr lang="en-US" altLang="zh-CN" sz="2000" b="1" spc="-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2000" spc="-50" dirty="0">
                <a:latin typeface="+mj-lt"/>
                <a:ea typeface="+mj-ea"/>
                <a:cs typeface="+mj-cs"/>
              </a:rPr>
              <a:t>1.</a:t>
            </a:r>
            <a:r>
              <a:rPr lang="zh-CN" altLang="en-US" sz="2000" spc="-50" dirty="0">
                <a:latin typeface="+mj-lt"/>
                <a:ea typeface="+mj-ea"/>
                <a:cs typeface="+mj-cs"/>
              </a:rPr>
              <a:t>提交内容：</a:t>
            </a:r>
            <a:endParaRPr lang="en-US" altLang="zh-CN" sz="2000" spc="-50" dirty="0">
              <a:latin typeface="+mj-lt"/>
              <a:ea typeface="+mj-ea"/>
              <a:cs typeface="+mj-cs"/>
            </a:endParaRPr>
          </a:p>
          <a:p>
            <a:r>
              <a:rPr lang="en-US" altLang="zh-CN" sz="2000" spc="-50" dirty="0">
                <a:latin typeface="+mj-lt"/>
                <a:ea typeface="+mj-ea"/>
                <a:cs typeface="+mj-cs"/>
              </a:rPr>
              <a:t> </a:t>
            </a:r>
            <a:r>
              <a:rPr lang="zh-CN" altLang="en-US" sz="2000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实验报告</a:t>
            </a:r>
            <a:r>
              <a:rPr lang="zh-CN" altLang="en-US" sz="2000" spc="-50" dirty="0">
                <a:latin typeface="+mj-lt"/>
                <a:ea typeface="+mj-ea"/>
                <a:cs typeface="+mj-cs"/>
              </a:rPr>
              <a:t>：按照实验报告模板要求的完成，包括</a:t>
            </a:r>
            <a:r>
              <a:rPr lang="zh-CN" altLang="en-US" sz="2000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截屏记录实现过程</a:t>
            </a:r>
            <a:r>
              <a:rPr lang="zh-CN" altLang="en-US" sz="2000" spc="-50" dirty="0">
                <a:latin typeface="+mj-lt"/>
                <a:ea typeface="+mj-ea"/>
                <a:cs typeface="+mj-cs"/>
              </a:rPr>
              <a:t>，</a:t>
            </a:r>
            <a:r>
              <a:rPr lang="zh-CN" altLang="en-US" sz="2000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数据包抓取结果与分析</a:t>
            </a:r>
            <a:r>
              <a:rPr lang="zh-CN" altLang="en-US" sz="2000" spc="-50" dirty="0">
                <a:latin typeface="+mj-lt"/>
                <a:ea typeface="+mj-ea"/>
                <a:cs typeface="+mj-cs"/>
              </a:rPr>
              <a:t>等。</a:t>
            </a:r>
            <a:endParaRPr lang="en-US" altLang="zh-CN" sz="2000" spc="-50" dirty="0">
              <a:latin typeface="+mj-lt"/>
              <a:ea typeface="+mj-ea"/>
              <a:cs typeface="+mj-cs"/>
            </a:endParaRPr>
          </a:p>
          <a:p>
            <a:r>
              <a:rPr lang="zh-CN" altLang="en-US" sz="2000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抓取的数据包</a:t>
            </a:r>
            <a:r>
              <a:rPr lang="zh-CN" altLang="en-US" sz="2000" spc="-50" dirty="0">
                <a:latin typeface="+mj-lt"/>
                <a:ea typeface="+mj-ea"/>
                <a:cs typeface="+mj-cs"/>
              </a:rPr>
              <a:t>，作为附件一并上传。 </a:t>
            </a:r>
            <a:endParaRPr lang="en-US" altLang="zh-CN" sz="2000" spc="-50" dirty="0">
              <a:latin typeface="+mj-lt"/>
              <a:ea typeface="+mj-ea"/>
              <a:cs typeface="+mj-cs"/>
            </a:endParaRPr>
          </a:p>
          <a:p>
            <a:r>
              <a:rPr lang="en-US" altLang="zh-CN" sz="2000" spc="-50" dirty="0">
                <a:latin typeface="+mj-lt"/>
                <a:ea typeface="+mj-ea"/>
                <a:cs typeface="+mj-cs"/>
              </a:rPr>
              <a:t>2</a:t>
            </a:r>
            <a:r>
              <a:rPr lang="en-US" altLang="zh-CN" sz="2000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. </a:t>
            </a:r>
            <a:r>
              <a:rPr lang="zh-CN" altLang="en-US" sz="2000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截止时间</a:t>
            </a:r>
            <a:r>
              <a:rPr lang="zh-CN" altLang="en-US" sz="2000" spc="-50" dirty="0">
                <a:latin typeface="+mj-lt"/>
                <a:ea typeface="+mj-ea"/>
                <a:cs typeface="+mj-cs"/>
              </a:rPr>
              <a:t>：</a:t>
            </a:r>
            <a:endParaRPr lang="en-US" altLang="zh-CN" sz="2000" spc="-50" dirty="0">
              <a:latin typeface="+mj-lt"/>
              <a:ea typeface="+mj-ea"/>
              <a:cs typeface="+mj-cs"/>
            </a:endParaRPr>
          </a:p>
          <a:p>
            <a:r>
              <a:rPr lang="zh-CN" altLang="en-US" sz="2000" spc="-50" dirty="0">
                <a:latin typeface="+mj-lt"/>
                <a:ea typeface="+mj-ea"/>
                <a:cs typeface="+mj-cs"/>
              </a:rPr>
              <a:t>电子版作业上交时间：</a:t>
            </a:r>
            <a:r>
              <a:rPr lang="en-US" altLang="zh-CN" dirty="0"/>
              <a:t>2023-11-3 10:00</a:t>
            </a:r>
            <a:r>
              <a:rPr lang="zh-CN" altLang="en-US" dirty="0"/>
              <a:t>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317830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</TotalTime>
  <Words>191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Times New Roman</vt:lpstr>
      <vt:lpstr>回顾</vt:lpstr>
      <vt:lpstr>实验一</vt:lpstr>
      <vt:lpstr>实验要求</vt:lpstr>
      <vt:lpstr>实验要求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实验三</dc:title>
  <dc:creator>qbao</dc:creator>
  <cp:lastModifiedBy>1102</cp:lastModifiedBy>
  <cp:revision>10</cp:revision>
  <dcterms:created xsi:type="dcterms:W3CDTF">2022-11-09T14:22:37Z</dcterms:created>
  <dcterms:modified xsi:type="dcterms:W3CDTF">2023-10-25T10:23:50Z</dcterms:modified>
</cp:coreProperties>
</file>