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74" r:id="rId2"/>
    <p:sldId id="271" r:id="rId3"/>
    <p:sldId id="275" r:id="rId4"/>
    <p:sldId id="298" r:id="rId5"/>
    <p:sldId id="360" r:id="rId6"/>
    <p:sldId id="342" r:id="rId7"/>
    <p:sldId id="324" r:id="rId8"/>
    <p:sldId id="362" r:id="rId9"/>
    <p:sldId id="363" r:id="rId10"/>
    <p:sldId id="343" r:id="rId11"/>
    <p:sldId id="328" r:id="rId12"/>
    <p:sldId id="364" r:id="rId13"/>
    <p:sldId id="365" r:id="rId14"/>
    <p:sldId id="366" r:id="rId15"/>
    <p:sldId id="344" r:id="rId16"/>
    <p:sldId id="335" r:id="rId17"/>
    <p:sldId id="341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Microsoft YaHei U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Microsoft YaHei U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Microsoft YaHei U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Microsoft YaHei U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2616"/>
    <a:srgbClr val="98ABC8"/>
    <a:srgbClr val="6985AF"/>
    <a:srgbClr val="B2C2D6"/>
    <a:srgbClr val="221A10"/>
    <a:srgbClr val="344762"/>
    <a:srgbClr val="E8DFCA"/>
    <a:srgbClr val="98AEC8"/>
    <a:srgbClr val="CAE0E8"/>
    <a:srgbClr val="A98E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848" y="60"/>
      </p:cViewPr>
      <p:guideLst>
        <p:guide orient="horz" pos="2160"/>
        <p:guide pos="299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276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F343C754-E4FE-4D26-A945-B0FE0C676B82}" type="datetimeFigureOut">
              <a:rPr lang="zh-CN" altLang="en-US"/>
              <a:t>2021/1/6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4273AEC-546B-4F83-A5D0-D9051E56DEF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273AEC-546B-4F83-A5D0-D9051E56DEF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273AEC-546B-4F83-A5D0-D9051E56DE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3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ea typeface="Microsoft YaHei UI" panose="020B0503020204020204" pitchFamily="34" charset="-122"/>
            </a:endParaRPr>
          </a:p>
        </p:txBody>
      </p:sp>
      <p:sp>
        <p:nvSpPr>
          <p:cNvPr id="3072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fld id="{5DEB8106-2629-4178-B78A-CFB4FB2B3B08}" type="slidenum">
              <a:rPr lang="en-IN" altLang="en-US"/>
              <a:t>11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3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ea typeface="Microsoft YaHei UI" panose="020B0503020204020204" pitchFamily="34" charset="-122"/>
            </a:endParaRPr>
          </a:p>
        </p:txBody>
      </p:sp>
      <p:sp>
        <p:nvSpPr>
          <p:cNvPr id="3072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fld id="{5DEB8106-2629-4178-B78A-CFB4FB2B3B08}" type="slidenum">
              <a:rPr lang="en-IN" altLang="en-US"/>
              <a:t>12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3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ea typeface="Microsoft YaHei UI" panose="020B0503020204020204" pitchFamily="34" charset="-122"/>
            </a:endParaRPr>
          </a:p>
        </p:txBody>
      </p:sp>
      <p:sp>
        <p:nvSpPr>
          <p:cNvPr id="3072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fld id="{5DEB8106-2629-4178-B78A-CFB4FB2B3B08}" type="slidenum">
              <a:rPr lang="en-IN" altLang="en-US"/>
              <a:t>13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3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ea typeface="Microsoft YaHei UI" panose="020B0503020204020204" pitchFamily="34" charset="-122"/>
            </a:endParaRPr>
          </a:p>
        </p:txBody>
      </p:sp>
      <p:sp>
        <p:nvSpPr>
          <p:cNvPr id="3072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fld id="{5DEB8106-2629-4178-B78A-CFB4FB2B3B08}" type="slidenum">
              <a:rPr lang="en-IN" altLang="en-US"/>
              <a:t>14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273AEC-546B-4F83-A5D0-D9051E56DEF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8131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ea typeface="Microsoft YaHei UI" panose="020B0503020204020204" pitchFamily="34" charset="-122"/>
            </a:endParaRPr>
          </a:p>
        </p:txBody>
      </p:sp>
      <p:sp>
        <p:nvSpPr>
          <p:cNvPr id="4813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fld id="{95AA2089-706A-4A17-9731-070A8CC5CAD5}" type="slidenum">
              <a:rPr lang="en-IN" altLang="en-US"/>
              <a:t>16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273AEC-546B-4F83-A5D0-D9051E56DEF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273AEC-546B-4F83-A5D0-D9051E56DE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273AEC-546B-4F83-A5D0-D9051E56DEF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IN" altLang="en-US">
              <a:ea typeface="Microsoft YaHei UI" panose="020B0503020204020204" pitchFamily="34" charset="-122"/>
            </a:endParaRPr>
          </a:p>
        </p:txBody>
      </p:sp>
      <p:sp>
        <p:nvSpPr>
          <p:cNvPr id="1024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fld id="{F48C56FD-8240-408F-A75C-B5C658EC8717}" type="slidenum">
              <a:rPr lang="en-IN" altLang="en-US"/>
              <a:t>4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IN" altLang="en-US">
              <a:ea typeface="Microsoft YaHei UI" panose="020B0503020204020204" pitchFamily="34" charset="-122"/>
            </a:endParaRPr>
          </a:p>
        </p:txBody>
      </p:sp>
      <p:sp>
        <p:nvSpPr>
          <p:cNvPr id="1024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fld id="{F48C56FD-8240-408F-A75C-B5C658EC8717}" type="slidenum">
              <a:rPr lang="en-IN" altLang="en-US"/>
              <a:t>5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273AEC-546B-4F83-A5D0-D9051E56DE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7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ea typeface="Microsoft YaHei UI" panose="020B0503020204020204" pitchFamily="34" charset="-122"/>
            </a:endParaRPr>
          </a:p>
        </p:txBody>
      </p:sp>
      <p:sp>
        <p:nvSpPr>
          <p:cNvPr id="2150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fld id="{1CA62F49-A4F9-46F8-8516-7AFA4A2B3BA0}" type="slidenum">
              <a:rPr lang="en-IN" altLang="en-US"/>
              <a:t>7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7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ea typeface="Microsoft YaHei UI" panose="020B0503020204020204" pitchFamily="34" charset="-122"/>
            </a:endParaRPr>
          </a:p>
        </p:txBody>
      </p:sp>
      <p:sp>
        <p:nvSpPr>
          <p:cNvPr id="2150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fld id="{1CA62F49-A4F9-46F8-8516-7AFA4A2B3BA0}" type="slidenum">
              <a:rPr lang="en-IN" altLang="en-US"/>
              <a:t>8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7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ea typeface="Microsoft YaHei UI" panose="020B0503020204020204" pitchFamily="34" charset="-122"/>
            </a:endParaRPr>
          </a:p>
        </p:txBody>
      </p:sp>
      <p:sp>
        <p:nvSpPr>
          <p:cNvPr id="2150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fld id="{1CA62F49-A4F9-46F8-8516-7AFA4A2B3BA0}" type="slidenum">
              <a:rPr lang="en-IN" altLang="en-US"/>
              <a:t>9</a:t>
            </a:fld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ED6D2-6FDC-44F0-AF5B-658A62587BAA}" type="datetimeFigureOut">
              <a:rPr lang="zh-CN" altLang="en-US"/>
              <a:t>2021/1/6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936BE-33BC-4CC8-A263-0B8F40541D1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D653E-0D20-41A2-9552-36485158AF7F}" type="datetimeFigureOut">
              <a:rPr lang="zh-CN" altLang="en-US"/>
              <a:t>2021/1/6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F2C07-808C-4C08-81B1-325586F9874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4D205-F3BD-445D-A754-844A1210D5EE}" type="datetimeFigureOut">
              <a:rPr lang="zh-CN" altLang="en-US"/>
              <a:t>2021/1/6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33547-45DB-4C01-86CC-54B98193CF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01AB9-938A-4A82-A9E3-3929E21CAD9C}" type="datetimeFigureOut">
              <a:rPr lang="zh-CN" altLang="en-US"/>
              <a:t>2021/1/6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3BD66-72E0-40FB-ABF5-BF874A5BB06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1196B-8627-45C1-AF51-97B43140FBAB}" type="datetimeFigureOut">
              <a:rPr lang="zh-CN" altLang="en-US"/>
              <a:t>2021/1/6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FDDA-8FAE-4ED2-8244-E2674FC728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77FE7-38D1-4206-B79B-25569430283B}" type="datetimeFigureOut">
              <a:rPr lang="zh-CN" altLang="en-US"/>
              <a:t>2021/1/6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6FA57-748D-4F95-946E-04867E6011F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69F5A-73A4-4F73-8BC4-750F83EEFF9F}" type="datetimeFigureOut">
              <a:rPr lang="zh-CN" altLang="en-US"/>
              <a:t>2021/1/6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E8F5B-F320-48DA-89B4-01D7B629C5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5D8E7-8989-496C-95CE-C39916C584A6}" type="datetimeFigureOut">
              <a:rPr lang="zh-CN" altLang="en-US"/>
              <a:t>2021/1/6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26D03-E34C-4111-AEB8-FCA8998FA55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1160" y="365125"/>
            <a:ext cx="8869680" cy="671195"/>
          </a:xfrm>
        </p:spPr>
        <p:txBody>
          <a:bodyPr/>
          <a:lstStyle>
            <a:lvl1pPr algn="ctr">
              <a:defRPr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EE935-5A06-4BC9-AEC5-12ADD13965E0}" type="datetimeFigureOut">
              <a:rPr lang="zh-CN" altLang="en-US"/>
              <a:t>2021/1/6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092218-4CDF-42C0-81C2-A4D2508B151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1B54F-9454-49A0-B501-530D6BE472C8}" type="datetimeFigureOut">
              <a:rPr lang="zh-CN" altLang="en-US"/>
              <a:t>2021/1/6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86388-253A-4BD8-AB0E-DD9ECEAD824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164A3-0E9A-4DCA-9BA6-B1D2E7833850}" type="datetimeFigureOut">
              <a:rPr lang="zh-CN" altLang="en-US"/>
              <a:t>2021/1/6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8AB36-7ECC-4411-BE3A-406C237ACA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C6F21-FC5D-4BC4-A29D-4D05B68E3A84}" type="datetimeFigureOut">
              <a:rPr lang="zh-CN" altLang="en-US"/>
              <a:t>2021/1/6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F416D-2FA7-4FDC-8F71-D270508D83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3EE3166-63BE-4E8E-A749-7CF7705DDB6A}" type="datetimeFigureOut">
              <a:rPr lang="zh-CN" altLang="en-US"/>
              <a:t>2021/1/6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E83514F-E759-4D06-A5CC-094CC8CFF0D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Microsoft YaHei UI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Microsoft YaHei UI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Microsoft YaHei UI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Microsoft YaHei UI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Microsoft YaHei UI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Microsoft YaHei UI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Microsoft YaHei UI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Microsoft YaHei UI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" y="0"/>
            <a:ext cx="12182534" cy="6858000"/>
          </a:xfrm>
          <a:prstGeom prst="rect">
            <a:avLst/>
          </a:prstGeom>
        </p:spPr>
      </p:pic>
      <p:sp>
        <p:nvSpPr>
          <p:cNvPr id="21" name="TextBox 2047"/>
          <p:cNvSpPr txBox="1"/>
          <p:nvPr/>
        </p:nvSpPr>
        <p:spPr>
          <a:xfrm>
            <a:off x="5013967" y="2687503"/>
            <a:ext cx="1960880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zh-CN" altLang="en-US" sz="3200" spc="300" dirty="0">
                <a:solidFill>
                  <a:srgbClr val="322616"/>
                </a:solidFill>
                <a:ea typeface="微软雅黑" panose="020B0503020204020204" pitchFamily="34" charset="-122"/>
              </a:rPr>
              <a:t>总结报告</a:t>
            </a:r>
          </a:p>
        </p:txBody>
      </p:sp>
      <p:sp>
        <p:nvSpPr>
          <p:cNvPr id="22" name="TextBox 2048"/>
          <p:cNvSpPr txBox="1"/>
          <p:nvPr/>
        </p:nvSpPr>
        <p:spPr>
          <a:xfrm>
            <a:off x="1383930" y="1857458"/>
            <a:ext cx="582168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en-US" altLang="zh-CN" sz="4800" spc="-300" dirty="0">
                <a:solidFill>
                  <a:srgbClr val="322616"/>
                </a:solidFill>
                <a:latin typeface="腾祥相思简" panose="01010104010101010101" pitchFamily="2" charset="-122"/>
                <a:ea typeface="腾祥相思简" panose="01010104010101010101" pitchFamily="2" charset="-122"/>
              </a:rPr>
              <a:t>2018</a:t>
            </a:r>
            <a:r>
              <a:rPr lang="zh-CN" altLang="en-US" sz="4800" spc="-300" dirty="0">
                <a:solidFill>
                  <a:srgbClr val="322616"/>
                </a:solidFill>
                <a:latin typeface="腾祥相思简" panose="01010104010101010101" pitchFamily="2" charset="-122"/>
                <a:ea typeface="腾祥相思简" panose="01010104010101010101" pitchFamily="2" charset="-122"/>
              </a:rPr>
              <a:t>程序设计实践课程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96752" y="3488787"/>
            <a:ext cx="2697480" cy="16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rgbClr val="322616"/>
                </a:solidFill>
              </a:rPr>
              <a:t>             xxx</a:t>
            </a:r>
            <a:r>
              <a:rPr lang="zh-CN" altLang="en-US" dirty="0">
                <a:solidFill>
                  <a:srgbClr val="322616"/>
                </a:solidFill>
              </a:rPr>
              <a:t>（队长）</a:t>
            </a: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rgbClr val="322616"/>
                </a:solidFill>
              </a:rPr>
              <a:t>	xxx</a:t>
            </a:r>
            <a:endParaRPr lang="zh-CN" altLang="en-US" dirty="0">
              <a:solidFill>
                <a:srgbClr val="322616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rgbClr val="322616"/>
                </a:solidFill>
              </a:rPr>
              <a:t>	xxx</a:t>
            </a:r>
            <a:endParaRPr lang="zh-CN" altLang="en-US" dirty="0">
              <a:solidFill>
                <a:srgbClr val="322616"/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322616"/>
                </a:solidFill>
                <a:sym typeface="+mn-ea"/>
              </a:rPr>
              <a:t>汇报人：</a:t>
            </a:r>
            <a:r>
              <a:rPr lang="en-US" altLang="zh-CN" dirty="0">
                <a:solidFill>
                  <a:srgbClr val="322616"/>
                </a:solidFill>
              </a:rPr>
              <a:t>xx</a:t>
            </a:r>
            <a:endParaRPr lang="zh-CN" altLang="en-US" dirty="0">
              <a:solidFill>
                <a:srgbClr val="322616"/>
              </a:solidFill>
            </a:endParaRPr>
          </a:p>
          <a:p>
            <a:pPr algn="l"/>
            <a:r>
              <a:rPr lang="zh-CN" altLang="en-US" dirty="0">
                <a:solidFill>
                  <a:srgbClr val="322616"/>
                </a:solidFill>
              </a:rPr>
              <a:t>时间：</a:t>
            </a:r>
            <a:r>
              <a:rPr lang="en-US" altLang="zh-CN" dirty="0">
                <a:solidFill>
                  <a:srgbClr val="322616"/>
                </a:solidFill>
              </a:rPr>
              <a:t>2018</a:t>
            </a:r>
            <a:r>
              <a:rPr lang="zh-CN" altLang="en-US" dirty="0">
                <a:solidFill>
                  <a:srgbClr val="322616"/>
                </a:solidFill>
              </a:rPr>
              <a:t>年</a:t>
            </a:r>
            <a:r>
              <a:rPr lang="en-US" altLang="zh-CN" dirty="0">
                <a:solidFill>
                  <a:srgbClr val="322616"/>
                </a:solidFill>
              </a:rPr>
              <a:t>12</a:t>
            </a:r>
            <a:r>
              <a:rPr lang="zh-CN" altLang="en-US" dirty="0">
                <a:solidFill>
                  <a:srgbClr val="322616"/>
                </a:solidFill>
              </a:rPr>
              <a:t>月</a:t>
            </a:r>
            <a:r>
              <a:rPr lang="en-US" altLang="zh-CN" dirty="0">
                <a:solidFill>
                  <a:srgbClr val="322616"/>
                </a:solidFill>
              </a:rPr>
              <a:t>30</a:t>
            </a:r>
            <a:r>
              <a:rPr lang="zh-CN" altLang="en-US" dirty="0">
                <a:solidFill>
                  <a:srgbClr val="322616"/>
                </a:solidFill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49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49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49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49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49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" y="0"/>
            <a:ext cx="12182534" cy="6858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55278" y="2483531"/>
            <a:ext cx="644525" cy="1615440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hangingPunct="1">
              <a:defRPr/>
            </a:pPr>
            <a:r>
              <a:rPr lang="zh-CN" altLang="en-US" sz="30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rPr>
              <a:t>运行展示</a:t>
            </a:r>
          </a:p>
        </p:txBody>
      </p:sp>
      <p:sp>
        <p:nvSpPr>
          <p:cNvPr id="29" name="原创设计师QQ69613753    _4"/>
          <p:cNvSpPr>
            <a:spLocks noChangeArrowheads="1"/>
          </p:cNvSpPr>
          <p:nvPr/>
        </p:nvSpPr>
        <p:spPr bwMode="auto">
          <a:xfrm>
            <a:off x="5459279" y="2106158"/>
            <a:ext cx="2952750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algn="ctr" eaLnBrk="1" hangingPunct="1">
              <a:lnSpc>
                <a:spcPct val="200000"/>
              </a:lnSpc>
            </a:pPr>
            <a:endParaRPr lang="en-US" altLang="zh-CN" spc="300" dirty="0">
              <a:solidFill>
                <a:srgbClr val="32261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 eaLnBrk="1" hangingPunct="1">
              <a:lnSpc>
                <a:spcPct val="200000"/>
              </a:lnSpc>
            </a:pP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结束页面展示 </a:t>
            </a: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</a:p>
          <a:p>
            <a:pPr algn="ctr" eaLnBrk="1" hangingPunct="1">
              <a:lnSpc>
                <a:spcPct val="200000"/>
              </a:lnSpc>
            </a:pP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主要功能展示 </a:t>
            </a: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</a:p>
          <a:p>
            <a:pPr algn="ctr" eaLnBrk="1" hangingPunct="1">
              <a:lnSpc>
                <a:spcPct val="200000"/>
              </a:lnSpc>
            </a:pP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清理页面展示 </a:t>
            </a: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</a:t>
            </a:r>
          </a:p>
          <a:p>
            <a:pPr algn="ctr" eaLnBrk="1" hangingPunct="1">
              <a:lnSpc>
                <a:spcPct val="200000"/>
              </a:lnSpc>
            </a:pP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开始页面展示 </a:t>
            </a: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</a:t>
            </a:r>
          </a:p>
        </p:txBody>
      </p:sp>
      <p:sp>
        <p:nvSpPr>
          <p:cNvPr id="6156" name="文本框 22"/>
          <p:cNvSpPr txBox="1">
            <a:spLocks noChangeArrowheads="1"/>
          </p:cNvSpPr>
          <p:nvPr/>
        </p:nvSpPr>
        <p:spPr bwMode="auto">
          <a:xfrm>
            <a:off x="1229233" y="2637419"/>
            <a:ext cx="233730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algn="r" eaLnBrk="1" hangingPunct="1">
              <a:spcAft>
                <a:spcPts val="600"/>
              </a:spcAft>
            </a:pPr>
            <a:r>
              <a:rPr lang="en-US" altLang="zh-CN" sz="80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03</a:t>
            </a:r>
            <a:endParaRPr lang="zh-CN" altLang="en-US" sz="8000" dirty="0">
              <a:solidFill>
                <a:srgbClr val="32261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6896">
            <a:off x="2933131" y="1329872"/>
            <a:ext cx="1642121" cy="315524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5344">
            <a:off x="1152371" y="1369790"/>
            <a:ext cx="2185918" cy="2952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  <p:bldP spid="61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187" y="-7620"/>
            <a:ext cx="12182534" cy="6858000"/>
          </a:xfrm>
          <a:prstGeom prst="rect">
            <a:avLst/>
          </a:prstGeom>
        </p:spPr>
      </p:pic>
      <p:sp>
        <p:nvSpPr>
          <p:cNvPr id="10" name="Text Placeholder 12"/>
          <p:cNvSpPr txBox="1"/>
          <p:nvPr/>
        </p:nvSpPr>
        <p:spPr>
          <a:xfrm>
            <a:off x="8344599" y="1734254"/>
            <a:ext cx="2613025" cy="382587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Placeholder 12"/>
          <p:cNvSpPr txBox="1"/>
          <p:nvPr/>
        </p:nvSpPr>
        <p:spPr>
          <a:xfrm>
            <a:off x="8330311" y="2231141"/>
            <a:ext cx="2366963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Placeholder 12"/>
          <p:cNvSpPr txBox="1"/>
          <p:nvPr/>
        </p:nvSpPr>
        <p:spPr>
          <a:xfrm>
            <a:off x="7769090" y="5001578"/>
            <a:ext cx="2611438" cy="382587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12"/>
          <p:cNvSpPr txBox="1"/>
          <p:nvPr/>
        </p:nvSpPr>
        <p:spPr>
          <a:xfrm>
            <a:off x="8444095" y="5522913"/>
            <a:ext cx="2368550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Placeholder 12"/>
          <p:cNvSpPr txBox="1"/>
          <p:nvPr/>
        </p:nvSpPr>
        <p:spPr>
          <a:xfrm>
            <a:off x="1356582" y="2482850"/>
            <a:ext cx="2613025" cy="384175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Placeholder 12"/>
          <p:cNvSpPr txBox="1"/>
          <p:nvPr/>
        </p:nvSpPr>
        <p:spPr>
          <a:xfrm>
            <a:off x="1342295" y="2981325"/>
            <a:ext cx="2368550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12"/>
          <p:cNvSpPr txBox="1"/>
          <p:nvPr/>
        </p:nvSpPr>
        <p:spPr>
          <a:xfrm>
            <a:off x="1464387" y="5002212"/>
            <a:ext cx="2613025" cy="382588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开始页面展示</a:t>
            </a:r>
          </a:p>
        </p:txBody>
      </p:sp>
      <p:sp>
        <p:nvSpPr>
          <p:cNvPr id="20" name="Text Placeholder 12"/>
          <p:cNvSpPr txBox="1"/>
          <p:nvPr/>
        </p:nvSpPr>
        <p:spPr>
          <a:xfrm>
            <a:off x="1358659" y="5499100"/>
            <a:ext cx="2368550" cy="166687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38"/>
          <p:cNvGrpSpPr/>
          <p:nvPr/>
        </p:nvGrpSpPr>
        <p:grpSpPr bwMode="auto">
          <a:xfrm>
            <a:off x="1056640" y="669290"/>
            <a:ext cx="2929255" cy="768350"/>
            <a:chOff x="1481877" y="3692206"/>
            <a:chExt cx="2581519" cy="768182"/>
          </a:xfrm>
        </p:grpSpPr>
        <p:sp>
          <p:nvSpPr>
            <p:cNvPr id="26" name="文本框 25"/>
            <p:cNvSpPr txBox="1"/>
            <p:nvPr/>
          </p:nvSpPr>
          <p:spPr>
            <a:xfrm>
              <a:off x="1481877" y="3692206"/>
              <a:ext cx="774855" cy="7681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eaLnBrk="1" hangingPunct="1">
                <a:spcAft>
                  <a:spcPts val="600"/>
                </a:spcAft>
                <a:defRPr/>
              </a:pPr>
              <a:r>
                <a:rPr lang="en-US" altLang="zh-CN" sz="4400" spc="3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03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 flipH="1">
              <a:off x="2166290" y="3759501"/>
              <a:ext cx="1897106" cy="368927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示展行运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15" y="1513205"/>
            <a:ext cx="4594225" cy="334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755" y="1513205"/>
            <a:ext cx="4023995" cy="19278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5755" y="3555365"/>
            <a:ext cx="4069715" cy="1446530"/>
          </a:xfrm>
          <a:prstGeom prst="rect">
            <a:avLst/>
          </a:prstGeom>
        </p:spPr>
      </p:pic>
      <p:sp>
        <p:nvSpPr>
          <p:cNvPr id="7" name="Text Placeholder 12"/>
          <p:cNvSpPr txBox="1"/>
          <p:nvPr/>
        </p:nvSpPr>
        <p:spPr>
          <a:xfrm>
            <a:off x="6111317" y="5116512"/>
            <a:ext cx="2613025" cy="382588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清理页面展示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187" y="-7620"/>
            <a:ext cx="12182534" cy="6858000"/>
          </a:xfrm>
          <a:prstGeom prst="rect">
            <a:avLst/>
          </a:prstGeom>
        </p:spPr>
      </p:pic>
      <p:sp>
        <p:nvSpPr>
          <p:cNvPr id="10" name="Text Placeholder 12"/>
          <p:cNvSpPr txBox="1"/>
          <p:nvPr/>
        </p:nvSpPr>
        <p:spPr>
          <a:xfrm>
            <a:off x="8344599" y="1734254"/>
            <a:ext cx="2613025" cy="382587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Placeholder 12"/>
          <p:cNvSpPr txBox="1"/>
          <p:nvPr/>
        </p:nvSpPr>
        <p:spPr>
          <a:xfrm>
            <a:off x="8330311" y="2231141"/>
            <a:ext cx="2366963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Placeholder 12"/>
          <p:cNvSpPr txBox="1"/>
          <p:nvPr/>
        </p:nvSpPr>
        <p:spPr>
          <a:xfrm>
            <a:off x="7769090" y="5001578"/>
            <a:ext cx="2611438" cy="382587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12"/>
          <p:cNvSpPr txBox="1"/>
          <p:nvPr/>
        </p:nvSpPr>
        <p:spPr>
          <a:xfrm>
            <a:off x="8444095" y="5522913"/>
            <a:ext cx="2368550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Placeholder 12"/>
          <p:cNvSpPr txBox="1"/>
          <p:nvPr/>
        </p:nvSpPr>
        <p:spPr>
          <a:xfrm>
            <a:off x="1356582" y="2482850"/>
            <a:ext cx="2613025" cy="384175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Placeholder 12"/>
          <p:cNvSpPr txBox="1"/>
          <p:nvPr/>
        </p:nvSpPr>
        <p:spPr>
          <a:xfrm>
            <a:off x="1342295" y="2981325"/>
            <a:ext cx="2368550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12"/>
          <p:cNvSpPr txBox="1"/>
          <p:nvPr/>
        </p:nvSpPr>
        <p:spPr>
          <a:xfrm>
            <a:off x="702387" y="5116512"/>
            <a:ext cx="2613025" cy="382588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显示图书信息功能展示</a:t>
            </a:r>
          </a:p>
        </p:txBody>
      </p:sp>
      <p:sp>
        <p:nvSpPr>
          <p:cNvPr id="20" name="Text Placeholder 12"/>
          <p:cNvSpPr txBox="1"/>
          <p:nvPr/>
        </p:nvSpPr>
        <p:spPr>
          <a:xfrm>
            <a:off x="1358659" y="5499100"/>
            <a:ext cx="2368550" cy="166687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38"/>
          <p:cNvGrpSpPr/>
          <p:nvPr/>
        </p:nvGrpSpPr>
        <p:grpSpPr bwMode="auto">
          <a:xfrm>
            <a:off x="1056640" y="669290"/>
            <a:ext cx="2929255" cy="768350"/>
            <a:chOff x="1481877" y="3692206"/>
            <a:chExt cx="2581519" cy="768182"/>
          </a:xfrm>
        </p:grpSpPr>
        <p:sp>
          <p:nvSpPr>
            <p:cNvPr id="26" name="文本框 25"/>
            <p:cNvSpPr txBox="1"/>
            <p:nvPr/>
          </p:nvSpPr>
          <p:spPr>
            <a:xfrm>
              <a:off x="1481877" y="3692206"/>
              <a:ext cx="774855" cy="7681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eaLnBrk="1" hangingPunct="1">
                <a:spcAft>
                  <a:spcPts val="600"/>
                </a:spcAft>
                <a:defRPr/>
              </a:pPr>
              <a:r>
                <a:rPr lang="en-US" altLang="zh-CN" sz="4400" spc="3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03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 flipH="1">
              <a:off x="2166290" y="3759501"/>
              <a:ext cx="1897106" cy="368927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示展行运</a:t>
              </a:r>
            </a:p>
          </p:txBody>
        </p:sp>
      </p:grpSp>
      <p:sp>
        <p:nvSpPr>
          <p:cNvPr id="7" name="Text Placeholder 12"/>
          <p:cNvSpPr txBox="1"/>
          <p:nvPr/>
        </p:nvSpPr>
        <p:spPr>
          <a:xfrm>
            <a:off x="5547437" y="5116512"/>
            <a:ext cx="2613025" cy="382588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录入图书信息功能展示</a:t>
            </a:r>
          </a:p>
        </p:txBody>
      </p:sp>
      <p:pic>
        <p:nvPicPr>
          <p:cNvPr id="2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734185"/>
            <a:ext cx="4212590" cy="3117215"/>
          </a:xfrm>
          <a:prstGeom prst="rect">
            <a:avLst/>
          </a:prstGeom>
        </p:spPr>
      </p:pic>
      <p:pic>
        <p:nvPicPr>
          <p:cNvPr id="4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10" y="1734185"/>
            <a:ext cx="4472305" cy="3116580"/>
          </a:xfrm>
          <a:prstGeom prst="rect">
            <a:avLst/>
          </a:prstGeom>
        </p:spPr>
      </p:pic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187" y="-7620"/>
            <a:ext cx="12182534" cy="6858000"/>
          </a:xfrm>
          <a:prstGeom prst="rect">
            <a:avLst/>
          </a:prstGeom>
        </p:spPr>
      </p:pic>
      <p:sp>
        <p:nvSpPr>
          <p:cNvPr id="10" name="Text Placeholder 12"/>
          <p:cNvSpPr txBox="1"/>
          <p:nvPr/>
        </p:nvSpPr>
        <p:spPr>
          <a:xfrm>
            <a:off x="8344599" y="1734254"/>
            <a:ext cx="2613025" cy="382587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Placeholder 12"/>
          <p:cNvSpPr txBox="1"/>
          <p:nvPr/>
        </p:nvSpPr>
        <p:spPr>
          <a:xfrm>
            <a:off x="8330311" y="2231141"/>
            <a:ext cx="2366963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Placeholder 12"/>
          <p:cNvSpPr txBox="1"/>
          <p:nvPr/>
        </p:nvSpPr>
        <p:spPr>
          <a:xfrm>
            <a:off x="7769090" y="5001578"/>
            <a:ext cx="2611438" cy="382587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12"/>
          <p:cNvSpPr txBox="1"/>
          <p:nvPr/>
        </p:nvSpPr>
        <p:spPr>
          <a:xfrm>
            <a:off x="8444095" y="5522913"/>
            <a:ext cx="2368550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Placeholder 12"/>
          <p:cNvSpPr txBox="1"/>
          <p:nvPr/>
        </p:nvSpPr>
        <p:spPr>
          <a:xfrm>
            <a:off x="1356582" y="2482850"/>
            <a:ext cx="2613025" cy="384175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Placeholder 12"/>
          <p:cNvSpPr txBox="1"/>
          <p:nvPr/>
        </p:nvSpPr>
        <p:spPr>
          <a:xfrm>
            <a:off x="1342295" y="2981325"/>
            <a:ext cx="2368550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12"/>
          <p:cNvSpPr txBox="1"/>
          <p:nvPr/>
        </p:nvSpPr>
        <p:spPr>
          <a:xfrm>
            <a:off x="702387" y="5390832"/>
            <a:ext cx="2613025" cy="382588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查询图书信息功能展示</a:t>
            </a:r>
          </a:p>
        </p:txBody>
      </p:sp>
      <p:sp>
        <p:nvSpPr>
          <p:cNvPr id="20" name="Text Placeholder 12"/>
          <p:cNvSpPr txBox="1"/>
          <p:nvPr/>
        </p:nvSpPr>
        <p:spPr>
          <a:xfrm>
            <a:off x="1358659" y="5499100"/>
            <a:ext cx="2368550" cy="166687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38"/>
          <p:cNvGrpSpPr/>
          <p:nvPr/>
        </p:nvGrpSpPr>
        <p:grpSpPr bwMode="auto">
          <a:xfrm>
            <a:off x="1056640" y="669290"/>
            <a:ext cx="2929255" cy="768350"/>
            <a:chOff x="1481877" y="3692206"/>
            <a:chExt cx="2581519" cy="768182"/>
          </a:xfrm>
        </p:grpSpPr>
        <p:sp>
          <p:nvSpPr>
            <p:cNvPr id="26" name="文本框 25"/>
            <p:cNvSpPr txBox="1"/>
            <p:nvPr/>
          </p:nvSpPr>
          <p:spPr>
            <a:xfrm>
              <a:off x="1481877" y="3692206"/>
              <a:ext cx="774855" cy="7681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eaLnBrk="1" hangingPunct="1">
                <a:spcAft>
                  <a:spcPts val="600"/>
                </a:spcAft>
                <a:defRPr/>
              </a:pPr>
              <a:r>
                <a:rPr lang="en-US" altLang="zh-CN" sz="4400" spc="3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03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 flipH="1">
              <a:off x="2166290" y="3759501"/>
              <a:ext cx="1897106" cy="368927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示展行运</a:t>
              </a:r>
            </a:p>
          </p:txBody>
        </p:sp>
      </p:grpSp>
      <p:sp>
        <p:nvSpPr>
          <p:cNvPr id="7" name="Text Placeholder 12"/>
          <p:cNvSpPr txBox="1"/>
          <p:nvPr/>
        </p:nvSpPr>
        <p:spPr>
          <a:xfrm>
            <a:off x="5547437" y="5414962"/>
            <a:ext cx="2613025" cy="382588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删除图书信息功能展示</a:t>
            </a:r>
          </a:p>
        </p:txBody>
      </p:sp>
      <p:pic>
        <p:nvPicPr>
          <p:cNvPr id="3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" y="2046605"/>
            <a:ext cx="4319270" cy="3116580"/>
          </a:xfrm>
          <a:prstGeom prst="rect">
            <a:avLst/>
          </a:prstGeom>
        </p:spPr>
      </p:pic>
      <p:pic>
        <p:nvPicPr>
          <p:cNvPr id="5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50" y="2046605"/>
            <a:ext cx="4631055" cy="3116580"/>
          </a:xfrm>
          <a:prstGeom prst="rect">
            <a:avLst/>
          </a:prstGeom>
        </p:spPr>
      </p:pic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187" y="-7620"/>
            <a:ext cx="12182534" cy="6858000"/>
          </a:xfrm>
          <a:prstGeom prst="rect">
            <a:avLst/>
          </a:prstGeom>
        </p:spPr>
      </p:pic>
      <p:sp>
        <p:nvSpPr>
          <p:cNvPr id="10" name="Text Placeholder 12"/>
          <p:cNvSpPr txBox="1"/>
          <p:nvPr/>
        </p:nvSpPr>
        <p:spPr>
          <a:xfrm>
            <a:off x="8344599" y="1734254"/>
            <a:ext cx="2613025" cy="382587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Placeholder 12"/>
          <p:cNvSpPr txBox="1"/>
          <p:nvPr/>
        </p:nvSpPr>
        <p:spPr>
          <a:xfrm>
            <a:off x="8330311" y="2231141"/>
            <a:ext cx="2366963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Placeholder 12"/>
          <p:cNvSpPr txBox="1"/>
          <p:nvPr/>
        </p:nvSpPr>
        <p:spPr>
          <a:xfrm>
            <a:off x="7769090" y="5001578"/>
            <a:ext cx="2611438" cy="382587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12"/>
          <p:cNvSpPr txBox="1"/>
          <p:nvPr/>
        </p:nvSpPr>
        <p:spPr>
          <a:xfrm>
            <a:off x="8444095" y="5522913"/>
            <a:ext cx="2368550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Placeholder 12"/>
          <p:cNvSpPr txBox="1"/>
          <p:nvPr/>
        </p:nvSpPr>
        <p:spPr>
          <a:xfrm>
            <a:off x="1356582" y="2482850"/>
            <a:ext cx="2613025" cy="384175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Placeholder 12"/>
          <p:cNvSpPr txBox="1"/>
          <p:nvPr/>
        </p:nvSpPr>
        <p:spPr>
          <a:xfrm>
            <a:off x="1342295" y="2981325"/>
            <a:ext cx="2368550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12"/>
          <p:cNvSpPr txBox="1"/>
          <p:nvPr/>
        </p:nvSpPr>
        <p:spPr>
          <a:xfrm>
            <a:off x="5358207" y="5070792"/>
            <a:ext cx="2613025" cy="382588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更新图书信息功能展示</a:t>
            </a:r>
          </a:p>
        </p:txBody>
      </p:sp>
      <p:sp>
        <p:nvSpPr>
          <p:cNvPr id="20" name="Text Placeholder 12"/>
          <p:cNvSpPr txBox="1"/>
          <p:nvPr/>
        </p:nvSpPr>
        <p:spPr>
          <a:xfrm>
            <a:off x="1358659" y="5499100"/>
            <a:ext cx="2368550" cy="166687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38"/>
          <p:cNvGrpSpPr/>
          <p:nvPr/>
        </p:nvGrpSpPr>
        <p:grpSpPr bwMode="auto">
          <a:xfrm>
            <a:off x="1056640" y="669290"/>
            <a:ext cx="2929255" cy="768350"/>
            <a:chOff x="1481877" y="3692206"/>
            <a:chExt cx="2581519" cy="768182"/>
          </a:xfrm>
        </p:grpSpPr>
        <p:sp>
          <p:nvSpPr>
            <p:cNvPr id="26" name="文本框 25"/>
            <p:cNvSpPr txBox="1"/>
            <p:nvPr/>
          </p:nvSpPr>
          <p:spPr>
            <a:xfrm>
              <a:off x="1481877" y="3692206"/>
              <a:ext cx="774855" cy="7681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eaLnBrk="1" hangingPunct="1">
                <a:spcAft>
                  <a:spcPts val="600"/>
                </a:spcAft>
                <a:defRPr/>
              </a:pPr>
              <a:r>
                <a:rPr lang="en-US" altLang="zh-CN" sz="4400" spc="3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03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 flipH="1">
              <a:off x="2166290" y="3759501"/>
              <a:ext cx="1897106" cy="368927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示展行运</a:t>
              </a:r>
            </a:p>
          </p:txBody>
        </p:sp>
      </p:grpSp>
      <p:sp>
        <p:nvSpPr>
          <p:cNvPr id="7" name="Text Placeholder 12"/>
          <p:cNvSpPr txBox="1"/>
          <p:nvPr/>
        </p:nvSpPr>
        <p:spPr>
          <a:xfrm>
            <a:off x="5600777" y="5140642"/>
            <a:ext cx="2613025" cy="382588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pc="300" dirty="0">
              <a:solidFill>
                <a:srgbClr val="32261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" y="1936115"/>
            <a:ext cx="4396105" cy="3562985"/>
          </a:xfrm>
          <a:prstGeom prst="rect">
            <a:avLst/>
          </a:prstGeom>
        </p:spPr>
      </p:pic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" y="0"/>
            <a:ext cx="12182534" cy="6858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138295" y="2118995"/>
            <a:ext cx="736600" cy="2262505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eaLnBrk="1" hangingPunct="1">
              <a:defRPr/>
            </a:pPr>
            <a:r>
              <a:rPr lang="zh-CN" altLang="en-US" sz="3600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rPr>
              <a:t>队员分工</a:t>
            </a:r>
          </a:p>
        </p:txBody>
      </p:sp>
      <p:sp>
        <p:nvSpPr>
          <p:cNvPr id="6156" name="文本框 22"/>
          <p:cNvSpPr txBox="1">
            <a:spLocks noChangeArrowheads="1"/>
          </p:cNvSpPr>
          <p:nvPr/>
        </p:nvSpPr>
        <p:spPr bwMode="auto">
          <a:xfrm>
            <a:off x="1185691" y="2767280"/>
            <a:ext cx="233730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algn="r" eaLnBrk="1" hangingPunct="1">
              <a:spcAft>
                <a:spcPts val="600"/>
              </a:spcAft>
            </a:pPr>
            <a:r>
              <a:rPr lang="en-US" altLang="zh-CN" sz="80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04</a:t>
            </a:r>
            <a:endParaRPr lang="zh-CN" altLang="en-US" sz="8000" dirty="0">
              <a:solidFill>
                <a:srgbClr val="32261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6896">
            <a:off x="2711057" y="1465339"/>
            <a:ext cx="1642121" cy="315524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5344">
            <a:off x="1143657" y="1505257"/>
            <a:ext cx="2185918" cy="2952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75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1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" y="0"/>
            <a:ext cx="12182534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456" y="4359104"/>
            <a:ext cx="3462828" cy="14692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55" y="1932422"/>
            <a:ext cx="3493311" cy="1597290"/>
          </a:xfrm>
          <a:prstGeom prst="rect">
            <a:avLst/>
          </a:prstGeom>
        </p:spPr>
      </p:pic>
      <p:sp>
        <p:nvSpPr>
          <p:cNvPr id="34" name="原创设计师QQ69613753    _18"/>
          <p:cNvSpPr>
            <a:spLocks noChangeArrowheads="1"/>
          </p:cNvSpPr>
          <p:nvPr/>
        </p:nvSpPr>
        <p:spPr bwMode="auto">
          <a:xfrm>
            <a:off x="2554288" y="2273391"/>
            <a:ext cx="2532062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dirty="0">
                <a:solidFill>
                  <a:srgbClr val="322616"/>
                </a:solidFill>
                <a:ea typeface="微软雅黑" panose="020B0503020204020204" pitchFamily="34" charset="-122"/>
              </a:rPr>
              <a:t>xxx</a:t>
            </a:r>
            <a:endParaRPr lang="zh-CN" altLang="en-US" sz="1800" dirty="0">
              <a:solidFill>
                <a:srgbClr val="322616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rgbClr val="322616"/>
                </a:solidFill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rgbClr val="322616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原创设计师QQ69613753    _21"/>
          <p:cNvSpPr>
            <a:spLocks noChangeArrowheads="1"/>
          </p:cNvSpPr>
          <p:nvPr/>
        </p:nvSpPr>
        <p:spPr bwMode="auto">
          <a:xfrm>
            <a:off x="2573338" y="4580028"/>
            <a:ext cx="2532062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dirty="0">
                <a:solidFill>
                  <a:srgbClr val="322616"/>
                </a:solidFill>
                <a:ea typeface="微软雅黑" panose="020B0503020204020204" pitchFamily="34" charset="-122"/>
              </a:rPr>
              <a:t>xxx</a:t>
            </a:r>
            <a:endParaRPr lang="zh-CN" altLang="en-US" sz="1800" dirty="0">
              <a:solidFill>
                <a:srgbClr val="322616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rgbClr val="322616"/>
                </a:solidFill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rgbClr val="322616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8" name="组合 41"/>
          <p:cNvGrpSpPr/>
          <p:nvPr/>
        </p:nvGrpSpPr>
        <p:grpSpPr bwMode="auto">
          <a:xfrm>
            <a:off x="298704" y="1048694"/>
            <a:ext cx="1077868" cy="1495685"/>
            <a:chOff x="1466446" y="3710611"/>
            <a:chExt cx="1077518" cy="1495654"/>
          </a:xfrm>
        </p:grpSpPr>
        <p:sp>
          <p:nvSpPr>
            <p:cNvPr id="72" name="文本框 71"/>
            <p:cNvSpPr txBox="1"/>
            <p:nvPr/>
          </p:nvSpPr>
          <p:spPr>
            <a:xfrm>
              <a:off x="1466446" y="3710611"/>
              <a:ext cx="774321" cy="7078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hangingPunct="1">
                <a:spcAft>
                  <a:spcPts val="600"/>
                </a:spcAft>
                <a:defRPr/>
              </a:pPr>
              <a:r>
                <a:rPr lang="en-US" altLang="zh-CN" sz="4000" spc="3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04</a:t>
              </a:r>
              <a:endParaRPr lang="zh-CN" altLang="en-US" sz="4000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977093" y="3844853"/>
              <a:ext cx="566871" cy="1361412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5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队员分工</a:t>
              </a:r>
            </a:p>
          </p:txBody>
        </p:sp>
      </p:grpSp>
      <p:grpSp>
        <p:nvGrpSpPr>
          <p:cNvPr id="74" name="组合 83"/>
          <p:cNvGrpSpPr/>
          <p:nvPr/>
        </p:nvGrpSpPr>
        <p:grpSpPr bwMode="auto">
          <a:xfrm>
            <a:off x="1726609" y="1795814"/>
            <a:ext cx="958534" cy="941466"/>
            <a:chOff x="6634712" y="1687145"/>
            <a:chExt cx="4267148" cy="4268943"/>
          </a:xfrm>
        </p:grpSpPr>
        <p:sp>
          <p:nvSpPr>
            <p:cNvPr id="75" name="椭圆 74"/>
            <p:cNvSpPr/>
            <p:nvPr/>
          </p:nvSpPr>
          <p:spPr>
            <a:xfrm>
              <a:off x="6634712" y="1687145"/>
              <a:ext cx="4267148" cy="4268943"/>
            </a:xfrm>
            <a:prstGeom prst="ellipse">
              <a:avLst/>
            </a:prstGeom>
            <a:solidFill>
              <a:srgbClr val="E8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6768440" y="1820259"/>
              <a:ext cx="3999693" cy="4002718"/>
            </a:xfrm>
            <a:prstGeom prst="ellipse">
              <a:avLst/>
            </a:prstGeom>
            <a:noFill/>
            <a:ln w="9525">
              <a:solidFill>
                <a:srgbClr val="3447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6868737" y="1922417"/>
              <a:ext cx="3799100" cy="3798401"/>
            </a:xfrm>
            <a:prstGeom prst="ellipse">
              <a:avLst/>
            </a:prstGeom>
            <a:noFill/>
            <a:ln w="19050">
              <a:solidFill>
                <a:srgbClr val="3447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11" name="原创设计师QQ69613753    _5"/>
          <p:cNvGrpSpPr/>
          <p:nvPr/>
        </p:nvGrpSpPr>
        <p:grpSpPr>
          <a:xfrm>
            <a:off x="2043916" y="2062471"/>
            <a:ext cx="385415" cy="370647"/>
            <a:chOff x="6285705" y="2358559"/>
            <a:chExt cx="385415" cy="370647"/>
          </a:xfrm>
          <a:solidFill>
            <a:srgbClr val="221A10"/>
          </a:solidFill>
          <a:effectLst/>
        </p:grpSpPr>
        <p:sp>
          <p:nvSpPr>
            <p:cNvPr id="12" name="Oval 131"/>
            <p:cNvSpPr>
              <a:spLocks noChangeArrowheads="1"/>
            </p:cNvSpPr>
            <p:nvPr/>
          </p:nvSpPr>
          <p:spPr bwMode="auto">
            <a:xfrm>
              <a:off x="6391694" y="2358559"/>
              <a:ext cx="173437" cy="175656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2800">
                <a:solidFill>
                  <a:srgbClr val="221A10"/>
                </a:solidFill>
              </a:endParaRPr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6285705" y="2561609"/>
              <a:ext cx="385415" cy="167597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2800">
                <a:solidFill>
                  <a:srgbClr val="221A10"/>
                </a:solidFill>
              </a:endParaRPr>
            </a:p>
          </p:txBody>
        </p:sp>
      </p:grpSp>
      <p:grpSp>
        <p:nvGrpSpPr>
          <p:cNvPr id="85" name="组合 83"/>
          <p:cNvGrpSpPr/>
          <p:nvPr/>
        </p:nvGrpSpPr>
        <p:grpSpPr bwMode="auto">
          <a:xfrm>
            <a:off x="1788196" y="4029178"/>
            <a:ext cx="958534" cy="941466"/>
            <a:chOff x="6634712" y="1687145"/>
            <a:chExt cx="4267148" cy="4268943"/>
          </a:xfrm>
        </p:grpSpPr>
        <p:sp>
          <p:nvSpPr>
            <p:cNvPr id="86" name="椭圆 85"/>
            <p:cNvSpPr/>
            <p:nvPr/>
          </p:nvSpPr>
          <p:spPr>
            <a:xfrm>
              <a:off x="6634712" y="1687145"/>
              <a:ext cx="4267148" cy="4268943"/>
            </a:xfrm>
            <a:prstGeom prst="ellipse">
              <a:avLst/>
            </a:prstGeom>
            <a:solidFill>
              <a:srgbClr val="E8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6768440" y="1820259"/>
              <a:ext cx="3999693" cy="4002718"/>
            </a:xfrm>
            <a:prstGeom prst="ellipse">
              <a:avLst/>
            </a:prstGeom>
            <a:noFill/>
            <a:ln w="9525">
              <a:solidFill>
                <a:srgbClr val="3447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868737" y="1922417"/>
              <a:ext cx="3799100" cy="3798401"/>
            </a:xfrm>
            <a:prstGeom prst="ellipse">
              <a:avLst/>
            </a:prstGeom>
            <a:noFill/>
            <a:ln w="19050">
              <a:solidFill>
                <a:srgbClr val="3447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pic>
        <p:nvPicPr>
          <p:cNvPr id="89" name="图片 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086" y="4277671"/>
            <a:ext cx="3462828" cy="1469263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85" y="1938073"/>
            <a:ext cx="3493311" cy="1597290"/>
          </a:xfrm>
          <a:prstGeom prst="rect">
            <a:avLst/>
          </a:prstGeom>
        </p:spPr>
      </p:pic>
      <p:sp>
        <p:nvSpPr>
          <p:cNvPr id="35" name="原创设计师QQ69613753    _19"/>
          <p:cNvSpPr>
            <a:spLocks noChangeArrowheads="1"/>
          </p:cNvSpPr>
          <p:nvPr/>
        </p:nvSpPr>
        <p:spPr bwMode="auto">
          <a:xfrm>
            <a:off x="7591425" y="2273391"/>
            <a:ext cx="2532063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dirty="0">
                <a:solidFill>
                  <a:srgbClr val="322616"/>
                </a:solidFill>
                <a:ea typeface="微软雅黑" panose="020B0503020204020204" pitchFamily="34" charset="-122"/>
              </a:rPr>
              <a:t>xxx</a:t>
            </a:r>
            <a:endParaRPr lang="en-US" altLang="zh-CN" sz="1400" dirty="0">
              <a:solidFill>
                <a:srgbClr val="322616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rgbClr val="322616"/>
                </a:solidFill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rgbClr val="322616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原创设计师QQ69613753    _20"/>
          <p:cNvSpPr>
            <a:spLocks noChangeArrowheads="1"/>
          </p:cNvSpPr>
          <p:nvPr/>
        </p:nvSpPr>
        <p:spPr bwMode="auto">
          <a:xfrm>
            <a:off x="7589838" y="4518116"/>
            <a:ext cx="2532062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dirty="0">
                <a:solidFill>
                  <a:srgbClr val="322616"/>
                </a:solidFill>
                <a:ea typeface="微软雅黑" panose="020B0503020204020204" pitchFamily="34" charset="-122"/>
              </a:rPr>
              <a:t>xx</a:t>
            </a:r>
          </a:p>
          <a:p>
            <a:pPr algn="ctr" eaLnBrk="1" hangingPunct="1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rgbClr val="322616"/>
                </a:solidFill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rgbClr val="322616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81" name="组合 83"/>
          <p:cNvGrpSpPr/>
          <p:nvPr/>
        </p:nvGrpSpPr>
        <p:grpSpPr bwMode="auto">
          <a:xfrm>
            <a:off x="6762597" y="1795814"/>
            <a:ext cx="958534" cy="941466"/>
            <a:chOff x="6634712" y="1687145"/>
            <a:chExt cx="4267148" cy="4268943"/>
          </a:xfrm>
        </p:grpSpPr>
        <p:sp>
          <p:nvSpPr>
            <p:cNvPr id="82" name="椭圆 81"/>
            <p:cNvSpPr/>
            <p:nvPr/>
          </p:nvSpPr>
          <p:spPr>
            <a:xfrm>
              <a:off x="6634712" y="1687145"/>
              <a:ext cx="4267148" cy="4268943"/>
            </a:xfrm>
            <a:prstGeom prst="ellipse">
              <a:avLst/>
            </a:prstGeom>
            <a:solidFill>
              <a:srgbClr val="E8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6768440" y="1820259"/>
              <a:ext cx="3999693" cy="4002718"/>
            </a:xfrm>
            <a:prstGeom prst="ellipse">
              <a:avLst/>
            </a:prstGeom>
            <a:noFill/>
            <a:ln w="9525">
              <a:solidFill>
                <a:srgbClr val="3447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6868737" y="1922417"/>
              <a:ext cx="3799100" cy="3798401"/>
            </a:xfrm>
            <a:prstGeom prst="ellipse">
              <a:avLst/>
            </a:prstGeom>
            <a:noFill/>
            <a:ln w="19050">
              <a:solidFill>
                <a:srgbClr val="3447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91" name="组合 83"/>
          <p:cNvGrpSpPr/>
          <p:nvPr/>
        </p:nvGrpSpPr>
        <p:grpSpPr bwMode="auto">
          <a:xfrm>
            <a:off x="6762597" y="3888371"/>
            <a:ext cx="958534" cy="941466"/>
            <a:chOff x="6634712" y="1687145"/>
            <a:chExt cx="4267148" cy="4268943"/>
          </a:xfrm>
        </p:grpSpPr>
        <p:sp>
          <p:nvSpPr>
            <p:cNvPr id="92" name="椭圆 91"/>
            <p:cNvSpPr/>
            <p:nvPr/>
          </p:nvSpPr>
          <p:spPr>
            <a:xfrm>
              <a:off x="6634712" y="1687145"/>
              <a:ext cx="4267148" cy="4268943"/>
            </a:xfrm>
            <a:prstGeom prst="ellipse">
              <a:avLst/>
            </a:prstGeom>
            <a:solidFill>
              <a:srgbClr val="E8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6768440" y="1820259"/>
              <a:ext cx="3999693" cy="4002718"/>
            </a:xfrm>
            <a:prstGeom prst="ellipse">
              <a:avLst/>
            </a:prstGeom>
            <a:noFill/>
            <a:ln w="9525">
              <a:solidFill>
                <a:srgbClr val="3447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6868737" y="1922417"/>
              <a:ext cx="3799100" cy="3798401"/>
            </a:xfrm>
            <a:prstGeom prst="ellipse">
              <a:avLst/>
            </a:prstGeom>
            <a:noFill/>
            <a:ln w="19050">
              <a:solidFill>
                <a:srgbClr val="3447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4" name="原创设计师QQ69613753    _5"/>
          <p:cNvGrpSpPr/>
          <p:nvPr/>
        </p:nvGrpSpPr>
        <p:grpSpPr>
          <a:xfrm>
            <a:off x="7106771" y="2070091"/>
            <a:ext cx="385415" cy="370647"/>
            <a:chOff x="6285705" y="2358559"/>
            <a:chExt cx="385415" cy="370647"/>
          </a:xfrm>
          <a:solidFill>
            <a:srgbClr val="221A10"/>
          </a:solidFill>
          <a:effectLst/>
        </p:grpSpPr>
        <p:sp>
          <p:nvSpPr>
            <p:cNvPr id="5" name="Oval 131"/>
            <p:cNvSpPr>
              <a:spLocks noChangeArrowheads="1"/>
            </p:cNvSpPr>
            <p:nvPr/>
          </p:nvSpPr>
          <p:spPr bwMode="auto">
            <a:xfrm>
              <a:off x="6391694" y="2358559"/>
              <a:ext cx="173437" cy="175656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2800">
                <a:solidFill>
                  <a:srgbClr val="221A10"/>
                </a:solidFill>
              </a:endParaRPr>
            </a:p>
          </p:txBody>
        </p:sp>
        <p:sp>
          <p:nvSpPr>
            <p:cNvPr id="6" name="Freeform 134"/>
            <p:cNvSpPr/>
            <p:nvPr/>
          </p:nvSpPr>
          <p:spPr bwMode="auto">
            <a:xfrm>
              <a:off x="6285705" y="2561609"/>
              <a:ext cx="385415" cy="167597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2800">
                <a:solidFill>
                  <a:srgbClr val="221A10"/>
                </a:solidFill>
              </a:endParaRPr>
            </a:p>
          </p:txBody>
        </p:sp>
      </p:grpSp>
      <p:grpSp>
        <p:nvGrpSpPr>
          <p:cNvPr id="7" name="原创设计师QQ69613753    _5"/>
          <p:cNvGrpSpPr/>
          <p:nvPr/>
        </p:nvGrpSpPr>
        <p:grpSpPr>
          <a:xfrm>
            <a:off x="2075031" y="4314816"/>
            <a:ext cx="385415" cy="370647"/>
            <a:chOff x="6285705" y="2358559"/>
            <a:chExt cx="385415" cy="370647"/>
          </a:xfrm>
          <a:solidFill>
            <a:srgbClr val="221A10"/>
          </a:solidFill>
          <a:effectLst/>
        </p:grpSpPr>
        <p:sp>
          <p:nvSpPr>
            <p:cNvPr id="8" name="Oval 131"/>
            <p:cNvSpPr>
              <a:spLocks noChangeArrowheads="1"/>
            </p:cNvSpPr>
            <p:nvPr/>
          </p:nvSpPr>
          <p:spPr bwMode="auto">
            <a:xfrm>
              <a:off x="6391694" y="2358559"/>
              <a:ext cx="173437" cy="175656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2800">
                <a:solidFill>
                  <a:srgbClr val="221A10"/>
                </a:solidFill>
              </a:endParaRPr>
            </a:p>
          </p:txBody>
        </p:sp>
        <p:sp>
          <p:nvSpPr>
            <p:cNvPr id="9" name="Freeform 134"/>
            <p:cNvSpPr/>
            <p:nvPr/>
          </p:nvSpPr>
          <p:spPr bwMode="auto">
            <a:xfrm>
              <a:off x="6285705" y="2561609"/>
              <a:ext cx="385415" cy="167597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2800">
                <a:solidFill>
                  <a:srgbClr val="221A10"/>
                </a:solidFill>
              </a:endParaRPr>
            </a:p>
          </p:txBody>
        </p:sp>
      </p:grpSp>
      <p:grpSp>
        <p:nvGrpSpPr>
          <p:cNvPr id="10" name="原创设计师QQ69613753    _5"/>
          <p:cNvGrpSpPr/>
          <p:nvPr/>
        </p:nvGrpSpPr>
        <p:grpSpPr>
          <a:xfrm>
            <a:off x="7106771" y="4183371"/>
            <a:ext cx="385415" cy="370647"/>
            <a:chOff x="6285705" y="2358559"/>
            <a:chExt cx="385415" cy="370647"/>
          </a:xfrm>
          <a:solidFill>
            <a:srgbClr val="221A10"/>
          </a:solidFill>
          <a:effectLst/>
        </p:grpSpPr>
        <p:sp>
          <p:nvSpPr>
            <p:cNvPr id="14" name="Oval 131"/>
            <p:cNvSpPr>
              <a:spLocks noChangeArrowheads="1"/>
            </p:cNvSpPr>
            <p:nvPr/>
          </p:nvSpPr>
          <p:spPr bwMode="auto">
            <a:xfrm>
              <a:off x="6391694" y="2358559"/>
              <a:ext cx="173437" cy="175656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2800">
                <a:solidFill>
                  <a:srgbClr val="221A10"/>
                </a:solidFill>
              </a:endParaRPr>
            </a:p>
          </p:txBody>
        </p:sp>
        <p:sp>
          <p:nvSpPr>
            <p:cNvPr id="15" name="Freeform 134"/>
            <p:cNvSpPr/>
            <p:nvPr/>
          </p:nvSpPr>
          <p:spPr bwMode="auto">
            <a:xfrm>
              <a:off x="6285705" y="2561609"/>
              <a:ext cx="385415" cy="167597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2800">
                <a:solidFill>
                  <a:srgbClr val="221A10"/>
                </a:solidFill>
              </a:endParaRP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24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24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24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24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26"/>
                            </p:stCondLst>
                            <p:childTnLst>
                              <p:par>
                                <p:cTn id="9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726"/>
                            </p:stCondLst>
                            <p:childTnLst>
                              <p:par>
                                <p:cTn id="9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26"/>
                            </p:stCondLst>
                            <p:childTnLst>
                              <p:par>
                                <p:cTn id="10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35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" y="0"/>
            <a:ext cx="12182534" cy="6858000"/>
          </a:xfrm>
          <a:prstGeom prst="rect">
            <a:avLst/>
          </a:prstGeom>
        </p:spPr>
      </p:pic>
      <p:sp>
        <p:nvSpPr>
          <p:cNvPr id="11" name="原创设计师QQ69613753    _5"/>
          <p:cNvSpPr/>
          <p:nvPr/>
        </p:nvSpPr>
        <p:spPr>
          <a:xfrm>
            <a:off x="2538852" y="1922689"/>
            <a:ext cx="595947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zh-CN" altLang="en-US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谢谢大家的观看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4440"/>
                                  </p:iterate>
                                  <p:childTnLst>
                                    <p:set>
                                      <p:cBhvr>
                                        <p:cTn id="6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8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57" y="0"/>
            <a:ext cx="12182534" cy="6858000"/>
          </a:xfrm>
          <a:prstGeom prst="rect">
            <a:avLst/>
          </a:prstGeom>
        </p:spPr>
      </p:pic>
      <p:grpSp>
        <p:nvGrpSpPr>
          <p:cNvPr id="5125" name="组合 18"/>
          <p:cNvGrpSpPr/>
          <p:nvPr/>
        </p:nvGrpSpPr>
        <p:grpSpPr bwMode="auto">
          <a:xfrm>
            <a:off x="281510" y="593853"/>
            <a:ext cx="1194232" cy="2064722"/>
            <a:chOff x="1107434" y="1275956"/>
            <a:chExt cx="895248" cy="1547580"/>
          </a:xfrm>
        </p:grpSpPr>
        <p:sp>
          <p:nvSpPr>
            <p:cNvPr id="20" name="TextBox 2047"/>
            <p:cNvSpPr txBox="1"/>
            <p:nvPr/>
          </p:nvSpPr>
          <p:spPr>
            <a:xfrm>
              <a:off x="1525759" y="1504763"/>
              <a:ext cx="476923" cy="1318773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935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Arial" panose="020B0604020202020204" pitchFamily="34" charset="0"/>
                </a:rPr>
                <a:t>CONTENTS</a:t>
              </a:r>
              <a:endParaRPr lang="zh-CN" altLang="en-US" sz="2935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143" name="TextBox 2048"/>
            <p:cNvSpPr txBox="1">
              <a:spLocks noChangeArrowheads="1"/>
            </p:cNvSpPr>
            <p:nvPr/>
          </p:nvSpPr>
          <p:spPr bwMode="auto">
            <a:xfrm>
              <a:off x="1107434" y="1275956"/>
              <a:ext cx="599879" cy="1126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40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目   录</a:t>
              </a:r>
            </a:p>
          </p:txBody>
        </p:sp>
      </p:grpSp>
      <p:grpSp>
        <p:nvGrpSpPr>
          <p:cNvPr id="5130" name="组合 14"/>
          <p:cNvGrpSpPr/>
          <p:nvPr/>
        </p:nvGrpSpPr>
        <p:grpSpPr bwMode="auto">
          <a:xfrm>
            <a:off x="2212371" y="2997671"/>
            <a:ext cx="1036056" cy="1310640"/>
            <a:chOff x="1734883" y="3388645"/>
            <a:chExt cx="1035632" cy="1310612"/>
          </a:xfrm>
        </p:grpSpPr>
        <p:sp>
          <p:nvSpPr>
            <p:cNvPr id="16" name="文本框 15"/>
            <p:cNvSpPr txBox="1"/>
            <p:nvPr/>
          </p:nvSpPr>
          <p:spPr>
            <a:xfrm>
              <a:off x="1734883" y="3467105"/>
              <a:ext cx="774255" cy="7078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hangingPunct="1">
                <a:spcAft>
                  <a:spcPts val="600"/>
                </a:spcAft>
                <a:defRPr/>
              </a:pPr>
              <a:r>
                <a:rPr lang="en-US" altLang="zh-CN" sz="4000" spc="3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01</a:t>
              </a:r>
              <a:endParaRPr lang="zh-CN" altLang="en-US" sz="4000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18926" y="3388645"/>
              <a:ext cx="551589" cy="1310612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程序框架</a:t>
              </a:r>
            </a:p>
          </p:txBody>
        </p:sp>
      </p:grpSp>
      <p:grpSp>
        <p:nvGrpSpPr>
          <p:cNvPr id="5131" name="组合 35"/>
          <p:cNvGrpSpPr/>
          <p:nvPr/>
        </p:nvGrpSpPr>
        <p:grpSpPr bwMode="auto">
          <a:xfrm>
            <a:off x="4467874" y="2983642"/>
            <a:ext cx="1034199" cy="1282235"/>
            <a:chOff x="1484233" y="3672737"/>
            <a:chExt cx="1034601" cy="1282206"/>
          </a:xfrm>
        </p:grpSpPr>
        <p:sp>
          <p:nvSpPr>
            <p:cNvPr id="37" name="文本框 36"/>
            <p:cNvSpPr txBox="1"/>
            <p:nvPr/>
          </p:nvSpPr>
          <p:spPr>
            <a:xfrm>
              <a:off x="1484233" y="3672737"/>
              <a:ext cx="774873" cy="7078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hangingPunct="1">
                <a:spcAft>
                  <a:spcPts val="600"/>
                </a:spcAft>
                <a:defRPr/>
              </a:pPr>
              <a:r>
                <a:rPr lang="en-US" altLang="zh-CN" sz="4000" spc="3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02</a:t>
              </a:r>
              <a:endParaRPr lang="zh-CN" altLang="en-US" sz="4000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028423" y="3847528"/>
              <a:ext cx="490411" cy="1107415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功能介绍</a:t>
              </a:r>
            </a:p>
          </p:txBody>
        </p:sp>
      </p:grpSp>
      <p:grpSp>
        <p:nvGrpSpPr>
          <p:cNvPr id="5132" name="组合 38"/>
          <p:cNvGrpSpPr/>
          <p:nvPr/>
        </p:nvGrpSpPr>
        <p:grpSpPr bwMode="auto">
          <a:xfrm>
            <a:off x="6627561" y="2998021"/>
            <a:ext cx="1018756" cy="1267828"/>
            <a:chOff x="1481877" y="3692206"/>
            <a:chExt cx="1019128" cy="1267800"/>
          </a:xfrm>
        </p:grpSpPr>
        <p:sp>
          <p:nvSpPr>
            <p:cNvPr id="40" name="文本框 39"/>
            <p:cNvSpPr txBox="1"/>
            <p:nvPr/>
          </p:nvSpPr>
          <p:spPr>
            <a:xfrm>
              <a:off x="1481877" y="3692206"/>
              <a:ext cx="774855" cy="7078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hangingPunct="1">
                <a:spcAft>
                  <a:spcPts val="600"/>
                </a:spcAft>
                <a:defRPr/>
              </a:pPr>
              <a:r>
                <a:rPr lang="en-US" altLang="zh-CN" sz="4000" spc="3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03</a:t>
              </a:r>
              <a:endParaRPr lang="zh-CN" altLang="en-US" sz="4000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010606" y="3852590"/>
              <a:ext cx="490399" cy="1107416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运行展示</a:t>
              </a:r>
            </a:p>
          </p:txBody>
        </p:sp>
      </p:grpSp>
      <p:grpSp>
        <p:nvGrpSpPr>
          <p:cNvPr id="5133" name="组合 41"/>
          <p:cNvGrpSpPr/>
          <p:nvPr/>
        </p:nvGrpSpPr>
        <p:grpSpPr bwMode="auto">
          <a:xfrm>
            <a:off x="8211824" y="3075850"/>
            <a:ext cx="1264920" cy="1191520"/>
            <a:chOff x="1221415" y="3760775"/>
            <a:chExt cx="1264511" cy="1191495"/>
          </a:xfrm>
        </p:grpSpPr>
        <p:sp>
          <p:nvSpPr>
            <p:cNvPr id="43" name="文本框 42"/>
            <p:cNvSpPr txBox="1"/>
            <p:nvPr/>
          </p:nvSpPr>
          <p:spPr>
            <a:xfrm>
              <a:off x="1221415" y="3760775"/>
              <a:ext cx="774321" cy="7078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hangingPunct="1">
                <a:spcAft>
                  <a:spcPts val="600"/>
                </a:spcAft>
                <a:defRPr/>
              </a:pPr>
              <a:r>
                <a:rPr lang="en-US" altLang="zh-CN" sz="4000" spc="3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04</a:t>
              </a:r>
              <a:endParaRPr lang="zh-CN" altLang="en-US" sz="4000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995865" y="3844853"/>
              <a:ext cx="490061" cy="1107417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队员分工</a:t>
              </a:r>
            </a:p>
          </p:txBody>
        </p:sp>
      </p:grpSp>
      <p:sp>
        <p:nvSpPr>
          <p:cNvPr id="25" name="椭圆 24"/>
          <p:cNvSpPr/>
          <p:nvPr/>
        </p:nvSpPr>
        <p:spPr>
          <a:xfrm>
            <a:off x="1294863" y="5174710"/>
            <a:ext cx="3173270" cy="350452"/>
          </a:xfrm>
          <a:prstGeom prst="ellipse">
            <a:avLst/>
          </a:prstGeom>
          <a:noFill/>
          <a:ln>
            <a:solidFill>
              <a:srgbClr val="98A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38210" y="2465566"/>
            <a:ext cx="3173270" cy="350452"/>
          </a:xfrm>
          <a:prstGeom prst="ellipse">
            <a:avLst/>
          </a:prstGeom>
          <a:noFill/>
          <a:ln>
            <a:solidFill>
              <a:srgbClr val="98A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303680" y="4308501"/>
            <a:ext cx="3173270" cy="350452"/>
          </a:xfrm>
          <a:prstGeom prst="ellipse">
            <a:avLst/>
          </a:prstGeom>
          <a:noFill/>
          <a:ln>
            <a:solidFill>
              <a:srgbClr val="98A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258601" y="2370228"/>
            <a:ext cx="3173270" cy="350452"/>
          </a:xfrm>
          <a:prstGeom prst="ellipse">
            <a:avLst/>
          </a:prstGeom>
          <a:noFill/>
          <a:ln>
            <a:solidFill>
              <a:srgbClr val="98A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2" dur="125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3" dur="1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34" dur="1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45" dur="125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6" grpId="0" bldLvl="0" animBg="1"/>
      <p:bldP spid="26" grpId="1" bldLvl="0" animBg="1"/>
      <p:bldP spid="26" grpId="2" bldLvl="0" animBg="1"/>
      <p:bldP spid="27" grpId="0" bldLvl="0" animBg="1"/>
      <p:bldP spid="27" grpId="1" bldLvl="0" animBg="1"/>
      <p:bldP spid="27" grpId="2" bldLvl="0" animBg="1"/>
      <p:bldP spid="28" grpId="0" animBg="1"/>
      <p:bldP spid="28" grpId="1" animBg="1"/>
      <p:bldP spid="28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" y="0"/>
            <a:ext cx="12182534" cy="6858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8798" y="2483531"/>
            <a:ext cx="644525" cy="1767840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rPr>
              <a:t>程序框架</a:t>
            </a:r>
          </a:p>
        </p:txBody>
      </p:sp>
      <p:sp>
        <p:nvSpPr>
          <p:cNvPr id="29" name="原创设计师QQ69613753    _4"/>
          <p:cNvSpPr>
            <a:spLocks noChangeArrowheads="1"/>
          </p:cNvSpPr>
          <p:nvPr/>
        </p:nvSpPr>
        <p:spPr bwMode="auto">
          <a:xfrm>
            <a:off x="5676993" y="2483531"/>
            <a:ext cx="2952750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</a:t>
            </a:r>
            <a:r>
              <a:rPr lang="zh-CN" altLang="en-US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异常处理设计 </a:t>
            </a: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函数设计 </a:t>
            </a: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存储设计 </a:t>
            </a: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页面设计 </a:t>
            </a: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</a:t>
            </a:r>
            <a:endParaRPr lang="zh-CN" altLang="en-US" spc="300" dirty="0">
              <a:solidFill>
                <a:srgbClr val="32261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6896">
            <a:off x="2867972" y="1408894"/>
            <a:ext cx="1642121" cy="31552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5344">
            <a:off x="1087212" y="1448812"/>
            <a:ext cx="2185918" cy="2952044"/>
          </a:xfrm>
          <a:prstGeom prst="rect">
            <a:avLst/>
          </a:prstGeom>
        </p:spPr>
      </p:pic>
      <p:sp>
        <p:nvSpPr>
          <p:cNvPr id="6156" name="文本框 22"/>
          <p:cNvSpPr txBox="1">
            <a:spLocks noChangeArrowheads="1"/>
          </p:cNvSpPr>
          <p:nvPr/>
        </p:nvSpPr>
        <p:spPr bwMode="auto">
          <a:xfrm>
            <a:off x="2933539" y="2705473"/>
            <a:ext cx="140235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algn="r" eaLnBrk="1" hangingPunct="1">
              <a:spcAft>
                <a:spcPts val="600"/>
              </a:spcAft>
            </a:pPr>
            <a:r>
              <a:rPr lang="en-US" altLang="zh-CN" sz="80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01</a:t>
            </a:r>
            <a:endParaRPr lang="zh-CN" altLang="en-US" sz="8000" dirty="0">
              <a:solidFill>
                <a:srgbClr val="32261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75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75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  <p:bldP spid="61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" y="0"/>
            <a:ext cx="12182534" cy="6858000"/>
          </a:xfrm>
          <a:prstGeom prst="rect">
            <a:avLst/>
          </a:prstGeom>
        </p:spPr>
      </p:pic>
      <p:sp>
        <p:nvSpPr>
          <p:cNvPr id="100" name="Text Placeholder 12"/>
          <p:cNvSpPr txBox="1"/>
          <p:nvPr/>
        </p:nvSpPr>
        <p:spPr>
          <a:xfrm>
            <a:off x="1892469" y="4292300"/>
            <a:ext cx="2613025" cy="382587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页面设计</a:t>
            </a:r>
          </a:p>
        </p:txBody>
      </p:sp>
      <p:sp>
        <p:nvSpPr>
          <p:cNvPr id="101" name="Text Placeholder 12"/>
          <p:cNvSpPr txBox="1"/>
          <p:nvPr/>
        </p:nvSpPr>
        <p:spPr>
          <a:xfrm>
            <a:off x="1416854" y="5030805"/>
            <a:ext cx="2368550" cy="166687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库，将运行页面主颜色设计成悦目的银色，每次操作结束后，都会清理页面，做到整洁。</a:t>
            </a:r>
          </a:p>
        </p:txBody>
      </p:sp>
      <p:sp>
        <p:nvSpPr>
          <p:cNvPr id="102" name="Text Placeholder 12"/>
          <p:cNvSpPr txBox="1"/>
          <p:nvPr/>
        </p:nvSpPr>
        <p:spPr>
          <a:xfrm>
            <a:off x="6359059" y="4264360"/>
            <a:ext cx="2613025" cy="382587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储存设计</a:t>
            </a:r>
          </a:p>
        </p:txBody>
      </p:sp>
      <p:sp>
        <p:nvSpPr>
          <p:cNvPr id="103" name="Text Placeholder 12"/>
          <p:cNvSpPr txBox="1"/>
          <p:nvPr/>
        </p:nvSpPr>
        <p:spPr>
          <a:xfrm>
            <a:off x="6108234" y="5030805"/>
            <a:ext cx="2366963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建立结构体存储图书信息，包括登录号、书名、作者名、分类号、出版单位、出版时间、价格。建立单链表实现所有图书的信息存储</a:t>
            </a:r>
          </a:p>
        </p:txBody>
      </p:sp>
      <p:sp>
        <p:nvSpPr>
          <p:cNvPr id="104" name="Text Placeholder 12"/>
          <p:cNvSpPr txBox="1"/>
          <p:nvPr/>
        </p:nvSpPr>
        <p:spPr>
          <a:xfrm>
            <a:off x="5182087" y="4277377"/>
            <a:ext cx="2613025" cy="384175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Text Placeholder 12"/>
          <p:cNvSpPr txBox="1"/>
          <p:nvPr/>
        </p:nvSpPr>
        <p:spPr>
          <a:xfrm>
            <a:off x="9442619" y="4646630"/>
            <a:ext cx="2613025" cy="384175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GB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14"/>
          <p:cNvGrpSpPr/>
          <p:nvPr/>
        </p:nvGrpSpPr>
        <p:grpSpPr bwMode="auto">
          <a:xfrm>
            <a:off x="308718" y="284370"/>
            <a:ext cx="2532380" cy="707886"/>
            <a:chOff x="1734883" y="3467105"/>
            <a:chExt cx="2531344" cy="707871"/>
          </a:xfrm>
        </p:grpSpPr>
        <p:sp>
          <p:nvSpPr>
            <p:cNvPr id="42" name="文本框 41"/>
            <p:cNvSpPr txBox="1"/>
            <p:nvPr/>
          </p:nvSpPr>
          <p:spPr>
            <a:xfrm>
              <a:off x="1734883" y="3467105"/>
              <a:ext cx="774255" cy="7078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hangingPunct="1">
                <a:spcAft>
                  <a:spcPts val="600"/>
                </a:spcAft>
                <a:defRPr/>
              </a:pPr>
              <a:r>
                <a:rPr lang="en-US" altLang="zh-CN" sz="4000" spc="3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01</a:t>
              </a:r>
              <a:endParaRPr lang="zh-CN" altLang="en-US" sz="4000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545447" y="3612517"/>
              <a:ext cx="1720780" cy="402582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5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架框序程</a:t>
              </a: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965" y="1104900"/>
            <a:ext cx="3665220" cy="3187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235" y="1119505"/>
            <a:ext cx="4650740" cy="3157855"/>
          </a:xfrm>
          <a:prstGeom prst="rect">
            <a:avLst/>
          </a:prstGeom>
        </p:spPr>
      </p:pic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" y="0"/>
            <a:ext cx="12182534" cy="6858000"/>
          </a:xfrm>
          <a:prstGeom prst="rect">
            <a:avLst/>
          </a:prstGeom>
        </p:spPr>
      </p:pic>
      <p:sp>
        <p:nvSpPr>
          <p:cNvPr id="100" name="Text Placeholder 12"/>
          <p:cNvSpPr txBox="1"/>
          <p:nvPr/>
        </p:nvSpPr>
        <p:spPr>
          <a:xfrm>
            <a:off x="1397169" y="4264360"/>
            <a:ext cx="2613025" cy="382587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 Placeholder 12"/>
          <p:cNvSpPr txBox="1"/>
          <p:nvPr/>
        </p:nvSpPr>
        <p:spPr>
          <a:xfrm>
            <a:off x="1251119" y="5195905"/>
            <a:ext cx="2368550" cy="166687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 Placeholder 12"/>
          <p:cNvSpPr txBox="1"/>
          <p:nvPr/>
        </p:nvSpPr>
        <p:spPr>
          <a:xfrm>
            <a:off x="4010194" y="4264360"/>
            <a:ext cx="2613025" cy="382587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 Placeholder 12"/>
          <p:cNvSpPr txBox="1"/>
          <p:nvPr/>
        </p:nvSpPr>
        <p:spPr>
          <a:xfrm>
            <a:off x="3895894" y="5167330"/>
            <a:ext cx="2366963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 Placeholder 12"/>
          <p:cNvSpPr txBox="1"/>
          <p:nvPr/>
        </p:nvSpPr>
        <p:spPr>
          <a:xfrm>
            <a:off x="916792" y="4646947"/>
            <a:ext cx="2613025" cy="384175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函数功能设计</a:t>
            </a:r>
          </a:p>
        </p:txBody>
      </p:sp>
      <p:sp>
        <p:nvSpPr>
          <p:cNvPr id="105" name="Text Placeholder 12"/>
          <p:cNvSpPr txBox="1"/>
          <p:nvPr/>
        </p:nvSpPr>
        <p:spPr>
          <a:xfrm>
            <a:off x="916940" y="5324475"/>
            <a:ext cx="2368550" cy="35306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设计实现了显示图书信息函数、录入图书信息函数、查询图书信息函数、删除图书信息函数、修改图书信息函数。</a:t>
            </a:r>
          </a:p>
        </p:txBody>
      </p:sp>
      <p:sp>
        <p:nvSpPr>
          <p:cNvPr id="106" name="Text Placeholder 12"/>
          <p:cNvSpPr txBox="1"/>
          <p:nvPr/>
        </p:nvSpPr>
        <p:spPr>
          <a:xfrm>
            <a:off x="5937419" y="4646630"/>
            <a:ext cx="2613025" cy="384175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异常处理设计</a:t>
            </a:r>
          </a:p>
        </p:txBody>
      </p:sp>
      <p:sp>
        <p:nvSpPr>
          <p:cNvPr id="107" name="Text Placeholder 12"/>
          <p:cNvSpPr txBox="1"/>
          <p:nvPr/>
        </p:nvSpPr>
        <p:spPr>
          <a:xfrm>
            <a:off x="5740569" y="5196222"/>
            <a:ext cx="2366963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针对某些异常、非法输入，设计异常处理防止程序直接退出</a:t>
            </a: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14"/>
          <p:cNvGrpSpPr/>
          <p:nvPr/>
        </p:nvGrpSpPr>
        <p:grpSpPr bwMode="auto">
          <a:xfrm>
            <a:off x="308718" y="284370"/>
            <a:ext cx="2532380" cy="707886"/>
            <a:chOff x="1734883" y="3467105"/>
            <a:chExt cx="2531344" cy="707871"/>
          </a:xfrm>
        </p:grpSpPr>
        <p:sp>
          <p:nvSpPr>
            <p:cNvPr id="42" name="文本框 41"/>
            <p:cNvSpPr txBox="1"/>
            <p:nvPr/>
          </p:nvSpPr>
          <p:spPr>
            <a:xfrm>
              <a:off x="1734883" y="3467105"/>
              <a:ext cx="774255" cy="7078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hangingPunct="1">
                <a:spcAft>
                  <a:spcPts val="600"/>
                </a:spcAft>
                <a:defRPr/>
              </a:pPr>
              <a:r>
                <a:rPr lang="en-US" altLang="zh-CN" sz="4000" spc="3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01</a:t>
              </a:r>
              <a:endParaRPr lang="zh-CN" altLang="en-US" sz="4000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545447" y="3612517"/>
              <a:ext cx="1720780" cy="402582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5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架框序程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65" y="1243330"/>
            <a:ext cx="4495165" cy="32397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020" y="1243330"/>
            <a:ext cx="4228465" cy="1143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0385" y="2493645"/>
            <a:ext cx="4229100" cy="1989455"/>
          </a:xfrm>
          <a:prstGeom prst="rect">
            <a:avLst/>
          </a:prstGeom>
        </p:spPr>
      </p:pic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7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7" grpId="1" build="allAtOnce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" y="0"/>
            <a:ext cx="12182534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6896">
            <a:off x="2867972" y="1408894"/>
            <a:ext cx="1642121" cy="315524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5344">
            <a:off x="1087212" y="1448812"/>
            <a:ext cx="2185918" cy="295204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917738" y="2483531"/>
            <a:ext cx="644525" cy="1767840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rPr>
              <a:t>功能介绍</a:t>
            </a:r>
          </a:p>
        </p:txBody>
      </p:sp>
      <p:sp>
        <p:nvSpPr>
          <p:cNvPr id="29" name="原创设计师QQ69613753    _4"/>
          <p:cNvSpPr>
            <a:spLocks noChangeArrowheads="1"/>
          </p:cNvSpPr>
          <p:nvPr/>
        </p:nvSpPr>
        <p:spPr bwMode="auto">
          <a:xfrm>
            <a:off x="4702088" y="2483531"/>
            <a:ext cx="2952750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更新图书信息 </a:t>
            </a: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| </a:t>
            </a:r>
            <a:r>
              <a:rPr lang="zh-CN" altLang="en-US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删除图书信息 </a:t>
            </a: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| </a:t>
            </a: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查询图书信息 </a:t>
            </a: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录入图书信息 </a:t>
            </a: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显示图书信息</a:t>
            </a:r>
            <a:r>
              <a:rPr lang="en-US" altLang="zh-CN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</a:t>
            </a:r>
          </a:p>
        </p:txBody>
      </p:sp>
      <p:sp>
        <p:nvSpPr>
          <p:cNvPr id="6156" name="文本框 22"/>
          <p:cNvSpPr txBox="1">
            <a:spLocks noChangeArrowheads="1"/>
          </p:cNvSpPr>
          <p:nvPr/>
        </p:nvSpPr>
        <p:spPr bwMode="auto">
          <a:xfrm>
            <a:off x="1183153" y="2549948"/>
            <a:ext cx="233730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algn="r" eaLnBrk="1" hangingPunct="1">
              <a:spcAft>
                <a:spcPts val="600"/>
              </a:spcAft>
            </a:pPr>
            <a:r>
              <a:rPr lang="en-US" altLang="zh-CN" sz="80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02</a:t>
            </a:r>
            <a:endParaRPr lang="zh-CN" altLang="en-US" sz="8000" dirty="0">
              <a:solidFill>
                <a:srgbClr val="32261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  <p:bldP spid="61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" y="0"/>
            <a:ext cx="12182534" cy="6858000"/>
          </a:xfrm>
          <a:prstGeom prst="rect">
            <a:avLst/>
          </a:prstGeom>
        </p:spPr>
      </p:pic>
      <p:sp>
        <p:nvSpPr>
          <p:cNvPr id="63" name="Text Placeholder 12"/>
          <p:cNvSpPr txBox="1"/>
          <p:nvPr/>
        </p:nvSpPr>
        <p:spPr>
          <a:xfrm>
            <a:off x="3652737" y="1962720"/>
            <a:ext cx="2613025" cy="382587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 Placeholder 12"/>
          <p:cNvSpPr txBox="1"/>
          <p:nvPr/>
        </p:nvSpPr>
        <p:spPr>
          <a:xfrm>
            <a:off x="3638450" y="2461195"/>
            <a:ext cx="2368550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点击输入本栏的具体文字简明扼要的说明分项内容。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 Placeholder 12"/>
          <p:cNvSpPr txBox="1"/>
          <p:nvPr/>
        </p:nvSpPr>
        <p:spPr>
          <a:xfrm>
            <a:off x="7905650" y="2007170"/>
            <a:ext cx="2613025" cy="382587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Placeholder 12"/>
          <p:cNvSpPr txBox="1"/>
          <p:nvPr/>
        </p:nvSpPr>
        <p:spPr>
          <a:xfrm>
            <a:off x="7891362" y="2504057"/>
            <a:ext cx="2368550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点击输入本栏的具体文字简明扼要的说明分项内容。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Placeholder 12"/>
          <p:cNvSpPr txBox="1"/>
          <p:nvPr/>
        </p:nvSpPr>
        <p:spPr>
          <a:xfrm>
            <a:off x="3613050" y="4685282"/>
            <a:ext cx="2613025" cy="382588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 Placeholder 12"/>
          <p:cNvSpPr txBox="1"/>
          <p:nvPr/>
        </p:nvSpPr>
        <p:spPr>
          <a:xfrm>
            <a:off x="3598762" y="5183757"/>
            <a:ext cx="2368550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点击输入本栏的具体文字简明扼要的说明分项内容。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 Placeholder 12"/>
          <p:cNvSpPr txBox="1"/>
          <p:nvPr/>
        </p:nvSpPr>
        <p:spPr>
          <a:xfrm>
            <a:off x="7865962" y="4729732"/>
            <a:ext cx="2613025" cy="382588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 Placeholder 12"/>
          <p:cNvSpPr txBox="1"/>
          <p:nvPr/>
        </p:nvSpPr>
        <p:spPr>
          <a:xfrm>
            <a:off x="7851675" y="5226620"/>
            <a:ext cx="2368550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点击输入本栏的具体文字简明扼要的说明分项内容。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35"/>
          <p:cNvGrpSpPr/>
          <p:nvPr/>
        </p:nvGrpSpPr>
        <p:grpSpPr bwMode="auto">
          <a:xfrm>
            <a:off x="425776" y="852172"/>
            <a:ext cx="2950845" cy="707886"/>
            <a:chOff x="1484233" y="3672737"/>
            <a:chExt cx="2951996" cy="707870"/>
          </a:xfrm>
        </p:grpSpPr>
        <p:sp>
          <p:nvSpPr>
            <p:cNvPr id="75" name="文本框 74"/>
            <p:cNvSpPr txBox="1"/>
            <p:nvPr/>
          </p:nvSpPr>
          <p:spPr>
            <a:xfrm>
              <a:off x="1484233" y="3672737"/>
              <a:ext cx="774873" cy="7078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hangingPunct="1">
                <a:spcAft>
                  <a:spcPts val="600"/>
                </a:spcAft>
                <a:defRPr/>
              </a:pPr>
              <a:r>
                <a:rPr lang="en-US" altLang="zh-CN" sz="4000" spc="3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02</a:t>
              </a:r>
              <a:endParaRPr lang="zh-CN" altLang="en-US" sz="4000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714073" y="3832753"/>
              <a:ext cx="1722156" cy="298443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5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绍介能功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01498" y="766670"/>
            <a:ext cx="1729140" cy="2232060"/>
            <a:chOff x="2143613" y="-1820752"/>
            <a:chExt cx="1729140" cy="223206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6492">
              <a:off x="2143613" y="-1820752"/>
              <a:ext cx="1729140" cy="2232060"/>
            </a:xfrm>
            <a:prstGeom prst="rect">
              <a:avLst/>
            </a:prstGeom>
          </p:spPr>
        </p:pic>
        <p:grpSp>
          <p:nvGrpSpPr>
            <p:cNvPr id="37" name="组合 83"/>
            <p:cNvGrpSpPr/>
            <p:nvPr/>
          </p:nvGrpSpPr>
          <p:grpSpPr bwMode="auto">
            <a:xfrm rot="21396492">
              <a:off x="2318977" y="-704739"/>
              <a:ext cx="921908" cy="905492"/>
              <a:chOff x="6634712" y="1687145"/>
              <a:chExt cx="4267148" cy="4268943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6634712" y="1687145"/>
                <a:ext cx="4267148" cy="4268943"/>
              </a:xfrm>
              <a:prstGeom prst="ellipse">
                <a:avLst/>
              </a:prstGeom>
              <a:solidFill>
                <a:srgbClr val="E8DF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6768440" y="1820259"/>
                <a:ext cx="3999693" cy="4002718"/>
              </a:xfrm>
              <a:prstGeom prst="ellipse">
                <a:avLst/>
              </a:prstGeom>
              <a:noFill/>
              <a:ln w="9525">
                <a:solidFill>
                  <a:srgbClr val="3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6868737" y="1922417"/>
                <a:ext cx="3799100" cy="3798401"/>
              </a:xfrm>
              <a:prstGeom prst="ellipse">
                <a:avLst/>
              </a:prstGeom>
              <a:noFill/>
              <a:ln w="19050">
                <a:solidFill>
                  <a:srgbClr val="3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41" name="Text Placeholder 12"/>
            <p:cNvSpPr txBox="1"/>
            <p:nvPr/>
          </p:nvSpPr>
          <p:spPr bwMode="auto">
            <a:xfrm rot="21396492">
              <a:off x="2674179" y="-566274"/>
              <a:ext cx="422275" cy="788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b="1" dirty="0">
                  <a:solidFill>
                    <a:srgbClr val="322616"/>
                  </a:solidFill>
                  <a:ea typeface="微软雅黑" panose="020B0503020204020204" pitchFamily="34" charset="-122"/>
                </a:rPr>
                <a:t>1</a:t>
              </a:r>
              <a:endParaRPr lang="en-GB" altLang="zh-CN" sz="3000" b="1" dirty="0">
                <a:solidFill>
                  <a:srgbClr val="322616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89431" y="1411533"/>
            <a:ext cx="2237030" cy="1440514"/>
            <a:chOff x="3012313" y="426849"/>
            <a:chExt cx="2237030" cy="1440514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75682" flipH="1">
              <a:off x="3466664" y="-27502"/>
              <a:ext cx="1328328" cy="2237030"/>
            </a:xfrm>
            <a:prstGeom prst="rect">
              <a:avLst/>
            </a:prstGeom>
          </p:spPr>
        </p:pic>
        <p:grpSp>
          <p:nvGrpSpPr>
            <p:cNvPr id="3" name="组合 2"/>
            <p:cNvGrpSpPr/>
            <p:nvPr/>
          </p:nvGrpSpPr>
          <p:grpSpPr>
            <a:xfrm>
              <a:off x="4130829" y="922184"/>
              <a:ext cx="921908" cy="945179"/>
              <a:chOff x="4130829" y="922184"/>
              <a:chExt cx="921908" cy="945179"/>
            </a:xfrm>
          </p:grpSpPr>
          <p:grpSp>
            <p:nvGrpSpPr>
              <p:cNvPr id="24" name="组合 83"/>
              <p:cNvGrpSpPr/>
              <p:nvPr/>
            </p:nvGrpSpPr>
            <p:grpSpPr bwMode="auto">
              <a:xfrm>
                <a:off x="4130829" y="922184"/>
                <a:ext cx="921908" cy="905492"/>
                <a:chOff x="6634712" y="1687145"/>
                <a:chExt cx="4267148" cy="4268943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6634712" y="1687145"/>
                  <a:ext cx="4267148" cy="4268943"/>
                </a:xfrm>
                <a:prstGeom prst="ellipse">
                  <a:avLst/>
                </a:prstGeom>
                <a:solidFill>
                  <a:srgbClr val="E8DF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6768440" y="1820259"/>
                  <a:ext cx="3999693" cy="4002718"/>
                </a:xfrm>
                <a:prstGeom prst="ellipse">
                  <a:avLst/>
                </a:prstGeom>
                <a:noFill/>
                <a:ln w="9525">
                  <a:solidFill>
                    <a:srgbClr val="34476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6868737" y="1922417"/>
                  <a:ext cx="3799100" cy="3798401"/>
                </a:xfrm>
                <a:prstGeom prst="ellipse">
                  <a:avLst/>
                </a:prstGeom>
                <a:noFill/>
                <a:ln w="19050">
                  <a:solidFill>
                    <a:srgbClr val="34476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42" name="Text Placeholder 12"/>
              <p:cNvSpPr txBox="1"/>
              <p:nvPr/>
            </p:nvSpPr>
            <p:spPr bwMode="auto">
              <a:xfrm>
                <a:off x="4489726" y="1079963"/>
                <a:ext cx="422275" cy="787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60972" rIns="0" bIns="60972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1pPr>
                <a:lvl2pPr marL="3429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2pPr>
                <a:lvl3pPr marL="6858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3pPr>
                <a:lvl4pPr marL="10287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4pPr>
                <a:lvl5pPr marL="1371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5pPr>
                <a:lvl6pPr marL="18288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6pPr>
                <a:lvl7pPr marL="22860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7pPr>
                <a:lvl8pPr marL="2743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8pPr>
                <a:lvl9pPr marL="32004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000" b="1" dirty="0">
                    <a:solidFill>
                      <a:srgbClr val="322616"/>
                    </a:solidFill>
                    <a:ea typeface="微软雅黑" panose="020B0503020204020204" pitchFamily="34" charset="-122"/>
                  </a:rPr>
                  <a:t>2</a:t>
                </a:r>
                <a:endParaRPr lang="en-GB" altLang="zh-CN" sz="3000" b="1" dirty="0">
                  <a:solidFill>
                    <a:srgbClr val="322616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2432266" y="3883133"/>
            <a:ext cx="1115701" cy="1722735"/>
            <a:chOff x="6393193" y="-1466997"/>
            <a:chExt cx="1115701" cy="172273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1909">
              <a:off x="6393193" y="-1466997"/>
              <a:ext cx="1115701" cy="1506733"/>
            </a:xfrm>
            <a:prstGeom prst="rect">
              <a:avLst/>
            </a:prstGeom>
          </p:spPr>
        </p:pic>
        <p:grpSp>
          <p:nvGrpSpPr>
            <p:cNvPr id="28" name="组合 83"/>
            <p:cNvGrpSpPr/>
            <p:nvPr/>
          </p:nvGrpSpPr>
          <p:grpSpPr bwMode="auto">
            <a:xfrm>
              <a:off x="6576468" y="-704739"/>
              <a:ext cx="921908" cy="905492"/>
              <a:chOff x="6634712" y="1687145"/>
              <a:chExt cx="4267148" cy="426894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6634712" y="1687145"/>
                <a:ext cx="4267148" cy="4268943"/>
              </a:xfrm>
              <a:prstGeom prst="ellipse">
                <a:avLst/>
              </a:prstGeom>
              <a:solidFill>
                <a:srgbClr val="E8DF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6768440" y="1820259"/>
                <a:ext cx="3999693" cy="4002718"/>
              </a:xfrm>
              <a:prstGeom prst="ellipse">
                <a:avLst/>
              </a:prstGeom>
              <a:noFill/>
              <a:ln w="9525">
                <a:solidFill>
                  <a:srgbClr val="3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868737" y="1922417"/>
                <a:ext cx="3799100" cy="3798401"/>
              </a:xfrm>
              <a:prstGeom prst="ellipse">
                <a:avLst/>
              </a:prstGeom>
              <a:noFill/>
              <a:ln w="19050">
                <a:solidFill>
                  <a:srgbClr val="3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43" name="Text Placeholder 12"/>
            <p:cNvSpPr txBox="1"/>
            <p:nvPr/>
          </p:nvSpPr>
          <p:spPr bwMode="auto">
            <a:xfrm>
              <a:off x="6951043" y="-533250"/>
              <a:ext cx="420688" cy="78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b="1" dirty="0">
                  <a:solidFill>
                    <a:srgbClr val="322616"/>
                  </a:solidFill>
                  <a:ea typeface="微软雅黑" panose="020B0503020204020204" pitchFamily="34" charset="-122"/>
                </a:rPr>
                <a:t>3</a:t>
              </a:r>
              <a:endParaRPr lang="en-GB" altLang="zh-CN" sz="3000" b="1" dirty="0">
                <a:solidFill>
                  <a:srgbClr val="322616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92481" y="4022408"/>
            <a:ext cx="1719027" cy="1589191"/>
            <a:chOff x="8626019" y="247194"/>
            <a:chExt cx="1719027" cy="1589191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97027">
              <a:off x="8924752" y="-51539"/>
              <a:ext cx="1121561" cy="1719027"/>
            </a:xfrm>
            <a:prstGeom prst="rect">
              <a:avLst/>
            </a:prstGeom>
          </p:spPr>
        </p:pic>
        <p:grpSp>
          <p:nvGrpSpPr>
            <p:cNvPr id="32" name="组合 83"/>
            <p:cNvGrpSpPr/>
            <p:nvPr/>
          </p:nvGrpSpPr>
          <p:grpSpPr bwMode="auto">
            <a:xfrm>
              <a:off x="9050947" y="872281"/>
              <a:ext cx="921908" cy="905492"/>
              <a:chOff x="6634712" y="1687145"/>
              <a:chExt cx="4267148" cy="426894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634712" y="1687145"/>
                <a:ext cx="4267148" cy="4268943"/>
              </a:xfrm>
              <a:prstGeom prst="ellipse">
                <a:avLst/>
              </a:prstGeom>
              <a:solidFill>
                <a:srgbClr val="E8DF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6768440" y="1820259"/>
                <a:ext cx="3999693" cy="4002718"/>
              </a:xfrm>
              <a:prstGeom prst="ellipse">
                <a:avLst/>
              </a:prstGeom>
              <a:noFill/>
              <a:ln w="9525">
                <a:solidFill>
                  <a:srgbClr val="3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6868737" y="1922417"/>
                <a:ext cx="3799100" cy="3798401"/>
              </a:xfrm>
              <a:prstGeom prst="ellipse">
                <a:avLst/>
              </a:prstGeom>
              <a:noFill/>
              <a:ln w="19050">
                <a:solidFill>
                  <a:srgbClr val="3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44" name="Text Placeholder 12"/>
            <p:cNvSpPr txBox="1"/>
            <p:nvPr/>
          </p:nvSpPr>
          <p:spPr bwMode="auto">
            <a:xfrm>
              <a:off x="9384906" y="1048985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b="1" dirty="0">
                  <a:solidFill>
                    <a:srgbClr val="322616"/>
                  </a:solidFill>
                  <a:ea typeface="微软雅黑" panose="020B0503020204020204" pitchFamily="34" charset="-122"/>
                </a:rPr>
                <a:t>4</a:t>
              </a:r>
              <a:endParaRPr lang="en-GB" altLang="zh-CN" sz="3000" b="1" dirty="0">
                <a:solidFill>
                  <a:srgbClr val="322616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3" y="116840"/>
            <a:ext cx="12182534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6510" y="1460500"/>
            <a:ext cx="3329940" cy="13011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0785" y="3048000"/>
            <a:ext cx="3415665" cy="1866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72210" y="5000625"/>
            <a:ext cx="3558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/>
              <a:t>       </a:t>
            </a:r>
            <a:r>
              <a:rPr lang="zh-CN" altLang="en-US" sz="2000"/>
              <a:t>显示图书信息函数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    遍历图书结点，将所有结点对应的结构体成员输出。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8190" y="305435"/>
            <a:ext cx="3989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02 </a:t>
            </a:r>
            <a:r>
              <a:rPr lang="zh-CN" altLang="en-US" sz="48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功能介绍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591810" y="5112385"/>
            <a:ext cx="335534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录入图书信息函数</a:t>
            </a:r>
          </a:p>
          <a:p>
            <a:pPr algn="l"/>
            <a:r>
              <a:rPr lang="zh-CN" altLang="en-US" sz="2000"/>
              <a:t>       输入需要录入的图书的各类信息，最后确定是否输入。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2870" y="1460500"/>
            <a:ext cx="4493895" cy="3540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" y="0"/>
            <a:ext cx="12182534" cy="6858000"/>
          </a:xfrm>
          <a:prstGeom prst="rect">
            <a:avLst/>
          </a:prstGeom>
        </p:spPr>
      </p:pic>
      <p:sp>
        <p:nvSpPr>
          <p:cNvPr id="63" name="Text Placeholder 12"/>
          <p:cNvSpPr txBox="1"/>
          <p:nvPr/>
        </p:nvSpPr>
        <p:spPr>
          <a:xfrm>
            <a:off x="3652737" y="1962720"/>
            <a:ext cx="2613025" cy="382587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 Placeholder 12"/>
          <p:cNvSpPr txBox="1"/>
          <p:nvPr/>
        </p:nvSpPr>
        <p:spPr>
          <a:xfrm>
            <a:off x="3638450" y="2461195"/>
            <a:ext cx="2368550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点击输入本栏的具体文字简明扼要的说明分项内容。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 Placeholder 12"/>
          <p:cNvSpPr txBox="1"/>
          <p:nvPr/>
        </p:nvSpPr>
        <p:spPr>
          <a:xfrm>
            <a:off x="7905650" y="2007170"/>
            <a:ext cx="2613025" cy="382587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Placeholder 12"/>
          <p:cNvSpPr txBox="1"/>
          <p:nvPr/>
        </p:nvSpPr>
        <p:spPr>
          <a:xfrm>
            <a:off x="7891362" y="2504057"/>
            <a:ext cx="2368550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点击输入本栏的具体文字简明扼要的说明分项内容。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Placeholder 12"/>
          <p:cNvSpPr txBox="1"/>
          <p:nvPr/>
        </p:nvSpPr>
        <p:spPr>
          <a:xfrm>
            <a:off x="3613050" y="4685282"/>
            <a:ext cx="2613025" cy="382588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 Placeholder 12"/>
          <p:cNvSpPr txBox="1"/>
          <p:nvPr/>
        </p:nvSpPr>
        <p:spPr>
          <a:xfrm>
            <a:off x="3598762" y="5183757"/>
            <a:ext cx="2368550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点击输入本栏的具体文字简明扼要的说明分项内容。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 Placeholder 12"/>
          <p:cNvSpPr txBox="1"/>
          <p:nvPr/>
        </p:nvSpPr>
        <p:spPr>
          <a:xfrm>
            <a:off x="7865962" y="4729732"/>
            <a:ext cx="2613025" cy="382588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 Placeholder 12"/>
          <p:cNvSpPr txBox="1"/>
          <p:nvPr/>
        </p:nvSpPr>
        <p:spPr>
          <a:xfrm>
            <a:off x="7851675" y="5226620"/>
            <a:ext cx="2368550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点击输入本栏的具体文字简明扼要的说明分项内容。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35"/>
          <p:cNvGrpSpPr/>
          <p:nvPr/>
        </p:nvGrpSpPr>
        <p:grpSpPr bwMode="auto">
          <a:xfrm>
            <a:off x="425776" y="852172"/>
            <a:ext cx="2950845" cy="707886"/>
            <a:chOff x="1484233" y="3672737"/>
            <a:chExt cx="2951996" cy="707870"/>
          </a:xfrm>
        </p:grpSpPr>
        <p:sp>
          <p:nvSpPr>
            <p:cNvPr id="75" name="文本框 74"/>
            <p:cNvSpPr txBox="1"/>
            <p:nvPr/>
          </p:nvSpPr>
          <p:spPr>
            <a:xfrm>
              <a:off x="1484233" y="3672737"/>
              <a:ext cx="774873" cy="7078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hangingPunct="1">
                <a:spcAft>
                  <a:spcPts val="600"/>
                </a:spcAft>
                <a:defRPr/>
              </a:pPr>
              <a:r>
                <a:rPr lang="en-US" altLang="zh-CN" sz="4000" spc="3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02</a:t>
              </a:r>
              <a:endParaRPr lang="zh-CN" altLang="en-US" sz="4000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714073" y="3832753"/>
              <a:ext cx="1722156" cy="298443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5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绍介能功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01498" y="766670"/>
            <a:ext cx="1729140" cy="2232060"/>
            <a:chOff x="2143613" y="-1820752"/>
            <a:chExt cx="1729140" cy="223206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6492">
              <a:off x="2143613" y="-1820752"/>
              <a:ext cx="1729140" cy="2232060"/>
            </a:xfrm>
            <a:prstGeom prst="rect">
              <a:avLst/>
            </a:prstGeom>
          </p:spPr>
        </p:pic>
        <p:grpSp>
          <p:nvGrpSpPr>
            <p:cNvPr id="37" name="组合 83"/>
            <p:cNvGrpSpPr/>
            <p:nvPr/>
          </p:nvGrpSpPr>
          <p:grpSpPr bwMode="auto">
            <a:xfrm rot="21396492">
              <a:off x="2318977" y="-704739"/>
              <a:ext cx="921908" cy="905492"/>
              <a:chOff x="6634712" y="1687145"/>
              <a:chExt cx="4267148" cy="4268943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6634712" y="1687145"/>
                <a:ext cx="4267148" cy="4268943"/>
              </a:xfrm>
              <a:prstGeom prst="ellipse">
                <a:avLst/>
              </a:prstGeom>
              <a:solidFill>
                <a:srgbClr val="E8DF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6768440" y="1820259"/>
                <a:ext cx="3999693" cy="4002718"/>
              </a:xfrm>
              <a:prstGeom prst="ellipse">
                <a:avLst/>
              </a:prstGeom>
              <a:noFill/>
              <a:ln w="9525">
                <a:solidFill>
                  <a:srgbClr val="3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6868737" y="1922417"/>
                <a:ext cx="3799100" cy="3798401"/>
              </a:xfrm>
              <a:prstGeom prst="ellipse">
                <a:avLst/>
              </a:prstGeom>
              <a:noFill/>
              <a:ln w="19050">
                <a:solidFill>
                  <a:srgbClr val="3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41" name="Text Placeholder 12"/>
            <p:cNvSpPr txBox="1"/>
            <p:nvPr/>
          </p:nvSpPr>
          <p:spPr bwMode="auto">
            <a:xfrm rot="21396492">
              <a:off x="2674179" y="-566274"/>
              <a:ext cx="422275" cy="788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b="1" dirty="0">
                  <a:solidFill>
                    <a:srgbClr val="322616"/>
                  </a:solidFill>
                  <a:ea typeface="微软雅黑" panose="020B0503020204020204" pitchFamily="34" charset="-122"/>
                </a:rPr>
                <a:t>1</a:t>
              </a:r>
              <a:endParaRPr lang="en-GB" altLang="zh-CN" sz="3000" b="1" dirty="0">
                <a:solidFill>
                  <a:srgbClr val="322616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89431" y="1411533"/>
            <a:ext cx="2237030" cy="1440514"/>
            <a:chOff x="3012313" y="426849"/>
            <a:chExt cx="2237030" cy="1440514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75682" flipH="1">
              <a:off x="3466664" y="-27502"/>
              <a:ext cx="1328328" cy="2237030"/>
            </a:xfrm>
            <a:prstGeom prst="rect">
              <a:avLst/>
            </a:prstGeom>
          </p:spPr>
        </p:pic>
        <p:grpSp>
          <p:nvGrpSpPr>
            <p:cNvPr id="3" name="组合 2"/>
            <p:cNvGrpSpPr/>
            <p:nvPr/>
          </p:nvGrpSpPr>
          <p:grpSpPr>
            <a:xfrm>
              <a:off x="4130829" y="922184"/>
              <a:ext cx="921908" cy="945179"/>
              <a:chOff x="4130829" y="922184"/>
              <a:chExt cx="921908" cy="945179"/>
            </a:xfrm>
          </p:grpSpPr>
          <p:grpSp>
            <p:nvGrpSpPr>
              <p:cNvPr id="24" name="组合 83"/>
              <p:cNvGrpSpPr/>
              <p:nvPr/>
            </p:nvGrpSpPr>
            <p:grpSpPr bwMode="auto">
              <a:xfrm>
                <a:off x="4130829" y="922184"/>
                <a:ext cx="921908" cy="905492"/>
                <a:chOff x="6634712" y="1687145"/>
                <a:chExt cx="4267148" cy="4268943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6634712" y="1687145"/>
                  <a:ext cx="4267148" cy="4268943"/>
                </a:xfrm>
                <a:prstGeom prst="ellipse">
                  <a:avLst/>
                </a:prstGeom>
                <a:solidFill>
                  <a:srgbClr val="E8DF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6768440" y="1820259"/>
                  <a:ext cx="3999693" cy="4002718"/>
                </a:xfrm>
                <a:prstGeom prst="ellipse">
                  <a:avLst/>
                </a:prstGeom>
                <a:noFill/>
                <a:ln w="9525">
                  <a:solidFill>
                    <a:srgbClr val="34476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6868737" y="1922417"/>
                  <a:ext cx="3799100" cy="3798401"/>
                </a:xfrm>
                <a:prstGeom prst="ellipse">
                  <a:avLst/>
                </a:prstGeom>
                <a:noFill/>
                <a:ln w="19050">
                  <a:solidFill>
                    <a:srgbClr val="34476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42" name="Text Placeholder 12"/>
              <p:cNvSpPr txBox="1"/>
              <p:nvPr/>
            </p:nvSpPr>
            <p:spPr bwMode="auto">
              <a:xfrm>
                <a:off x="4489726" y="1079963"/>
                <a:ext cx="422275" cy="787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60972" rIns="0" bIns="60972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1pPr>
                <a:lvl2pPr marL="3429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2pPr>
                <a:lvl3pPr marL="6858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3pPr>
                <a:lvl4pPr marL="10287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4pPr>
                <a:lvl5pPr marL="1371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5pPr>
                <a:lvl6pPr marL="18288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6pPr>
                <a:lvl7pPr marL="22860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7pPr>
                <a:lvl8pPr marL="2743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8pPr>
                <a:lvl9pPr marL="32004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000" b="1" dirty="0">
                    <a:solidFill>
                      <a:srgbClr val="322616"/>
                    </a:solidFill>
                    <a:ea typeface="微软雅黑" panose="020B0503020204020204" pitchFamily="34" charset="-122"/>
                  </a:rPr>
                  <a:t>2</a:t>
                </a:r>
                <a:endParaRPr lang="en-GB" altLang="zh-CN" sz="3000" b="1" dirty="0">
                  <a:solidFill>
                    <a:srgbClr val="322616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2432266" y="3883133"/>
            <a:ext cx="1115701" cy="1722735"/>
            <a:chOff x="6393193" y="-1466997"/>
            <a:chExt cx="1115701" cy="172273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1909">
              <a:off x="6393193" y="-1466997"/>
              <a:ext cx="1115701" cy="1506733"/>
            </a:xfrm>
            <a:prstGeom prst="rect">
              <a:avLst/>
            </a:prstGeom>
          </p:spPr>
        </p:pic>
        <p:grpSp>
          <p:nvGrpSpPr>
            <p:cNvPr id="28" name="组合 83"/>
            <p:cNvGrpSpPr/>
            <p:nvPr/>
          </p:nvGrpSpPr>
          <p:grpSpPr bwMode="auto">
            <a:xfrm>
              <a:off x="6576468" y="-704739"/>
              <a:ext cx="921908" cy="905492"/>
              <a:chOff x="6634712" y="1687145"/>
              <a:chExt cx="4267148" cy="426894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6634712" y="1687145"/>
                <a:ext cx="4267148" cy="4268943"/>
              </a:xfrm>
              <a:prstGeom prst="ellipse">
                <a:avLst/>
              </a:prstGeom>
              <a:solidFill>
                <a:srgbClr val="E8DF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6768440" y="1820259"/>
                <a:ext cx="3999693" cy="4002718"/>
              </a:xfrm>
              <a:prstGeom prst="ellipse">
                <a:avLst/>
              </a:prstGeom>
              <a:noFill/>
              <a:ln w="9525">
                <a:solidFill>
                  <a:srgbClr val="3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868737" y="1922417"/>
                <a:ext cx="3799100" cy="3798401"/>
              </a:xfrm>
              <a:prstGeom prst="ellipse">
                <a:avLst/>
              </a:prstGeom>
              <a:noFill/>
              <a:ln w="19050">
                <a:solidFill>
                  <a:srgbClr val="3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43" name="Text Placeholder 12"/>
            <p:cNvSpPr txBox="1"/>
            <p:nvPr/>
          </p:nvSpPr>
          <p:spPr bwMode="auto">
            <a:xfrm>
              <a:off x="6951043" y="-533250"/>
              <a:ext cx="420688" cy="78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b="1" dirty="0">
                  <a:solidFill>
                    <a:srgbClr val="322616"/>
                  </a:solidFill>
                  <a:ea typeface="微软雅黑" panose="020B0503020204020204" pitchFamily="34" charset="-122"/>
                </a:rPr>
                <a:t>3</a:t>
              </a:r>
              <a:endParaRPr lang="en-GB" altLang="zh-CN" sz="3000" b="1" dirty="0">
                <a:solidFill>
                  <a:srgbClr val="322616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92481" y="4022408"/>
            <a:ext cx="1719027" cy="1589191"/>
            <a:chOff x="8626019" y="247194"/>
            <a:chExt cx="1719027" cy="1589191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97027">
              <a:off x="8924752" y="-51539"/>
              <a:ext cx="1121561" cy="1719027"/>
            </a:xfrm>
            <a:prstGeom prst="rect">
              <a:avLst/>
            </a:prstGeom>
          </p:spPr>
        </p:pic>
        <p:grpSp>
          <p:nvGrpSpPr>
            <p:cNvPr id="32" name="组合 83"/>
            <p:cNvGrpSpPr/>
            <p:nvPr/>
          </p:nvGrpSpPr>
          <p:grpSpPr bwMode="auto">
            <a:xfrm>
              <a:off x="9050947" y="872281"/>
              <a:ext cx="921908" cy="905492"/>
              <a:chOff x="6634712" y="1687145"/>
              <a:chExt cx="4267148" cy="426894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634712" y="1687145"/>
                <a:ext cx="4267148" cy="4268943"/>
              </a:xfrm>
              <a:prstGeom prst="ellipse">
                <a:avLst/>
              </a:prstGeom>
              <a:solidFill>
                <a:srgbClr val="E8DF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6768440" y="1820259"/>
                <a:ext cx="3999693" cy="4002718"/>
              </a:xfrm>
              <a:prstGeom prst="ellipse">
                <a:avLst/>
              </a:prstGeom>
              <a:noFill/>
              <a:ln w="9525">
                <a:solidFill>
                  <a:srgbClr val="3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6868737" y="1922417"/>
                <a:ext cx="3799100" cy="3798401"/>
              </a:xfrm>
              <a:prstGeom prst="ellipse">
                <a:avLst/>
              </a:prstGeom>
              <a:noFill/>
              <a:ln w="19050">
                <a:solidFill>
                  <a:srgbClr val="3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44" name="Text Placeholder 12"/>
            <p:cNvSpPr txBox="1"/>
            <p:nvPr/>
          </p:nvSpPr>
          <p:spPr bwMode="auto">
            <a:xfrm>
              <a:off x="9384906" y="1048985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b="1" dirty="0">
                  <a:solidFill>
                    <a:srgbClr val="322616"/>
                  </a:solidFill>
                  <a:ea typeface="微软雅黑" panose="020B0503020204020204" pitchFamily="34" charset="-122"/>
                </a:rPr>
                <a:t>4</a:t>
              </a:r>
              <a:endParaRPr lang="en-GB" altLang="zh-CN" sz="3000" b="1" dirty="0">
                <a:solidFill>
                  <a:srgbClr val="322616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3" y="116840"/>
            <a:ext cx="12182534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73480" y="5251450"/>
            <a:ext cx="355854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/>
              <a:t>       </a:t>
            </a:r>
            <a:r>
              <a:rPr lang="zh-CN" altLang="en-US"/>
              <a:t>查询图书信息函数</a:t>
            </a:r>
          </a:p>
          <a:p>
            <a:pPr>
              <a:lnSpc>
                <a:spcPct val="100000"/>
              </a:lnSpc>
            </a:pPr>
            <a:r>
              <a:rPr lang="zh-CN" altLang="en-US"/>
              <a:t>       按照书名或者作者，遍历图书链表，进行查询操作。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758190" y="305435"/>
            <a:ext cx="3989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02 </a:t>
            </a:r>
            <a:r>
              <a:rPr lang="zh-CN" altLang="en-US" sz="48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功能介绍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405120" y="5226685"/>
            <a:ext cx="35725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删除图书信息函数</a:t>
            </a:r>
          </a:p>
          <a:p>
            <a:pPr algn="l"/>
            <a:r>
              <a:rPr lang="zh-CN" altLang="en-US"/>
              <a:t>       遍历图书链表，将链表中与用户输入的需删除的图书进行匹配，完成删除操作。</a:t>
            </a:r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80" y="1310640"/>
            <a:ext cx="4742815" cy="3581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80" y="1835785"/>
            <a:ext cx="4381500" cy="15011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780" y="3420745"/>
            <a:ext cx="4381500" cy="16916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5120" y="1835785"/>
            <a:ext cx="4599305" cy="3275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" y="0"/>
            <a:ext cx="12182534" cy="6858000"/>
          </a:xfrm>
          <a:prstGeom prst="rect">
            <a:avLst/>
          </a:prstGeom>
        </p:spPr>
      </p:pic>
      <p:sp>
        <p:nvSpPr>
          <p:cNvPr id="63" name="Text Placeholder 12"/>
          <p:cNvSpPr txBox="1"/>
          <p:nvPr/>
        </p:nvSpPr>
        <p:spPr>
          <a:xfrm>
            <a:off x="3652737" y="1962720"/>
            <a:ext cx="2613025" cy="382587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 Placeholder 12"/>
          <p:cNvSpPr txBox="1"/>
          <p:nvPr/>
        </p:nvSpPr>
        <p:spPr>
          <a:xfrm>
            <a:off x="3638450" y="2461195"/>
            <a:ext cx="2368550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点击输入本栏的具体文字简明扼要的说明分项内容。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 Placeholder 12"/>
          <p:cNvSpPr txBox="1"/>
          <p:nvPr/>
        </p:nvSpPr>
        <p:spPr>
          <a:xfrm>
            <a:off x="7905650" y="2007170"/>
            <a:ext cx="2613025" cy="382587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Placeholder 12"/>
          <p:cNvSpPr txBox="1"/>
          <p:nvPr/>
        </p:nvSpPr>
        <p:spPr>
          <a:xfrm>
            <a:off x="7891362" y="2504057"/>
            <a:ext cx="2368550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点击输入本栏的具体文字简明扼要的说明分项内容。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Placeholder 12"/>
          <p:cNvSpPr txBox="1"/>
          <p:nvPr/>
        </p:nvSpPr>
        <p:spPr>
          <a:xfrm>
            <a:off x="3613050" y="4685282"/>
            <a:ext cx="2613025" cy="382588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 Placeholder 12"/>
          <p:cNvSpPr txBox="1"/>
          <p:nvPr/>
        </p:nvSpPr>
        <p:spPr>
          <a:xfrm>
            <a:off x="3598762" y="5183757"/>
            <a:ext cx="2368550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点击输入本栏的具体文字简明扼要的说明分项内容。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 Placeholder 12"/>
          <p:cNvSpPr txBox="1"/>
          <p:nvPr/>
        </p:nvSpPr>
        <p:spPr>
          <a:xfrm>
            <a:off x="7865962" y="4729732"/>
            <a:ext cx="2613025" cy="382588"/>
          </a:xfrm>
          <a:prstGeom prst="rect">
            <a:avLst/>
          </a:prstGeom>
        </p:spPr>
        <p:txBody>
          <a:bodyPr lIns="0" tIns="60972" rIns="0" bIns="60972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 Placeholder 12"/>
          <p:cNvSpPr txBox="1"/>
          <p:nvPr/>
        </p:nvSpPr>
        <p:spPr>
          <a:xfrm>
            <a:off x="7851675" y="5226620"/>
            <a:ext cx="2368550" cy="16510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点击输入本栏的具体文字简明扼要的说明分项内容。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35"/>
          <p:cNvGrpSpPr/>
          <p:nvPr/>
        </p:nvGrpSpPr>
        <p:grpSpPr bwMode="auto">
          <a:xfrm>
            <a:off x="425776" y="852172"/>
            <a:ext cx="2950845" cy="707886"/>
            <a:chOff x="1484233" y="3672737"/>
            <a:chExt cx="2951996" cy="707870"/>
          </a:xfrm>
        </p:grpSpPr>
        <p:sp>
          <p:nvSpPr>
            <p:cNvPr id="75" name="文本框 74"/>
            <p:cNvSpPr txBox="1"/>
            <p:nvPr/>
          </p:nvSpPr>
          <p:spPr>
            <a:xfrm>
              <a:off x="1484233" y="3672737"/>
              <a:ext cx="774873" cy="7078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hangingPunct="1">
                <a:spcAft>
                  <a:spcPts val="600"/>
                </a:spcAft>
                <a:defRPr/>
              </a:pPr>
              <a:r>
                <a:rPr lang="en-US" altLang="zh-CN" sz="4000" spc="3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02</a:t>
              </a:r>
              <a:endParaRPr lang="zh-CN" altLang="en-US" sz="4000" spc="3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714073" y="3832753"/>
              <a:ext cx="1722156" cy="298443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500" dirty="0">
                  <a:solidFill>
                    <a:srgbClr val="322616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+mn-lt"/>
                </a:rPr>
                <a:t>绍介能功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01498" y="766670"/>
            <a:ext cx="1729140" cy="2232060"/>
            <a:chOff x="2143613" y="-1820752"/>
            <a:chExt cx="1729140" cy="223206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6492">
              <a:off x="2143613" y="-1820752"/>
              <a:ext cx="1729140" cy="2232060"/>
            </a:xfrm>
            <a:prstGeom prst="rect">
              <a:avLst/>
            </a:prstGeom>
          </p:spPr>
        </p:pic>
        <p:grpSp>
          <p:nvGrpSpPr>
            <p:cNvPr id="37" name="组合 83"/>
            <p:cNvGrpSpPr/>
            <p:nvPr/>
          </p:nvGrpSpPr>
          <p:grpSpPr bwMode="auto">
            <a:xfrm rot="21396492">
              <a:off x="2318977" y="-704739"/>
              <a:ext cx="921908" cy="905492"/>
              <a:chOff x="6634712" y="1687145"/>
              <a:chExt cx="4267148" cy="4268943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6634712" y="1687145"/>
                <a:ext cx="4267148" cy="4268943"/>
              </a:xfrm>
              <a:prstGeom prst="ellipse">
                <a:avLst/>
              </a:prstGeom>
              <a:solidFill>
                <a:srgbClr val="E8DF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6768440" y="1820259"/>
                <a:ext cx="3999693" cy="4002718"/>
              </a:xfrm>
              <a:prstGeom prst="ellipse">
                <a:avLst/>
              </a:prstGeom>
              <a:noFill/>
              <a:ln w="9525">
                <a:solidFill>
                  <a:srgbClr val="3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6868737" y="1922417"/>
                <a:ext cx="3799100" cy="3798401"/>
              </a:xfrm>
              <a:prstGeom prst="ellipse">
                <a:avLst/>
              </a:prstGeom>
              <a:noFill/>
              <a:ln w="19050">
                <a:solidFill>
                  <a:srgbClr val="3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41" name="Text Placeholder 12"/>
            <p:cNvSpPr txBox="1"/>
            <p:nvPr/>
          </p:nvSpPr>
          <p:spPr bwMode="auto">
            <a:xfrm rot="21396492">
              <a:off x="2674179" y="-566274"/>
              <a:ext cx="422275" cy="788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b="1" dirty="0">
                  <a:solidFill>
                    <a:srgbClr val="322616"/>
                  </a:solidFill>
                  <a:ea typeface="微软雅黑" panose="020B0503020204020204" pitchFamily="34" charset="-122"/>
                </a:rPr>
                <a:t>1</a:t>
              </a:r>
              <a:endParaRPr lang="en-GB" altLang="zh-CN" sz="3000" b="1" dirty="0">
                <a:solidFill>
                  <a:srgbClr val="322616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89431" y="1411533"/>
            <a:ext cx="2237030" cy="1440514"/>
            <a:chOff x="3012313" y="426849"/>
            <a:chExt cx="2237030" cy="1440514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75682" flipH="1">
              <a:off x="3466664" y="-27502"/>
              <a:ext cx="1328328" cy="2237030"/>
            </a:xfrm>
            <a:prstGeom prst="rect">
              <a:avLst/>
            </a:prstGeom>
          </p:spPr>
        </p:pic>
        <p:grpSp>
          <p:nvGrpSpPr>
            <p:cNvPr id="3" name="组合 2"/>
            <p:cNvGrpSpPr/>
            <p:nvPr/>
          </p:nvGrpSpPr>
          <p:grpSpPr>
            <a:xfrm>
              <a:off x="4130829" y="922184"/>
              <a:ext cx="921908" cy="945179"/>
              <a:chOff x="4130829" y="922184"/>
              <a:chExt cx="921908" cy="945179"/>
            </a:xfrm>
          </p:grpSpPr>
          <p:grpSp>
            <p:nvGrpSpPr>
              <p:cNvPr id="24" name="组合 83"/>
              <p:cNvGrpSpPr/>
              <p:nvPr/>
            </p:nvGrpSpPr>
            <p:grpSpPr bwMode="auto">
              <a:xfrm>
                <a:off x="4130829" y="922184"/>
                <a:ext cx="921908" cy="905492"/>
                <a:chOff x="6634712" y="1687145"/>
                <a:chExt cx="4267148" cy="4268943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6634712" y="1687145"/>
                  <a:ext cx="4267148" cy="4268943"/>
                </a:xfrm>
                <a:prstGeom prst="ellipse">
                  <a:avLst/>
                </a:prstGeom>
                <a:solidFill>
                  <a:srgbClr val="E8DF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6768440" y="1820259"/>
                  <a:ext cx="3999693" cy="4002718"/>
                </a:xfrm>
                <a:prstGeom prst="ellipse">
                  <a:avLst/>
                </a:prstGeom>
                <a:noFill/>
                <a:ln w="9525">
                  <a:solidFill>
                    <a:srgbClr val="34476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6868737" y="1922417"/>
                  <a:ext cx="3799100" cy="3798401"/>
                </a:xfrm>
                <a:prstGeom prst="ellipse">
                  <a:avLst/>
                </a:prstGeom>
                <a:noFill/>
                <a:ln w="19050">
                  <a:solidFill>
                    <a:srgbClr val="34476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42" name="Text Placeholder 12"/>
              <p:cNvSpPr txBox="1"/>
              <p:nvPr/>
            </p:nvSpPr>
            <p:spPr bwMode="auto">
              <a:xfrm>
                <a:off x="4489726" y="1079963"/>
                <a:ext cx="422275" cy="787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60972" rIns="0" bIns="60972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1pPr>
                <a:lvl2pPr marL="3429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2pPr>
                <a:lvl3pPr marL="6858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3pPr>
                <a:lvl4pPr marL="10287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4pPr>
                <a:lvl5pPr marL="1371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5pPr>
                <a:lvl6pPr marL="18288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6pPr>
                <a:lvl7pPr marL="22860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7pPr>
                <a:lvl8pPr marL="2743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8pPr>
                <a:lvl9pPr marL="32004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Microsoft YaHei UI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r>
                  <a:rPr lang="en-US" altLang="zh-CN" sz="3000" b="1" dirty="0">
                    <a:solidFill>
                      <a:srgbClr val="322616"/>
                    </a:solidFill>
                    <a:ea typeface="微软雅黑" panose="020B0503020204020204" pitchFamily="34" charset="-122"/>
                  </a:rPr>
                  <a:t>2</a:t>
                </a:r>
                <a:endParaRPr lang="en-GB" altLang="zh-CN" sz="3000" b="1" dirty="0">
                  <a:solidFill>
                    <a:srgbClr val="322616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2432266" y="3883133"/>
            <a:ext cx="1115701" cy="1722735"/>
            <a:chOff x="6393193" y="-1466997"/>
            <a:chExt cx="1115701" cy="172273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1909">
              <a:off x="6393193" y="-1466997"/>
              <a:ext cx="1115701" cy="1506733"/>
            </a:xfrm>
            <a:prstGeom prst="rect">
              <a:avLst/>
            </a:prstGeom>
          </p:spPr>
        </p:pic>
        <p:grpSp>
          <p:nvGrpSpPr>
            <p:cNvPr id="28" name="组合 83"/>
            <p:cNvGrpSpPr/>
            <p:nvPr/>
          </p:nvGrpSpPr>
          <p:grpSpPr bwMode="auto">
            <a:xfrm>
              <a:off x="6576468" y="-704739"/>
              <a:ext cx="921908" cy="905492"/>
              <a:chOff x="6634712" y="1687145"/>
              <a:chExt cx="4267148" cy="426894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6634712" y="1687145"/>
                <a:ext cx="4267148" cy="4268943"/>
              </a:xfrm>
              <a:prstGeom prst="ellipse">
                <a:avLst/>
              </a:prstGeom>
              <a:solidFill>
                <a:srgbClr val="E8DF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6768440" y="1820259"/>
                <a:ext cx="3999693" cy="4002718"/>
              </a:xfrm>
              <a:prstGeom prst="ellipse">
                <a:avLst/>
              </a:prstGeom>
              <a:noFill/>
              <a:ln w="9525">
                <a:solidFill>
                  <a:srgbClr val="3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868737" y="1922417"/>
                <a:ext cx="3799100" cy="3798401"/>
              </a:xfrm>
              <a:prstGeom prst="ellipse">
                <a:avLst/>
              </a:prstGeom>
              <a:noFill/>
              <a:ln w="19050">
                <a:solidFill>
                  <a:srgbClr val="3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43" name="Text Placeholder 12"/>
            <p:cNvSpPr txBox="1"/>
            <p:nvPr/>
          </p:nvSpPr>
          <p:spPr bwMode="auto">
            <a:xfrm>
              <a:off x="6951043" y="-533250"/>
              <a:ext cx="420688" cy="78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b="1" dirty="0">
                  <a:solidFill>
                    <a:srgbClr val="322616"/>
                  </a:solidFill>
                  <a:ea typeface="微软雅黑" panose="020B0503020204020204" pitchFamily="34" charset="-122"/>
                </a:rPr>
                <a:t>3</a:t>
              </a:r>
              <a:endParaRPr lang="en-GB" altLang="zh-CN" sz="3000" b="1" dirty="0">
                <a:solidFill>
                  <a:srgbClr val="322616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92481" y="4022408"/>
            <a:ext cx="1719027" cy="1589191"/>
            <a:chOff x="8626019" y="247194"/>
            <a:chExt cx="1719027" cy="1589191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97027">
              <a:off x="8924752" y="-51539"/>
              <a:ext cx="1121561" cy="1719027"/>
            </a:xfrm>
            <a:prstGeom prst="rect">
              <a:avLst/>
            </a:prstGeom>
          </p:spPr>
        </p:pic>
        <p:grpSp>
          <p:nvGrpSpPr>
            <p:cNvPr id="32" name="组合 83"/>
            <p:cNvGrpSpPr/>
            <p:nvPr/>
          </p:nvGrpSpPr>
          <p:grpSpPr bwMode="auto">
            <a:xfrm>
              <a:off x="9050947" y="872281"/>
              <a:ext cx="921908" cy="905492"/>
              <a:chOff x="6634712" y="1687145"/>
              <a:chExt cx="4267148" cy="426894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634712" y="1687145"/>
                <a:ext cx="4267148" cy="4268943"/>
              </a:xfrm>
              <a:prstGeom prst="ellipse">
                <a:avLst/>
              </a:prstGeom>
              <a:solidFill>
                <a:srgbClr val="E8DF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6768440" y="1820259"/>
                <a:ext cx="3999693" cy="4002718"/>
              </a:xfrm>
              <a:prstGeom prst="ellipse">
                <a:avLst/>
              </a:prstGeom>
              <a:noFill/>
              <a:ln w="9525">
                <a:solidFill>
                  <a:srgbClr val="3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6868737" y="1922417"/>
                <a:ext cx="3799100" cy="3798401"/>
              </a:xfrm>
              <a:prstGeom prst="ellipse">
                <a:avLst/>
              </a:prstGeom>
              <a:noFill/>
              <a:ln w="19050">
                <a:solidFill>
                  <a:srgbClr val="3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44" name="Text Placeholder 12"/>
            <p:cNvSpPr txBox="1"/>
            <p:nvPr/>
          </p:nvSpPr>
          <p:spPr bwMode="auto">
            <a:xfrm>
              <a:off x="9384906" y="1048985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b="1" dirty="0">
                  <a:solidFill>
                    <a:srgbClr val="322616"/>
                  </a:solidFill>
                  <a:ea typeface="微软雅黑" panose="020B0503020204020204" pitchFamily="34" charset="-122"/>
                </a:rPr>
                <a:t>4</a:t>
              </a:r>
              <a:endParaRPr lang="en-GB" altLang="zh-CN" sz="3000" b="1" dirty="0">
                <a:solidFill>
                  <a:srgbClr val="322616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3" y="116840"/>
            <a:ext cx="12182534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34760" y="4347845"/>
            <a:ext cx="3558540" cy="145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/>
              <a:t>       </a:t>
            </a:r>
            <a:r>
              <a:rPr lang="zh-CN" altLang="en-US"/>
              <a:t>更新图书信息函数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遍历图书链表找到需要更新的图书、确认是否更新、输入更新后信息</a:t>
            </a:r>
            <a:r>
              <a:rPr lang="en-US" altLang="zh-CN"/>
              <a:t>......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8190" y="305435"/>
            <a:ext cx="3989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02 </a:t>
            </a:r>
            <a:r>
              <a:rPr lang="zh-CN" altLang="en-US" sz="4800" dirty="0">
                <a:solidFill>
                  <a:srgbClr val="322616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功能介绍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405120" y="5226685"/>
            <a:ext cx="3572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460" y="1560195"/>
            <a:ext cx="5501640" cy="4244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theme/theme1.xml><?xml version="1.0" encoding="utf-8"?>
<a:theme xmlns:a="http://schemas.openxmlformats.org/drawingml/2006/main" name="Office 主题">
  <a:themeElements>
    <a:clrScheme name="0000000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22561E"/>
      </a:accent1>
      <a:accent2>
        <a:srgbClr val="3E7229"/>
      </a:accent2>
      <a:accent3>
        <a:srgbClr val="5A8E34"/>
      </a:accent3>
      <a:accent4>
        <a:srgbClr val="76AA3F"/>
      </a:accent4>
      <a:accent5>
        <a:srgbClr val="92C74B"/>
      </a:accent5>
      <a:accent6>
        <a:srgbClr val="3F3F3F"/>
      </a:accent6>
      <a:hlink>
        <a:srgbClr val="F59E00"/>
      </a:hlink>
      <a:folHlink>
        <a:srgbClr val="B2B2B2"/>
      </a:folHlink>
    </a:clrScheme>
    <a:fontScheme name="微软雅黑">
      <a:majorFont>
        <a:latin typeface="微软雅黑"/>
        <a:ea typeface="Microsoft YaHei UI"/>
        <a:cs typeface=""/>
      </a:majorFont>
      <a:minorFont>
        <a:latin typeface="微软雅黑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PresentationFormat>宽屏</PresentationFormat>
  <Paragraphs>153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方正姚体</vt:lpstr>
      <vt:lpstr>腾祥相思简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2015-12-24T07:33:00Z</dcterms:created>
  <dcterms:modified xsi:type="dcterms:W3CDTF">2021-01-05T17:22:25Z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