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57" r:id="rId5"/>
    <p:sldId id="258" r:id="rId6"/>
    <p:sldId id="262" r:id="rId7"/>
    <p:sldId id="266" r:id="rId8"/>
    <p:sldId id="264" r:id="rId9"/>
    <p:sldId id="259" r:id="rId10"/>
    <p:sldId id="261" r:id="rId11"/>
    <p:sldId id="260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19F"/>
    <a:srgbClr val="CDCEE8"/>
    <a:srgbClr val="EEECF2"/>
    <a:srgbClr val="401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" name="梯形 70"/>
          <p:cNvSpPr/>
          <p:nvPr/>
        </p:nvSpPr>
        <p:spPr>
          <a:xfrm flipV="1">
            <a:off x="8928100" y="1513205"/>
            <a:ext cx="1543050" cy="4926330"/>
          </a:xfrm>
          <a:prstGeom prst="trapezoi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肘形连接符 30"/>
          <p:cNvCxnSpPr>
            <a:stCxn id="29" idx="0"/>
            <a:endCxn id="34" idx="2"/>
          </p:cNvCxnSpPr>
          <p:nvPr/>
        </p:nvCxnSpPr>
        <p:spPr>
          <a:xfrm rot="16200000" flipV="1">
            <a:off x="3176588" y="3137853"/>
            <a:ext cx="430530" cy="3709035"/>
          </a:xfrm>
          <a:prstGeom prst="bentConnector3">
            <a:avLst>
              <a:gd name="adj1" fmla="val 50074"/>
            </a:avLst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51" idx="0"/>
            <a:endCxn id="44" idx="2"/>
          </p:cNvCxnSpPr>
          <p:nvPr/>
        </p:nvCxnSpPr>
        <p:spPr>
          <a:xfrm rot="16200000" flipV="1">
            <a:off x="2925445" y="810895"/>
            <a:ext cx="430530" cy="4534535"/>
          </a:xfrm>
          <a:prstGeom prst="bentConnector3">
            <a:avLst>
              <a:gd name="adj1" fmla="val 50074"/>
            </a:avLst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梯形 55"/>
          <p:cNvSpPr/>
          <p:nvPr/>
        </p:nvSpPr>
        <p:spPr>
          <a:xfrm flipV="1">
            <a:off x="3201670" y="1483360"/>
            <a:ext cx="1543050" cy="4926330"/>
          </a:xfrm>
          <a:prstGeom prst="trapezoi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97405" y="5791835"/>
            <a:ext cx="445135" cy="533400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10"/>
          <p:cNvPicPr/>
          <p:nvPr/>
        </p:nvPicPr>
        <p:blipFill>
          <a:blip r:embed="rId1"/>
          <a:stretch>
            <a:fillRect/>
          </a:stretch>
        </p:blipFill>
        <p:spPr>
          <a:xfrm>
            <a:off x="2737485" y="5776595"/>
            <a:ext cx="445135" cy="533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0600" y="3761105"/>
            <a:ext cx="720090" cy="899795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7405" y="3877945"/>
            <a:ext cx="720090" cy="8997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1605" y="1371600"/>
            <a:ext cx="1080135" cy="1350010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0690" y="1512570"/>
            <a:ext cx="1080135" cy="135001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3768090" y="5776595"/>
            <a:ext cx="554990" cy="457200"/>
            <a:chOff x="5674" y="8884"/>
            <a:chExt cx="874" cy="720"/>
          </a:xfrm>
        </p:grpSpPr>
        <p:sp>
          <p:nvSpPr>
            <p:cNvPr id="15" name="圆角矩形 14"/>
            <p:cNvSpPr/>
            <p:nvPr/>
          </p:nvSpPr>
          <p:spPr>
            <a:xfrm>
              <a:off x="5688" y="8884"/>
              <a:ext cx="720" cy="72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674" y="8908"/>
              <a:ext cx="8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G</a:t>
              </a:r>
              <a:r>
                <a:rPr lang="en-US" altLang="zh-CN" sz="2000" baseline="-25000">
                  <a:latin typeface="Times New Roman" panose="02020603050405020304" charset="0"/>
                  <a:cs typeface="Times New Roman" panose="02020603050405020304" charset="0"/>
                </a:rPr>
                <a:t>N</a:t>
              </a:r>
              <a:endParaRPr lang="en-US" altLang="zh-CN" sz="20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618230" y="3969385"/>
            <a:ext cx="730250" cy="715010"/>
            <a:chOff x="5513" y="6460"/>
            <a:chExt cx="1150" cy="1126"/>
          </a:xfrm>
        </p:grpSpPr>
        <p:sp>
          <p:nvSpPr>
            <p:cNvPr id="16" name="圆角矩形 15"/>
            <p:cNvSpPr/>
            <p:nvPr/>
          </p:nvSpPr>
          <p:spPr>
            <a:xfrm>
              <a:off x="5513" y="6460"/>
              <a:ext cx="1070" cy="112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569" y="6694"/>
              <a:ext cx="109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G</a:t>
              </a:r>
              <a:r>
                <a:rPr lang="en-US" altLang="zh-CN" sz="2000" baseline="-25000">
                  <a:latin typeface="Times New Roman" panose="02020603050405020304" charset="0"/>
                  <a:cs typeface="Times New Roman" panose="02020603050405020304" charset="0"/>
                </a:rPr>
                <a:t>N-1</a:t>
              </a:r>
              <a:endParaRPr lang="en-US" altLang="zh-CN" sz="20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08375" y="1656080"/>
            <a:ext cx="1023620" cy="970280"/>
            <a:chOff x="5096" y="2017"/>
            <a:chExt cx="1660" cy="1682"/>
          </a:xfrm>
        </p:grpSpPr>
        <p:sp>
          <p:nvSpPr>
            <p:cNvPr id="17" name="圆角矩形 16"/>
            <p:cNvSpPr/>
            <p:nvPr/>
          </p:nvSpPr>
          <p:spPr>
            <a:xfrm>
              <a:off x="5096" y="2017"/>
              <a:ext cx="1660" cy="168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592" y="2502"/>
              <a:ext cx="912" cy="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G</a:t>
              </a:r>
              <a:r>
                <a:rPr lang="en-US" altLang="zh-CN" sz="2000" baseline="-2500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en-US" altLang="zh-CN" sz="20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24" name="直接箭头连接符 23"/>
          <p:cNvCxnSpPr/>
          <p:nvPr/>
        </p:nvCxnSpPr>
        <p:spPr>
          <a:xfrm>
            <a:off x="3296285" y="5998210"/>
            <a:ext cx="422275" cy="127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434840" y="5991225"/>
            <a:ext cx="398145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 descr="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615" y="5725160"/>
            <a:ext cx="397440" cy="49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图片 26" descr="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465" y="5801360"/>
            <a:ext cx="397440" cy="49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图片 27" descr="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615" y="3867150"/>
            <a:ext cx="72069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直接连接符 29"/>
          <p:cNvCxnSpPr/>
          <p:nvPr/>
        </p:nvCxnSpPr>
        <p:spPr>
          <a:xfrm>
            <a:off x="5246370" y="5499735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5096510" y="5135245"/>
            <a:ext cx="455295" cy="372110"/>
            <a:chOff x="9076" y="8087"/>
            <a:chExt cx="717" cy="586"/>
          </a:xfrm>
        </p:grpSpPr>
        <p:sp>
          <p:nvSpPr>
            <p:cNvPr id="33" name="文本框 32"/>
            <p:cNvSpPr txBox="1"/>
            <p:nvPr/>
          </p:nvSpPr>
          <p:spPr>
            <a:xfrm>
              <a:off x="9202" y="8087"/>
              <a:ext cx="59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r</a:t>
              </a:r>
              <a:endParaRPr lang="en-US" altLang="zh-CN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9076" y="8201"/>
              <a:ext cx="472" cy="4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H="1" flipV="1">
              <a:off x="9262" y="8305"/>
              <a:ext cx="3" cy="2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 descr="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55" y="3877310"/>
            <a:ext cx="72069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9" name="组合 38"/>
          <p:cNvGrpSpPr/>
          <p:nvPr/>
        </p:nvGrpSpPr>
        <p:grpSpPr>
          <a:xfrm>
            <a:off x="11215370" y="484505"/>
            <a:ext cx="321310" cy="337820"/>
            <a:chOff x="13908" y="6623"/>
            <a:chExt cx="506" cy="532"/>
          </a:xfrm>
        </p:grpSpPr>
        <p:sp>
          <p:nvSpPr>
            <p:cNvPr id="35" name="椭圆 34"/>
            <p:cNvSpPr/>
            <p:nvPr/>
          </p:nvSpPr>
          <p:spPr>
            <a:xfrm>
              <a:off x="13908" y="6623"/>
              <a:ext cx="506" cy="5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36" name="直接连接符 35"/>
            <p:cNvCxnSpPr>
              <a:stCxn id="35" idx="2"/>
              <a:endCxn id="35" idx="6"/>
            </p:cNvCxnSpPr>
            <p:nvPr/>
          </p:nvCxnSpPr>
          <p:spPr>
            <a:xfrm>
              <a:off x="13908" y="6889"/>
              <a:ext cx="5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5" idx="0"/>
              <a:endCxn id="35" idx="4"/>
            </p:cNvCxnSpPr>
            <p:nvPr/>
          </p:nvCxnSpPr>
          <p:spPr>
            <a:xfrm>
              <a:off x="14161" y="6623"/>
              <a:ext cx="0" cy="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接箭头连接符 39"/>
          <p:cNvCxnSpPr/>
          <p:nvPr/>
        </p:nvCxnSpPr>
        <p:spPr>
          <a:xfrm>
            <a:off x="2896235" y="4360545"/>
            <a:ext cx="684000" cy="127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434840" y="4326890"/>
            <a:ext cx="540000" cy="127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 descr="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540" y="3867785"/>
            <a:ext cx="72069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图片 43" descr="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512570"/>
            <a:ext cx="1081039" cy="135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8" name="直接连接符 47"/>
          <p:cNvCxnSpPr/>
          <p:nvPr/>
        </p:nvCxnSpPr>
        <p:spPr>
          <a:xfrm>
            <a:off x="5408295" y="360426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5258435" y="3220720"/>
            <a:ext cx="455295" cy="372110"/>
            <a:chOff x="9076" y="8087"/>
            <a:chExt cx="717" cy="586"/>
          </a:xfrm>
        </p:grpSpPr>
        <p:sp>
          <p:nvSpPr>
            <p:cNvPr id="50" name="文本框 49"/>
            <p:cNvSpPr txBox="1"/>
            <p:nvPr/>
          </p:nvSpPr>
          <p:spPr>
            <a:xfrm>
              <a:off x="9202" y="8087"/>
              <a:ext cx="59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r</a:t>
              </a:r>
              <a:endParaRPr lang="en-US" altLang="zh-CN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9076" y="8201"/>
              <a:ext cx="472" cy="4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2" name="直接箭头连接符 51"/>
            <p:cNvCxnSpPr/>
            <p:nvPr/>
          </p:nvCxnSpPr>
          <p:spPr>
            <a:xfrm flipH="1" flipV="1">
              <a:off x="9262" y="8305"/>
              <a:ext cx="3" cy="2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3794760" y="2635885"/>
            <a:ext cx="675005" cy="457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3200">
                <a:solidFill>
                  <a:schemeClr val="bg1">
                    <a:lumMod val="6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sz="3200">
              <a:solidFill>
                <a:schemeClr val="bg1">
                  <a:lumMod val="6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8" name="图片 57" descr="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520" y="1513205"/>
            <a:ext cx="1081039" cy="135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直接箭头连接符 58"/>
          <p:cNvCxnSpPr/>
          <p:nvPr/>
        </p:nvCxnSpPr>
        <p:spPr>
          <a:xfrm>
            <a:off x="2838450" y="2187575"/>
            <a:ext cx="612000" cy="127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556760" y="2186305"/>
            <a:ext cx="540000" cy="127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图片 60" descr="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35" y="1513205"/>
            <a:ext cx="1081039" cy="135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2" name="组合 61"/>
          <p:cNvGrpSpPr/>
          <p:nvPr/>
        </p:nvGrpSpPr>
        <p:grpSpPr>
          <a:xfrm>
            <a:off x="9488805" y="5770880"/>
            <a:ext cx="554990" cy="457200"/>
            <a:chOff x="5688" y="8884"/>
            <a:chExt cx="874" cy="720"/>
          </a:xfrm>
        </p:grpSpPr>
        <p:sp>
          <p:nvSpPr>
            <p:cNvPr id="63" name="圆角矩形 62"/>
            <p:cNvSpPr/>
            <p:nvPr/>
          </p:nvSpPr>
          <p:spPr>
            <a:xfrm>
              <a:off x="5688" y="8884"/>
              <a:ext cx="720" cy="720"/>
            </a:xfrm>
            <a:prstGeom prst="roundRect">
              <a:avLst/>
            </a:prstGeom>
            <a:solidFill>
              <a:srgbClr val="CDCEE8"/>
            </a:solidFill>
            <a:ln>
              <a:solidFill>
                <a:srgbClr val="7E71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5688" y="8927"/>
              <a:ext cx="8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G</a:t>
              </a:r>
              <a:r>
                <a:rPr lang="en-US" altLang="zh-CN" sz="2000" baseline="-25000">
                  <a:latin typeface="Times New Roman" panose="02020603050405020304" charset="0"/>
                  <a:cs typeface="Times New Roman" panose="02020603050405020304" charset="0"/>
                </a:rPr>
                <a:t>N</a:t>
              </a:r>
              <a:endParaRPr lang="en-US" altLang="zh-CN" sz="20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368155" y="3963670"/>
            <a:ext cx="730250" cy="715010"/>
            <a:chOff x="5513" y="6460"/>
            <a:chExt cx="1150" cy="1126"/>
          </a:xfrm>
        </p:grpSpPr>
        <p:sp>
          <p:nvSpPr>
            <p:cNvPr id="66" name="圆角矩形 65"/>
            <p:cNvSpPr/>
            <p:nvPr/>
          </p:nvSpPr>
          <p:spPr>
            <a:xfrm>
              <a:off x="5513" y="6460"/>
              <a:ext cx="1070" cy="1127"/>
            </a:xfrm>
            <a:prstGeom prst="roundRect">
              <a:avLst/>
            </a:prstGeom>
            <a:solidFill>
              <a:srgbClr val="CDCEE8"/>
            </a:solidFill>
            <a:ln>
              <a:solidFill>
                <a:srgbClr val="7E71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569" y="6694"/>
              <a:ext cx="109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G</a:t>
              </a:r>
              <a:r>
                <a:rPr lang="en-US" altLang="zh-CN" sz="2000" baseline="-25000">
                  <a:latin typeface="Times New Roman" panose="02020603050405020304" charset="0"/>
                  <a:cs typeface="Times New Roman" panose="02020603050405020304" charset="0"/>
                </a:rPr>
                <a:t>N-1</a:t>
              </a:r>
              <a:endParaRPr lang="en-US" altLang="zh-CN" sz="20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9220200" y="1650365"/>
            <a:ext cx="1023620" cy="970280"/>
            <a:chOff x="5096" y="2017"/>
            <a:chExt cx="1660" cy="1682"/>
          </a:xfrm>
        </p:grpSpPr>
        <p:sp>
          <p:nvSpPr>
            <p:cNvPr id="69" name="圆角矩形 68"/>
            <p:cNvSpPr/>
            <p:nvPr/>
          </p:nvSpPr>
          <p:spPr>
            <a:xfrm>
              <a:off x="5096" y="2017"/>
              <a:ext cx="1660" cy="1682"/>
            </a:xfrm>
            <a:prstGeom prst="roundRect">
              <a:avLst/>
            </a:prstGeom>
            <a:solidFill>
              <a:srgbClr val="CDCEE8"/>
            </a:solidFill>
            <a:ln>
              <a:solidFill>
                <a:srgbClr val="7E71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592" y="2502"/>
              <a:ext cx="912" cy="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G</a:t>
              </a:r>
              <a:r>
                <a:rPr lang="en-US" altLang="zh-CN" sz="2000" baseline="-2500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en-US" altLang="zh-CN" sz="20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3515" y="641985"/>
            <a:ext cx="65862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part:1, rank0-rank1:114.6926, rank0-rank2:123.4901</a:t>
            </a:r>
            <a:endParaRPr lang="zh-CN" altLang="en-US"/>
          </a:p>
          <a:p>
            <a:r>
              <a:rPr lang="zh-CN" altLang="en-US"/>
              <a:t>part:2, rank0-rank1:38.7825, rank0-rank2:73.1999</a:t>
            </a:r>
            <a:endParaRPr lang="zh-CN" altLang="en-US"/>
          </a:p>
          <a:p>
            <a:r>
              <a:rPr lang="zh-CN" altLang="en-US"/>
              <a:t>part:3, rank0-rank1:47.0796, rank0-rank2:72.7833</a:t>
            </a:r>
            <a:endParaRPr lang="zh-CN" altLang="en-US"/>
          </a:p>
          <a:p>
            <a:r>
              <a:rPr lang="zh-CN" altLang="en-US"/>
              <a:t>part:4, rank0-rank1:53.1178, rank0-rank2:98.8272</a:t>
            </a:r>
            <a:endParaRPr lang="zh-CN" altLang="en-US"/>
          </a:p>
          <a:p>
            <a:r>
              <a:rPr lang="zh-CN" altLang="en-US"/>
              <a:t>part:5, rank0-rank1:34.9304, rank0-rank2:85.9515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03620" y="275590"/>
            <a:ext cx="55473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part:1, rank0-rank1:67.3925, rank0-rank2:95.8784</a:t>
            </a:r>
            <a:endParaRPr lang="zh-CN" altLang="en-US"/>
          </a:p>
          <a:p>
            <a:r>
              <a:rPr lang="zh-CN" altLang="en-US"/>
              <a:t>part:2, rank0-rank1:232.4629, rank0-rank2:200.1399</a:t>
            </a:r>
            <a:endParaRPr lang="zh-CN" altLang="en-US"/>
          </a:p>
          <a:p>
            <a:r>
              <a:rPr lang="zh-CN" altLang="en-US"/>
              <a:t>part:3, rank0-rank1:54.5673, rank0-rank2:81.5532</a:t>
            </a:r>
            <a:endParaRPr lang="zh-CN" altLang="en-US"/>
          </a:p>
          <a:p>
            <a:r>
              <a:rPr lang="zh-CN" altLang="en-US"/>
              <a:t>part:4, rank0-rank1:47.6054, rank0-rank2:92.1494</a:t>
            </a:r>
            <a:endParaRPr lang="zh-CN" altLang="en-US"/>
          </a:p>
          <a:p>
            <a:r>
              <a:rPr lang="zh-CN" altLang="en-US"/>
              <a:t>part:5, rank0-rank1:88.1809, rank0-rank2:98.8332</a:t>
            </a:r>
            <a:endParaRPr lang="zh-CN" altLang="en-US"/>
          </a:p>
          <a:p>
            <a:r>
              <a:rPr lang="zh-CN" altLang="en-US"/>
              <a:t>part:6, rank0-rank1:46.0820, rank0-rank2:116.1056</a:t>
            </a:r>
            <a:endParaRPr lang="zh-CN" altLang="en-US"/>
          </a:p>
          <a:p>
            <a:r>
              <a:rPr lang="zh-CN" altLang="en-US"/>
              <a:t>part:7, rank0-rank1:95.9708, rank0-rank2:133.9966</a:t>
            </a:r>
            <a:endParaRPr lang="zh-CN" altLang="en-US"/>
          </a:p>
          <a:p>
            <a:r>
              <a:rPr lang="zh-CN" altLang="en-US"/>
              <a:t>part:8, rank0-rank1:59.3523, rank0-rank2:108.3277</a:t>
            </a:r>
            <a:endParaRPr lang="zh-CN" altLang="en-US"/>
          </a:p>
          <a:p>
            <a:r>
              <a:rPr lang="zh-CN" altLang="en-US"/>
              <a:t>part:9, rank0-rank1:50.3910, rank0-rank2:93.8523</a:t>
            </a:r>
            <a:endParaRPr lang="zh-CN" altLang="en-US"/>
          </a:p>
          <a:p>
            <a:r>
              <a:rPr lang="zh-CN" altLang="en-US"/>
              <a:t>part:10, rank0-rank1:76.2739, rank0-rank2:122.2635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71565" y="3632835"/>
            <a:ext cx="5164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7315" y="3632835"/>
            <a:ext cx="51714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part:1, rank0-rank1:48.2562, rank0-rank2:87.7258</a:t>
            </a:r>
            <a:endParaRPr lang="zh-CN" altLang="en-US"/>
          </a:p>
          <a:p>
            <a:r>
              <a:rPr lang="zh-CN" altLang="en-US"/>
              <a:t>part:2, rank0-rank1:71.3283, rank0-rank2:92.0720</a:t>
            </a:r>
            <a:endParaRPr lang="zh-CN" altLang="en-US"/>
          </a:p>
          <a:p>
            <a:r>
              <a:rPr lang="zh-CN" altLang="en-US"/>
              <a:t>part:3, rank0-rank1:76.6082, rank0-rank2:92.2655</a:t>
            </a:r>
            <a:endParaRPr lang="zh-CN" altLang="en-US"/>
          </a:p>
          <a:p>
            <a:r>
              <a:rPr lang="zh-CN" altLang="en-US"/>
              <a:t>part:4, rank0-rank1:84.6407, rank0-rank2:98.8859</a:t>
            </a:r>
            <a:endParaRPr lang="zh-CN" altLang="en-US"/>
          </a:p>
          <a:p>
            <a:r>
              <a:rPr lang="zh-CN" altLang="en-US"/>
              <a:t>part:5, rank0-rank1:64.5970, rank0-rank2:122.7070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8150" y="5629910"/>
            <a:ext cx="2231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InceptiveV3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4610" y="3371215"/>
            <a:ext cx="11782425" cy="4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103620" y="3632835"/>
            <a:ext cx="508762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part:1, rank0-rank1:48.6788, rank0-rank2:90.9762</a:t>
            </a:r>
            <a:endParaRPr lang="zh-CN" altLang="en-US"/>
          </a:p>
          <a:p>
            <a:r>
              <a:rPr lang="zh-CN" altLang="en-US"/>
              <a:t>part:2, rank0-rank1:70.0848, rank0-rank2:104.7107</a:t>
            </a:r>
            <a:endParaRPr lang="zh-CN" altLang="en-US"/>
          </a:p>
          <a:p>
            <a:r>
              <a:rPr lang="zh-CN" altLang="en-US"/>
              <a:t>part:3, rank0-rank1:84.3431, rank0-rank2:100.3748</a:t>
            </a:r>
            <a:endParaRPr lang="zh-CN" altLang="en-US"/>
          </a:p>
          <a:p>
            <a:r>
              <a:rPr lang="zh-CN" altLang="en-US"/>
              <a:t>part:4, rank0-rank1:79.1336, rank0-rank2:107.7649</a:t>
            </a:r>
            <a:endParaRPr lang="zh-CN" altLang="en-US"/>
          </a:p>
          <a:p>
            <a:r>
              <a:rPr lang="zh-CN" altLang="en-US"/>
              <a:t>part:5, rank0-rank1:89.7912, rank0-rank2:103.3159</a:t>
            </a:r>
            <a:endParaRPr lang="zh-CN" altLang="en-US"/>
          </a:p>
          <a:p>
            <a:r>
              <a:rPr lang="zh-CN" altLang="en-US"/>
              <a:t>part:6, rank0-rank1:88.4047, rank0-rank2:106.1864</a:t>
            </a:r>
            <a:endParaRPr lang="zh-CN" altLang="en-US"/>
          </a:p>
          <a:p>
            <a:r>
              <a:rPr lang="zh-CN" altLang="en-US"/>
              <a:t>part:7, rank0-rank1:90.1783, rank0-rank2:107.7141</a:t>
            </a:r>
            <a:endParaRPr lang="zh-CN" altLang="en-US"/>
          </a:p>
          <a:p>
            <a:r>
              <a:rPr lang="zh-CN" altLang="en-US"/>
              <a:t>part:8, rank0-rank1:104.2319, rank0-rank2:114.5535</a:t>
            </a:r>
            <a:endParaRPr lang="zh-CN" altLang="en-US"/>
          </a:p>
          <a:p>
            <a:r>
              <a:rPr lang="zh-CN" altLang="en-US"/>
              <a:t>part:9, rank0-rank1:68.8732, rank0-rank2:124.7456</a:t>
            </a:r>
            <a:endParaRPr lang="zh-CN" altLang="en-US"/>
          </a:p>
          <a:p>
            <a:r>
              <a:rPr lang="zh-CN" altLang="en-US"/>
              <a:t>part:10, rank0-rank1:82.5370, rank0-rank2:146.2569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6" name="组合 45"/>
          <p:cNvGrpSpPr/>
          <p:nvPr/>
        </p:nvGrpSpPr>
        <p:grpSpPr>
          <a:xfrm>
            <a:off x="864870" y="433705"/>
            <a:ext cx="7079615" cy="2621915"/>
            <a:chOff x="1362" y="683"/>
            <a:chExt cx="11149" cy="4129"/>
          </a:xfrm>
        </p:grpSpPr>
        <p:sp>
          <p:nvSpPr>
            <p:cNvPr id="2" name="矩形 1"/>
            <p:cNvSpPr/>
            <p:nvPr/>
          </p:nvSpPr>
          <p:spPr>
            <a:xfrm>
              <a:off x="4842" y="1765"/>
              <a:ext cx="443" cy="26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6171" y="2452"/>
              <a:ext cx="443" cy="12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514" y="1365"/>
              <a:ext cx="443" cy="34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V="1">
              <a:off x="1852" y="2973"/>
              <a:ext cx="1368" cy="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852" y="2490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fromRGB 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4006" y="2973"/>
              <a:ext cx="797" cy="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362" y="2787"/>
              <a:ext cx="49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x 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220" y="851"/>
              <a:ext cx="129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32*64*64 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62" y="3173"/>
              <a:ext cx="129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6*64*64 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419" y="1237"/>
              <a:ext cx="129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64*</a:t>
              </a:r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32*32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748" y="1565"/>
              <a:ext cx="129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128*16*16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625" y="1793"/>
              <a:ext cx="443" cy="26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878" y="1672"/>
              <a:ext cx="443" cy="2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5374" y="2959"/>
              <a:ext cx="797" cy="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6721" y="2959"/>
              <a:ext cx="797" cy="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5374" y="4289"/>
              <a:ext cx="2170" cy="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ysDot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7306" y="1179"/>
              <a:ext cx="129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128*</a:t>
              </a:r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32*32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V="1">
              <a:off x="8394" y="2945"/>
              <a:ext cx="797" cy="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9379" y="1394"/>
              <a:ext cx="443" cy="34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956" y="683"/>
              <a:ext cx="129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64*64*64 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587" y="1179"/>
              <a:ext cx="443" cy="3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4006" y="4597"/>
              <a:ext cx="5324" cy="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ysDot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45" y="2949"/>
              <a:ext cx="976" cy="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0245" y="2490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toRGB 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1221" y="2788"/>
              <a:ext cx="129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3*64*64 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482215" y="3925570"/>
            <a:ext cx="4606925" cy="1973580"/>
            <a:chOff x="3909" y="6182"/>
            <a:chExt cx="7255" cy="3108"/>
          </a:xfrm>
        </p:grpSpPr>
        <p:sp>
          <p:nvSpPr>
            <p:cNvPr id="30" name="文本框 29"/>
            <p:cNvSpPr txBox="1"/>
            <p:nvPr/>
          </p:nvSpPr>
          <p:spPr>
            <a:xfrm>
              <a:off x="4309" y="7833"/>
              <a:ext cx="49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x 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909" y="8219"/>
              <a:ext cx="129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6*64*64 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493" y="6762"/>
              <a:ext cx="443" cy="25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66" y="6376"/>
              <a:ext cx="129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64*</a:t>
              </a:r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32*32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779" y="7259"/>
              <a:ext cx="443" cy="15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56" y="6762"/>
              <a:ext cx="129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128*16*16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109" y="6762"/>
              <a:ext cx="443" cy="25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8394" y="6568"/>
              <a:ext cx="443" cy="2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5939" y="9080"/>
              <a:ext cx="2170" cy="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ysDot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V="1">
              <a:off x="5982" y="8019"/>
              <a:ext cx="797" cy="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7262" y="8019"/>
              <a:ext cx="797" cy="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8904" y="8033"/>
              <a:ext cx="797" cy="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9874" y="7847"/>
              <a:ext cx="129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3*64*64 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V="1">
              <a:off x="4695" y="8019"/>
              <a:ext cx="797" cy="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857" y="6182"/>
              <a:ext cx="129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128*</a:t>
              </a:r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32*32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60015" y="2853055"/>
            <a:ext cx="72009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 </a:t>
            </a:r>
            <a:r>
              <a:rPr lang="zh-CN" altLang="en-US" sz="2400"/>
              <a:t>在</a:t>
            </a:r>
            <a:r>
              <a:rPr lang="en-US" altLang="zh-CN" sz="2400"/>
              <a:t>SinGan</a:t>
            </a:r>
            <a:r>
              <a:rPr lang="zh-CN" altLang="en-US" sz="2400"/>
              <a:t>的</a:t>
            </a:r>
            <a:r>
              <a:rPr lang="zh-CN" altLang="en-US" sz="2400"/>
              <a:t>输入中加入photo，使用photo生成sketch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9630" y="4007485"/>
            <a:ext cx="1933575" cy="2343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790" y="3954780"/>
            <a:ext cx="1885950" cy="2371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7845" y="3458210"/>
            <a:ext cx="126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8930" y="257810"/>
            <a:ext cx="336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add_p_u_net_4     100epoch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b="2354"/>
          <a:stretch>
            <a:fillRect/>
          </a:stretch>
        </p:blipFill>
        <p:spPr>
          <a:xfrm>
            <a:off x="1465580" y="4006850"/>
            <a:ext cx="1924050" cy="23437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740" y="3930650"/>
            <a:ext cx="1924050" cy="2419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585" y="870585"/>
            <a:ext cx="1895475" cy="23431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7845" y="1236980"/>
            <a:ext cx="126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7845" y="3458210"/>
            <a:ext cx="126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8930" y="257810"/>
            <a:ext cx="336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add_p_u_net_4     200epoch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37845" y="1236980"/>
            <a:ext cx="126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2354"/>
          <a:stretch>
            <a:fillRect/>
          </a:stretch>
        </p:blipFill>
        <p:spPr>
          <a:xfrm>
            <a:off x="1465580" y="4006850"/>
            <a:ext cx="1924050" cy="23437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740" y="3930650"/>
            <a:ext cx="1924050" cy="24193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580" y="1236980"/>
            <a:ext cx="1933575" cy="2352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630" y="4006850"/>
            <a:ext cx="1924050" cy="2381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790" y="3930650"/>
            <a:ext cx="191452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7845" y="3458210"/>
            <a:ext cx="126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8930" y="257810"/>
            <a:ext cx="336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add_p_u_net_4     300epoch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37845" y="1236980"/>
            <a:ext cx="126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2354"/>
          <a:stretch>
            <a:fillRect/>
          </a:stretch>
        </p:blipFill>
        <p:spPr>
          <a:xfrm>
            <a:off x="1465580" y="4006850"/>
            <a:ext cx="1924050" cy="23437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740" y="3930650"/>
            <a:ext cx="1924050" cy="24193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055" y="1115060"/>
            <a:ext cx="1933575" cy="2343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630" y="4006850"/>
            <a:ext cx="1962150" cy="2371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790" y="3930650"/>
            <a:ext cx="1914525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8930" y="257810"/>
            <a:ext cx="336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add_p_u_net_6     50epoch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2354"/>
          <a:stretch>
            <a:fillRect/>
          </a:stretch>
        </p:blipFill>
        <p:spPr>
          <a:xfrm>
            <a:off x="1465580" y="4006850"/>
            <a:ext cx="1924050" cy="23437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740" y="3930650"/>
            <a:ext cx="1924050" cy="2419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7845" y="3458210"/>
            <a:ext cx="126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7845" y="1236980"/>
            <a:ext cx="126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580" y="1096010"/>
            <a:ext cx="1924050" cy="2362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630" y="4006850"/>
            <a:ext cx="1933575" cy="2371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790" y="3954780"/>
            <a:ext cx="1914525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8930" y="257810"/>
            <a:ext cx="336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add_p_u_net_6     100epoch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9630" y="4006850"/>
            <a:ext cx="1933575" cy="2343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085" y="3930650"/>
            <a:ext cx="1895475" cy="2352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b="2354"/>
          <a:stretch>
            <a:fillRect/>
          </a:stretch>
        </p:blipFill>
        <p:spPr>
          <a:xfrm>
            <a:off x="1465580" y="4006850"/>
            <a:ext cx="1924050" cy="23437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740" y="3930650"/>
            <a:ext cx="1924050" cy="2419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580" y="915670"/>
            <a:ext cx="1914525" cy="2371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7845" y="3458210"/>
            <a:ext cx="126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7845" y="1236980"/>
            <a:ext cx="126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8930" y="257810"/>
            <a:ext cx="336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add_p_u_net_8     100epoch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9630" y="4006850"/>
            <a:ext cx="1952625" cy="2371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790" y="3954145"/>
            <a:ext cx="1914525" cy="23958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b="2354"/>
          <a:stretch>
            <a:fillRect/>
          </a:stretch>
        </p:blipFill>
        <p:spPr>
          <a:xfrm>
            <a:off x="1465580" y="4006850"/>
            <a:ext cx="1924050" cy="23437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740" y="3930650"/>
            <a:ext cx="1924050" cy="2419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7845" y="3458210"/>
            <a:ext cx="126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7845" y="1236980"/>
            <a:ext cx="126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4630" y="1105535"/>
            <a:ext cx="1905000" cy="2352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1829</Words>
  <Application>WPS 演示</Application>
  <PresentationFormat>宽屏</PresentationFormat>
  <Paragraphs>127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Dailingna</cp:lastModifiedBy>
  <cp:revision>7</cp:revision>
  <dcterms:created xsi:type="dcterms:W3CDTF">2019-12-27T09:02:00Z</dcterms:created>
  <dcterms:modified xsi:type="dcterms:W3CDTF">2020-01-13T06:20:17Z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2052-11.1.0.8648</vt:lpwstr>
  </property>
</Properties>
</file>