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2" r:id="rId5"/>
    <p:sldId id="263" r:id="rId6"/>
    <p:sldId id="265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8F"/>
    <a:srgbClr val="1B3488"/>
    <a:srgbClr val="053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9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A16E-1E08-4B3D-9DB1-E8EB07ECBA63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5D9-DF4D-4D68-BCCE-5ED036526E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DB8F2-3B58-4E98-BF74-3DC22CF298AD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1E9B-3E3D-4114-924B-FF189DAEE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2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自然语言处理用的是离散的空间，所以比较容易构造字典，但是计算机视觉的空间是连续的而且是高维的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q</a:t>
            </a:r>
            <a:r>
              <a:rPr lang="zh-CN" altLang="en-US" dirty="0"/>
              <a:t>分为</a:t>
            </a:r>
            <a:r>
              <a:rPr lang="en-US" altLang="zh-CN" dirty="0"/>
              <a:t>k+</a:t>
            </a:r>
          </a:p>
          <a:p>
            <a:r>
              <a:rPr lang="en-US" altLang="zh-CN" dirty="0" err="1"/>
              <a:t>Fq</a:t>
            </a:r>
            <a:r>
              <a:rPr lang="zh-CN" altLang="en-US" dirty="0"/>
              <a:t>和</a:t>
            </a:r>
            <a:r>
              <a:rPr lang="en-US" altLang="zh-CN" dirty="0" err="1"/>
              <a:t>fk</a:t>
            </a:r>
            <a:r>
              <a:rPr lang="zh-CN" altLang="en-US" dirty="0"/>
              <a:t>的网络可以是一样的或者共享参数，不一样</a:t>
            </a:r>
            <a:endParaRPr lang="en-US" altLang="zh-CN" dirty="0"/>
          </a:p>
          <a:p>
            <a:r>
              <a:rPr lang="en-US" altLang="zh-CN" dirty="0"/>
              <a:t>K = 4096  ResNet-50   0</a:t>
            </a:r>
            <a:r>
              <a:rPr lang="zh-CN" altLang="en-US" dirty="0"/>
              <a:t>：不收敛   结果证明了字典的一致性，</a:t>
            </a:r>
            <a:r>
              <a:rPr lang="en-US" altLang="zh-CN" dirty="0"/>
              <a:t>m</a:t>
            </a:r>
            <a:r>
              <a:rPr lang="zh-CN" altLang="en-US" dirty="0"/>
              <a:t>不能太小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1E9B-3E3D-4114-924B-FF189DAEE3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3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1E9B-3E3D-4114-924B-FF189DAEE3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4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end-to </a:t>
            </a:r>
            <a:r>
              <a:rPr lang="en-US" altLang="zh-CN" dirty="0" err="1"/>
              <a:t>end:dictionary:current</a:t>
            </a:r>
            <a:r>
              <a:rPr lang="en-US" altLang="zh-CN" dirty="0"/>
              <a:t> mini-batch,</a:t>
            </a:r>
            <a:r>
              <a:rPr lang="zh-CN" altLang="en-US" dirty="0"/>
              <a:t>所以有很好的一致性（相同的</a:t>
            </a:r>
            <a:r>
              <a:rPr lang="en-US" altLang="zh-CN" dirty="0"/>
              <a:t>encoder network)</a:t>
            </a:r>
            <a:r>
              <a:rPr lang="zh-CN" altLang="en-US" dirty="0"/>
              <a:t>但是字典的大小与</a:t>
            </a:r>
            <a:r>
              <a:rPr lang="en-US" altLang="zh-CN" dirty="0"/>
              <a:t>mini-batch</a:t>
            </a:r>
            <a:r>
              <a:rPr lang="zh-CN" altLang="en-US" dirty="0"/>
              <a:t>大小相关，如果</a:t>
            </a:r>
            <a:r>
              <a:rPr lang="en-US" altLang="zh-CN" dirty="0"/>
              <a:t>mini-batch</a:t>
            </a:r>
            <a:r>
              <a:rPr lang="zh-CN" altLang="en-US" dirty="0"/>
              <a:t>很大的话优化也有很多的挑战</a:t>
            </a:r>
            <a:endParaRPr lang="en-US" altLang="zh-CN" dirty="0"/>
          </a:p>
          <a:p>
            <a:r>
              <a:rPr lang="en-US" altLang="zh-CN" dirty="0"/>
              <a:t>Memory </a:t>
            </a:r>
            <a:r>
              <a:rPr lang="en-US" altLang="zh-CN" dirty="0" err="1"/>
              <a:t>bank:dictionary</a:t>
            </a:r>
            <a:r>
              <a:rPr lang="en-US" altLang="zh-CN" dirty="0"/>
              <a:t>:</a:t>
            </a:r>
            <a:r>
              <a:rPr lang="zh-CN" altLang="en-US" dirty="0"/>
              <a:t>所有样本的特征，</a:t>
            </a:r>
            <a:r>
              <a:rPr lang="en-US" altLang="zh-CN" dirty="0"/>
              <a:t>mini-batch</a:t>
            </a:r>
            <a:r>
              <a:rPr lang="zh-CN" altLang="en-US" dirty="0"/>
              <a:t>的特征是从</a:t>
            </a:r>
            <a:r>
              <a:rPr lang="en-US" altLang="zh-CN" dirty="0"/>
              <a:t>memory bank</a:t>
            </a:r>
            <a:r>
              <a:rPr lang="zh-CN" altLang="en-US" dirty="0"/>
              <a:t>取样，没有反向传播</a:t>
            </a:r>
            <a:r>
              <a:rPr lang="en-US" altLang="zh-CN" dirty="0"/>
              <a:t>,</a:t>
            </a:r>
            <a:r>
              <a:rPr lang="zh-CN" altLang="en-US" dirty="0"/>
              <a:t>缺乏一致性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1E9B-3E3D-4114-924B-FF189DAEE3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1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ImageNet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1E9B-3E3D-4114-924B-FF189DAEE3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7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通道变为</a:t>
            </a:r>
            <a:r>
              <a:rPr lang="en-US" altLang="zh-CN" dirty="0"/>
              <a:t>2X,4X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1E9B-3E3D-4114-924B-FF189DAEE3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1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96242"/>
            <a:ext cx="9144000" cy="14017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83118"/>
            <a:ext cx="9144000" cy="19167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3712" y="691003"/>
            <a:ext cx="6344575" cy="505314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277816"/>
            <a:ext cx="10515600" cy="0"/>
          </a:xfrm>
          <a:prstGeom prst="line">
            <a:avLst/>
          </a:prstGeom>
          <a:ln w="57150">
            <a:solidFill>
              <a:srgbClr val="053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838200" y="1476375"/>
            <a:ext cx="10515600" cy="4502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35F-488D-4469-B8EC-34F8F0FC100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79141"/>
            <a:ext cx="9298004" cy="265752"/>
          </a:xfrm>
          <a:prstGeom prst="rect">
            <a:avLst/>
          </a:prstGeom>
          <a:gradFill flip="none" rotWithShape="1">
            <a:gsLst>
              <a:gs pos="100000">
                <a:srgbClr val="003B8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69" y="200394"/>
            <a:ext cx="2417954" cy="5709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41C6BD-A45F-4EA7-956E-2DC31FF0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328862"/>
            <a:ext cx="9201150" cy="220027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46213-5F96-4E31-8380-130F3EEB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60" y="2007356"/>
            <a:ext cx="4639775" cy="30417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AFDF68-DA0D-4EDE-9DB4-0CBAFF9F1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416" y="4289934"/>
            <a:ext cx="2619375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B9D43D-A652-4BC3-B17D-4FF74F11A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254" y="3464726"/>
            <a:ext cx="2105025" cy="419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5171A4-974E-488D-9C64-90C5BEEBC005}"/>
              </a:ext>
            </a:extLst>
          </p:cNvPr>
          <p:cNvSpPr txBox="1"/>
          <p:nvPr/>
        </p:nvSpPr>
        <p:spPr>
          <a:xfrm>
            <a:off x="5779618" y="2007356"/>
            <a:ext cx="494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Dictionaries: large and consistent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DCD48C-7D22-4A69-B398-188EC8514B25}"/>
              </a:ext>
            </a:extLst>
          </p:cNvPr>
          <p:cNvSpPr/>
          <p:nvPr/>
        </p:nvSpPr>
        <p:spPr>
          <a:xfrm>
            <a:off x="5779618" y="2603016"/>
            <a:ext cx="6412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queue ,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The current mini-batch is enqueued to the dictionary, and</a:t>
            </a:r>
            <a:br>
              <a:rPr lang="en-US" altLang="zh-CN" dirty="0">
                <a:solidFill>
                  <a:srgbClr val="000000"/>
                </a:solidFill>
                <a:latin typeface="NimbusRomNo9L-Regu"/>
              </a:rPr>
            </a:b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the oldest mini-batch in the queue is removed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E421E71-6C59-4918-9721-3C5AB2FBE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416" y="5229443"/>
            <a:ext cx="4238625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algorithm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B3EEA1-1E92-485D-A421-8B011BBD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77" y="1412506"/>
            <a:ext cx="4269651" cy="53411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5EF6A3-4DE9-4CCB-9B64-4A253D066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64" y="2169787"/>
            <a:ext cx="4639775" cy="30417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DE4A89-BC8A-44A1-B329-021E543BD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863" y="5633597"/>
            <a:ext cx="2619375" cy="5334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4EC969F-470E-4C84-B21A-38C9BC790E55}"/>
              </a:ext>
            </a:extLst>
          </p:cNvPr>
          <p:cNvSpPr/>
          <p:nvPr/>
        </p:nvSpPr>
        <p:spPr>
          <a:xfrm>
            <a:off x="531664" y="6383186"/>
            <a:ext cx="5117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https://blog.csdn.net/qq_22210253/article/details/85229988</a:t>
            </a:r>
          </a:p>
        </p:txBody>
      </p:sp>
    </p:spTree>
    <p:extLst>
      <p:ext uri="{BB962C8B-B14F-4D97-AF65-F5344CB8AC3E}">
        <p14:creationId xmlns:p14="http://schemas.microsoft.com/office/powerpoint/2010/main" val="149997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contrast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1D3626-A1E9-4D85-B5B6-BCF7AAA0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1" y="1844675"/>
            <a:ext cx="103917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Experimental Result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9EB6C4-E37B-4811-AF68-EF7D30F8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10" y="2054860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7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Experimental Result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C7A067-90BB-47AB-A61A-DEA2EABF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35" y="1610042"/>
            <a:ext cx="4766850" cy="44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95326" y="2705725"/>
            <a:ext cx="108013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7625" y="2582545"/>
            <a:ext cx="447675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9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</a:p>
        </p:txBody>
      </p:sp>
      <p:sp>
        <p:nvSpPr>
          <p:cNvPr id="3" name="矩形 2"/>
          <p:cNvSpPr/>
          <p:nvPr/>
        </p:nvSpPr>
        <p:spPr>
          <a:xfrm>
            <a:off x="3857625" y="2597785"/>
            <a:ext cx="447675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heme/theme1.xml><?xml version="1.0" encoding="utf-8"?>
<a:theme xmlns:a="http://schemas.openxmlformats.org/drawingml/2006/main" name="柴犬杭电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193</Words>
  <Application>Microsoft Office PowerPoint</Application>
  <PresentationFormat>宽屏</PresentationFormat>
  <Paragraphs>24</Paragraphs>
  <Slides>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NimbusRomNo9L-Regu</vt:lpstr>
      <vt:lpstr>等线</vt:lpstr>
      <vt:lpstr>Arial</vt:lpstr>
      <vt:lpstr>Calibri</vt:lpstr>
      <vt:lpstr>Constantia</vt:lpstr>
      <vt:lpstr>Franklin Gothic Book</vt:lpstr>
      <vt:lpstr>柴犬杭电主题​​</vt:lpstr>
      <vt:lpstr>Equation.KSEE3</vt:lpstr>
      <vt:lpstr>PowerPoint 演示文稿</vt:lpstr>
      <vt:lpstr>network</vt:lpstr>
      <vt:lpstr> algorithm</vt:lpstr>
      <vt:lpstr>contrast</vt:lpstr>
      <vt:lpstr>Experimental Result</vt:lpstr>
      <vt:lpstr>Experimental Result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Xiaowei Cao</dc:creator>
  <cp:lastModifiedBy>李 相</cp:lastModifiedBy>
  <cp:revision>35</cp:revision>
  <dcterms:created xsi:type="dcterms:W3CDTF">2019-03-05T16:19:00Z</dcterms:created>
  <dcterms:modified xsi:type="dcterms:W3CDTF">2019-11-29T13:59:20Z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