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65CD7-6F56-491C-9826-A007D3924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FAB45E-DB33-42A6-A1D7-68A8AF303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FA9995-B67D-44D3-875D-6DD875EC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4FF6-E91D-4447-B182-850973AC41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2DC310-2387-4D2F-8E96-705586D1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6C6EB5-42FB-41CF-9E57-E0494F0D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26C-937D-4AE8-B8BB-E7B90549B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67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4A646-E640-4A7E-B9CF-E5D9A9D1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0975A4-FE17-4ECC-8C60-D71642ADA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4CAAE-7460-409B-AE7B-9335371D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4FF6-E91D-4447-B182-850973AC41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1AA02-E92F-441C-92E5-43590EC5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015B21-F8DC-44C6-B346-75511EF8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26C-937D-4AE8-B8BB-E7B90549B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1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6D701F-9296-4544-A1AC-1284B7142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080725-AF4E-40F7-AA4B-46B950161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FBED1-0F73-453B-B8B8-589F19C0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4FF6-E91D-4447-B182-850973AC41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04E5-9142-43FD-BAC0-54095831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B70F3C-6E0E-4022-A86D-99A26F21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26C-937D-4AE8-B8BB-E7B90549B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98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3118D-F88A-4908-8C34-B370CF7E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4C348-9800-416D-89E0-8A1CFF0B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196111-A5FF-42C8-8E81-F2C1F3B8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4FF6-E91D-4447-B182-850973AC41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C87713-093F-4894-BA24-412CDDB5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82B02-448D-491D-8F7E-E27215F8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26C-937D-4AE8-B8BB-E7B90549B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96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9B5FD-C8DA-4845-B0EB-4D5957B1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2D0BB-53B6-419D-BE93-154448A3A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F1DF60-D2B3-44BE-8351-560917DB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4FF6-E91D-4447-B182-850973AC41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7EB298-DAB8-49D5-8DA9-5EA562BD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F1C56-34AF-444F-8B46-4D4CB501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26C-937D-4AE8-B8BB-E7B90549B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54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0056C-FE20-40EB-ADD5-188654F6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540FD-360A-4EB1-ACF2-31BCE1769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5F467A-A5DA-4E32-AD83-639D3539E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30A53B-C579-45FD-B2D8-E7CFEFC4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4FF6-E91D-4447-B182-850973AC41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3919E3-84E5-48FC-946F-18659F6B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609673-FBB5-4E47-8FF5-E293F015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26C-937D-4AE8-B8BB-E7B90549B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23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FDFF1-BEC9-4835-AB04-69911A5A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0BC7A7-274A-4918-BB64-BA2007CB7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E4139F-CB09-4C29-8D96-66AF63B66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71B4D5-2EEF-448F-9026-1D4CDBCA8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9B04CA-CDA7-4893-B485-A3492D20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FC11CB-43A9-4998-98BD-97BAFBE0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4FF6-E91D-4447-B182-850973AC41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1CBEA-941A-4236-8C36-83F06C03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D7D91F-D6A7-4A1F-AB7B-42DC64E7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26C-937D-4AE8-B8BB-E7B90549B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14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C4E32-8D78-4309-B9A0-B7178DDF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FA3997-BDA1-4767-B998-6119BC5F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4FF6-E91D-4447-B182-850973AC41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B007F3-84A5-42D6-826B-EFDEA27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EC60FC-AA3D-4D75-9FFF-5CCB023E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26C-937D-4AE8-B8BB-E7B90549B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73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F6E439-4DDC-4A5C-95B6-B88CD4EF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4FF6-E91D-4447-B182-850973AC41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5B2DC4-DE53-472F-B49A-37D46398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0FD374-6D82-427B-A5CB-2CE6ABFD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26C-937D-4AE8-B8BB-E7B90549B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52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C8844-FB64-4BAD-948B-570FB220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A3FEE7-2FB3-4750-8D9D-8EC281D3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5AB188-C196-41A7-B653-6B3546058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E624DA-C7B2-4C09-B201-08E58339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4FF6-E91D-4447-B182-850973AC41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69943E-186E-4A77-9F46-3931D7F4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863D83-DDFB-480C-9065-A6D7F00E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26C-937D-4AE8-B8BB-E7B90549B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46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8E4D0-18BC-4ABB-9082-2D25A2C2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2E160F-EB19-4FCC-A7F4-CEC9537A7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71128-42A6-4BEF-859B-457C9AC5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15617B-EACA-4C46-A34A-C026828E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4FF6-E91D-4447-B182-850973AC41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68B79A-18B9-42BA-8F26-A6485BCD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ED585B-04EA-4909-87AC-3FE123DA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226C-937D-4AE8-B8BB-E7B90549B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4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A02920-2A13-4ECA-A5D9-EC72ED6C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330164-8D8E-43FD-B26B-5A231F17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8D835-2E0A-4072-9EDA-A819017CE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F4FF6-E91D-4447-B182-850973AC41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BFD554-B065-45D4-93C0-B015495B7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0A6C88-D89B-439F-86CB-0A50F21BB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226C-937D-4AE8-B8BB-E7B90549B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9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90C5A7F-ED51-4434-AE1F-1132EC9D2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59" y="878122"/>
            <a:ext cx="6020640" cy="204816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E48DB95-3F14-4109-9FEF-1BA24AA0F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35" y="3263502"/>
            <a:ext cx="5899664" cy="212836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207149D-A341-497F-8357-39A8435BA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6" y="2098198"/>
            <a:ext cx="4658375" cy="248160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8492EA00-1E3B-4373-8FF9-CD485E93BEC3}"/>
              </a:ext>
            </a:extLst>
          </p:cNvPr>
          <p:cNvSpPr txBox="1"/>
          <p:nvPr/>
        </p:nvSpPr>
        <p:spPr>
          <a:xfrm>
            <a:off x="2617991" y="3699545"/>
            <a:ext cx="5421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b="1" dirty="0"/>
              <a:t>(a)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5624562-2E61-42F8-92BB-0B0839745B68}"/>
              </a:ext>
            </a:extLst>
          </p:cNvPr>
          <p:cNvSpPr txBox="1"/>
          <p:nvPr/>
        </p:nvSpPr>
        <p:spPr>
          <a:xfrm>
            <a:off x="7686340" y="2449229"/>
            <a:ext cx="5549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b="1" dirty="0"/>
              <a:t>(b)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2D0AD61-0C73-4A8B-AB90-504D7D110E70}"/>
              </a:ext>
            </a:extLst>
          </p:cNvPr>
          <p:cNvSpPr txBox="1"/>
          <p:nvPr/>
        </p:nvSpPr>
        <p:spPr>
          <a:xfrm>
            <a:off x="7800087" y="5490555"/>
            <a:ext cx="5180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63203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30AC2F1-0E6D-40AD-9A13-D46AD2B47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289" y="1905001"/>
            <a:ext cx="6076346" cy="348518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221A24E-5ECE-40F2-A87D-6875E9844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81" y="1401539"/>
            <a:ext cx="3743491" cy="369932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5CD7A12-B2CF-45DC-91D9-19062C0E6DB7}"/>
              </a:ext>
            </a:extLst>
          </p:cNvPr>
          <p:cNvSpPr txBox="1"/>
          <p:nvPr/>
        </p:nvSpPr>
        <p:spPr>
          <a:xfrm>
            <a:off x="2889058" y="5100859"/>
            <a:ext cx="5421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b="1" dirty="0"/>
              <a:t>(a)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3796A6B-8D06-4436-B185-004FC2DB3E00}"/>
              </a:ext>
            </a:extLst>
          </p:cNvPr>
          <p:cNvSpPr txBox="1"/>
          <p:nvPr/>
        </p:nvSpPr>
        <p:spPr>
          <a:xfrm>
            <a:off x="9025462" y="5100859"/>
            <a:ext cx="5549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2639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hackenbeck</dc:creator>
  <cp:lastModifiedBy>hackenbeck</cp:lastModifiedBy>
  <cp:revision>3</cp:revision>
  <dcterms:created xsi:type="dcterms:W3CDTF">2020-12-04T14:56:18Z</dcterms:created>
  <dcterms:modified xsi:type="dcterms:W3CDTF">2020-12-04T17:21:08Z</dcterms:modified>
</cp:coreProperties>
</file>