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two worlds meet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need for personalization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869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concepts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Badminton app: Helping teams to communicate and inform each other in one environment.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Mobile banking app: Offer the user transparency and help them with their daily finances in a way never done before.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Game assistance app: Being able to interact with a game, without actually being in a game.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512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common ground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A personalized experience</a:t>
            </a:r>
          </a:p>
          <a:p>
            <a:r>
              <a:rPr lang="en-US" dirty="0" smtClean="0"/>
              <a:t>Helping people achieve goals in a way never done before</a:t>
            </a:r>
          </a:p>
          <a:p>
            <a:r>
              <a:rPr lang="en-US" dirty="0" smtClean="0"/>
              <a:t>Reaching out to many, yet catering to individual needs and desires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65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Meet… </a:t>
            </a:r>
            <a:r>
              <a:rPr lang="en-US" dirty="0" err="1" smtClean="0"/>
              <a:t>Grapp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app</a:t>
            </a:r>
          </a:p>
          <a:p>
            <a:r>
              <a:rPr lang="en-US" dirty="0" smtClean="0"/>
              <a:t>Communicate with friends and groups</a:t>
            </a:r>
          </a:p>
          <a:p>
            <a:r>
              <a:rPr lang="en-US" dirty="0" smtClean="0"/>
              <a:t>Give groups the ability to use modules (Chat, Photo sharing, Agenda)</a:t>
            </a:r>
          </a:p>
          <a:p>
            <a:r>
              <a:rPr lang="en-US" dirty="0" smtClean="0"/>
              <a:t>Give users the ability to control their information flow in a sophisticated way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28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133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When two worlds meet</vt:lpstr>
      <vt:lpstr>Three concepts</vt:lpstr>
      <vt:lpstr>Finding common ground</vt:lpstr>
      <vt:lpstr>Meet… Grapp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two worlds meet</dc:title>
  <dc:creator>Hein Dauven</dc:creator>
  <cp:lastModifiedBy>Hein Dauven</cp:lastModifiedBy>
  <cp:revision>2</cp:revision>
  <dcterms:created xsi:type="dcterms:W3CDTF">2016-03-17T16:20:29Z</dcterms:created>
  <dcterms:modified xsi:type="dcterms:W3CDTF">2016-03-17T16:34:14Z</dcterms:modified>
</cp:coreProperties>
</file>