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6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a pitch(?)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experience: beyond the obvious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8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hierarchy: game assistance app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2" y="2141538"/>
            <a:ext cx="8123441" cy="3649662"/>
          </a:xfrm>
        </p:spPr>
      </p:pic>
    </p:spTree>
    <p:extLst>
      <p:ext uri="{BB962C8B-B14F-4D97-AF65-F5344CB8AC3E}">
        <p14:creationId xmlns:p14="http://schemas.microsoft.com/office/powerpoint/2010/main" val="313720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off: what is UX? A few examples</a:t>
            </a:r>
            <a:endParaRPr lang="nl-NL" dirty="0"/>
          </a:p>
        </p:txBody>
      </p:sp>
      <p:pic>
        <p:nvPicPr>
          <p:cNvPr id="1026" name="Picture 2" descr="omni-treadm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43" y="214206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ver_weekly_-_desktop-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70" y="1726856"/>
            <a:ext cx="80200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ermafbeelding_2015-08-20_om_16.20.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94" y="2407143"/>
            <a:ext cx="3889802" cy="36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96" y="2142067"/>
            <a:ext cx="762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tual_13793543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51" y="2616692"/>
            <a:ext cx="6096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tch_dogs_companion_app_ipho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94" y="2135767"/>
            <a:ext cx="5071340" cy="392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findings - Take away points: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Humanization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Personalization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More than just buzz words. Combined, these 3 points enhance the UX to the max.</a:t>
            </a:r>
          </a:p>
          <a:p>
            <a:pPr marL="0" indent="0">
              <a:buNone/>
            </a:pPr>
            <a:r>
              <a:rPr lang="en-US" dirty="0" smtClean="0"/>
              <a:t>Tailoring to specific needs of individuals.</a:t>
            </a:r>
          </a:p>
        </p:txBody>
      </p:sp>
    </p:spTree>
    <p:extLst>
      <p:ext uri="{BB962C8B-B14F-4D97-AF65-F5344CB8AC3E}">
        <p14:creationId xmlns:p14="http://schemas.microsoft.com/office/powerpoint/2010/main" val="5307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concepts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793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Personalized Internet banking app</a:t>
            </a:r>
          </a:p>
          <a:p>
            <a:r>
              <a:rPr lang="en-US" sz="2400" dirty="0" smtClean="0"/>
              <a:t>Game assistance app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805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conform to the UX findings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400" dirty="0" smtClean="0"/>
              <a:t>Meanwhile, solving the problems users have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6301"/>
            <a:ext cx="1013142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Mobile banking</a:t>
            </a:r>
          </a:p>
          <a:p>
            <a:pPr lvl="1"/>
            <a:r>
              <a:rPr lang="en-US" dirty="0" smtClean="0"/>
              <a:t>Personal contact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More self control</a:t>
            </a:r>
          </a:p>
          <a:p>
            <a:pPr lvl="1"/>
            <a:r>
              <a:rPr lang="en-US" dirty="0" smtClean="0"/>
              <a:t>Compensation for lacking features</a:t>
            </a:r>
          </a:p>
          <a:p>
            <a:pPr lvl="1"/>
            <a:r>
              <a:rPr lang="en-US" dirty="0" smtClean="0"/>
              <a:t>Personalized user profiles</a:t>
            </a:r>
          </a:p>
          <a:p>
            <a:r>
              <a:rPr lang="en-US" dirty="0" smtClean="0"/>
              <a:t>Game assistance app</a:t>
            </a:r>
            <a:endParaRPr lang="en-US" dirty="0"/>
          </a:p>
          <a:p>
            <a:pPr lvl="1"/>
            <a:r>
              <a:rPr lang="en-US" dirty="0" smtClean="0"/>
              <a:t>Stay connected on the road</a:t>
            </a:r>
          </a:p>
          <a:p>
            <a:pPr lvl="1"/>
            <a:r>
              <a:rPr lang="en-US" dirty="0" smtClean="0"/>
              <a:t>Influence your character outside of the actual game</a:t>
            </a:r>
          </a:p>
          <a:p>
            <a:pPr lvl="1"/>
            <a:r>
              <a:rPr lang="en-US" dirty="0" smtClean="0"/>
              <a:t>Control your owned assets</a:t>
            </a:r>
          </a:p>
          <a:p>
            <a:pPr lvl="1"/>
            <a:r>
              <a:rPr lang="en-US" dirty="0" smtClean="0"/>
              <a:t>Buy and sell in-game items </a:t>
            </a:r>
          </a:p>
          <a:p>
            <a:pPr lvl="1"/>
            <a:r>
              <a:rPr lang="en-US" dirty="0" smtClean="0"/>
              <a:t>Communicate with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024"/>
            <a:ext cx="10131425" cy="797565"/>
          </a:xfrm>
        </p:spPr>
        <p:txBody>
          <a:bodyPr/>
          <a:lstStyle/>
          <a:p>
            <a:r>
              <a:rPr lang="en-US" dirty="0" smtClean="0"/>
              <a:t>Mobile banking: Storyboard</a:t>
            </a:r>
            <a:endParaRPr lang="nl-NL" dirty="0"/>
          </a:p>
        </p:txBody>
      </p:sp>
      <p:pic>
        <p:nvPicPr>
          <p:cNvPr id="2050" name="Picture 2" descr="Storyboard_InternetBankie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997589"/>
            <a:ext cx="802005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0024"/>
            <a:ext cx="10131425" cy="7975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Game assistance app: Storyboard</a:t>
            </a:r>
            <a:endParaRPr lang="nl-NL" dirty="0"/>
          </a:p>
        </p:txBody>
      </p:sp>
      <p:pic>
        <p:nvPicPr>
          <p:cNvPr id="3074" name="Picture 2" descr="Storyboard_GameAss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997589"/>
            <a:ext cx="802005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3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need of people… but who?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7733"/>
            <a:ext cx="10131425" cy="3649133"/>
          </a:xfrm>
        </p:spPr>
        <p:txBody>
          <a:bodyPr/>
          <a:lstStyle/>
          <a:p>
            <a:r>
              <a:rPr lang="en-US" dirty="0" smtClean="0"/>
              <a:t>Mobile Banking:</a:t>
            </a:r>
          </a:p>
          <a:p>
            <a:pPr lvl="1"/>
            <a:r>
              <a:rPr lang="en-US" dirty="0" smtClean="0"/>
              <a:t>Virtually everyone uses banking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Game Assistance app:</a:t>
            </a:r>
          </a:p>
          <a:p>
            <a:pPr lvl="1"/>
            <a:r>
              <a:rPr lang="en-US" dirty="0" smtClean="0"/>
              <a:t>Potentially everyone that plays and/or wants to play EXMMO2</a:t>
            </a:r>
            <a:endParaRPr lang="nl-NL" dirty="0"/>
          </a:p>
        </p:txBody>
      </p:sp>
      <p:pic>
        <p:nvPicPr>
          <p:cNvPr id="1026" name="Picture 2" descr="Activiteiten van internetgebruikers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14" y="1839665"/>
            <a:ext cx="37719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andeel internetgebruikers naar leeftij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14" y="1839665"/>
            <a:ext cx="37719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u88jj3r4db2x4txp44yqfj1.wpengine.netdna-cdn.com/wp-content/uploads/2014/04/esa-on-gam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138" y="4237063"/>
            <a:ext cx="4587883" cy="28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atista.com/graphic/1/260842/types-of-video-games-played-in-the-u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87" y="4237062"/>
            <a:ext cx="3590376" cy="26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6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hierarchy: Mobile banking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8" y="2302585"/>
            <a:ext cx="10131425" cy="3327568"/>
          </a:xfrm>
        </p:spPr>
      </p:pic>
    </p:spTree>
    <p:extLst>
      <p:ext uri="{BB962C8B-B14F-4D97-AF65-F5344CB8AC3E}">
        <p14:creationId xmlns:p14="http://schemas.microsoft.com/office/powerpoint/2010/main" val="225200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165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Just a pitch(?)</vt:lpstr>
      <vt:lpstr>First off: what is UX? A few examples</vt:lpstr>
      <vt:lpstr>UX findings - Take away points:</vt:lpstr>
      <vt:lpstr>Two concepts</vt:lpstr>
      <vt:lpstr>How do they conform to the UX findings? Meanwhile, solving the problems users have</vt:lpstr>
      <vt:lpstr>Mobile banking: Storyboard</vt:lpstr>
      <vt:lpstr>PowerPoint Presentation</vt:lpstr>
      <vt:lpstr>Serving the need of people… but who?</vt:lpstr>
      <vt:lpstr>Information hierarchy: Mobile banking</vt:lpstr>
      <vt:lpstr>Information hierarchy: game assistance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pitch(?)</dc:title>
  <dc:creator>Hein Dauven</dc:creator>
  <cp:lastModifiedBy>Hein Dauven</cp:lastModifiedBy>
  <cp:revision>6</cp:revision>
  <dcterms:created xsi:type="dcterms:W3CDTF">2016-03-16T22:51:01Z</dcterms:created>
  <dcterms:modified xsi:type="dcterms:W3CDTF">2016-03-17T16:18:02Z</dcterms:modified>
</cp:coreProperties>
</file>