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erriweather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b3aac7f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b3aac7f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3aac7f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b3aac7f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b3aac7f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b3aac7f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b3aac7f1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b3aac7f1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3aac7f1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b3aac7f1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b3aba3a3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b3aba3a3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3aac7f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b3aac7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3aac7f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3aac7f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3aac7f1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b3aac7f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3aac7f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b3aac7f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b3aac7f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b3aac7f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3aac7f1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b3aac7f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3aac7f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3aac7f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2700" y="8226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TEAM-11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50700" y="26364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Kevin, Aaron, Mason, Herat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38" y="566738"/>
            <a:ext cx="35147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# the contract was modified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Recipient’s state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Level of competition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Type of industry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Award type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Woman owned business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Minority owned business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Other minority owned business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Business Size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Our Key Features 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Model 1 - Regression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Encode Features based on categorical or binary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Run Linear Regression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Run GB Regression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Filter data for only businesses run by our client demographics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Compare results!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All Regression results = Far from ideal r-squared values and incredibly high RSME values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We need to find a different model to use!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225" y="3797313"/>
            <a:ext cx="3087650" cy="5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900" y="2795275"/>
            <a:ext cx="3373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Model 2 - Classification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Binning of potential_value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Encoding values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DecisionTree, RandomForest, AdaBoost, XGB, GradientBoost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GradientBoost wins!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Not only the highest accuracy </a:t>
            </a:r>
            <a:b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</a:b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ALSO highest f1 score!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725" y="2226450"/>
            <a:ext cx="5197975" cy="28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475" y="2819450"/>
            <a:ext cx="2604250" cy="6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00" y="3894525"/>
            <a:ext cx="2650350" cy="7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Insights 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Model allows us to predict general funding range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In order to help these businesses thrive, we can run their current bids in the model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If the results are unsatisfactory, then we can compare how their business sizes up to those that are scoring high classifications and see how we can replicate their success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Focus on specific features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Program_activities_funding_this_award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Recipient_state_name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Product_or_service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Award_type = BPA contracts (federal contracts)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Extent_competed = open competitions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Who will benefit from this 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Businesses that are not so big and need assistance from the government for running </a:t>
            </a: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their</a:t>
            </a: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businesses.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Businesses that are majorly operated by women.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Businesses that are owned by minorities.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Problem we are solving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Maximizing funding support for minority businesses.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How?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Identifying the features that play an impact on YOU </a:t>
            </a: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receiving</a:t>
            </a: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the MAXIMUM funding and ….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Black"/>
              <a:buChar char="-"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Helping you identify the way in which you could double-down on these features.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4142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So, first let’s explore…..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45" y="0"/>
            <a:ext cx="88927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00" y="350850"/>
            <a:ext cx="6255625" cy="453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23" y="0"/>
            <a:ext cx="66305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15" y="0"/>
            <a:ext cx="703576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