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44" r:id="rId2"/>
  </p:sldMasterIdLst>
  <p:sldIdLst>
    <p:sldId id="256" r:id="rId3"/>
    <p:sldId id="268" r:id="rId4"/>
    <p:sldId id="260" r:id="rId5"/>
    <p:sldId id="261" r:id="rId6"/>
    <p:sldId id="262" r:id="rId7"/>
    <p:sldId id="267" r:id="rId8"/>
    <p:sldId id="263" r:id="rId9"/>
    <p:sldId id="257" r:id="rId10"/>
    <p:sldId id="258" r:id="rId11"/>
    <p:sldId id="259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7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39470-C151-4F7C-9E13-9FA51346F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40791-3D14-4A82-95F2-C71BE63A2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45DF8-D681-4147-8679-2E619955A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4D28-41D7-4908-ADFE-77AFC6814039}" type="datetimeFigureOut">
              <a:rPr lang="en-CA" smtClean="0"/>
              <a:t>24/03/21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58A1C-3694-474E-AE82-23C6291B9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A65D9-F6A7-49F0-8340-D18EA37D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15EC3-DC16-42BE-842E-892C796F43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2192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702F-58C1-481A-9EC8-90608B58B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0246D-7CB9-47BC-8308-89AB10F18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8A6FC-9DCA-4581-BBF8-EFE38ED49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4D28-41D7-4908-ADFE-77AFC6814039}" type="datetimeFigureOut">
              <a:rPr lang="en-CA" smtClean="0"/>
              <a:t>24/03/21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41B9E-084C-4229-93D3-6305CA187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5C467-E0FA-4A82-804F-B5821349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15EC3-DC16-42BE-842E-892C796F43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19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EF3EE-F136-40D5-B6A4-BE8A29D5CC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74F25-73D2-4648-907C-C87B40D02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ACB73-2C59-4BD0-91A4-34566666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4D28-41D7-4908-ADFE-77AFC6814039}" type="datetimeFigureOut">
              <a:rPr lang="en-CA" smtClean="0"/>
              <a:t>24/03/21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F6B11-FC9D-4FC6-9847-882B414BB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08F5A-CD60-48FA-BCD6-87C08FAD5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15EC3-DC16-42BE-842E-892C796F43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2121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4D28-41D7-4908-ADFE-77AFC6814039}" type="datetimeFigureOut">
              <a:rPr lang="en-CA" smtClean="0"/>
              <a:t>24/03/21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15EC3-DC16-42BE-842E-892C796F4363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315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4D28-41D7-4908-ADFE-77AFC6814039}" type="datetimeFigureOut">
              <a:rPr lang="en-CA" smtClean="0"/>
              <a:t>24/03/21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15EC3-DC16-42BE-842E-892C796F43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9892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4D28-41D7-4908-ADFE-77AFC6814039}" type="datetimeFigureOut">
              <a:rPr lang="en-CA" smtClean="0"/>
              <a:t>24/03/21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15EC3-DC16-42BE-842E-892C796F4363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482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4D28-41D7-4908-ADFE-77AFC6814039}" type="datetimeFigureOut">
              <a:rPr lang="en-CA" smtClean="0"/>
              <a:t>24/03/21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15EC3-DC16-42BE-842E-892C796F43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1040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4D28-41D7-4908-ADFE-77AFC6814039}" type="datetimeFigureOut">
              <a:rPr lang="en-CA" smtClean="0"/>
              <a:t>24/03/21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15EC3-DC16-42BE-842E-892C796F43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5436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4D28-41D7-4908-ADFE-77AFC6814039}" type="datetimeFigureOut">
              <a:rPr lang="en-CA" smtClean="0"/>
              <a:t>24/03/21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15EC3-DC16-42BE-842E-892C796F43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92847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4D28-41D7-4908-ADFE-77AFC6814039}" type="datetimeFigureOut">
              <a:rPr lang="en-CA" smtClean="0"/>
              <a:t>24/03/21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15EC3-DC16-42BE-842E-892C796F43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96511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FC34D28-41D7-4908-ADFE-77AFC6814039}" type="datetimeFigureOut">
              <a:rPr lang="en-CA" smtClean="0"/>
              <a:t>24/03/21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A15EC3-DC16-42BE-842E-892C796F43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789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0EA11-DB22-4D62-8E97-C40579844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A3A1B-3F09-4FBA-87F5-4C9DAAC7B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98B06-099F-41A2-8C8E-E024164E5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4D28-41D7-4908-ADFE-77AFC6814039}" type="datetimeFigureOut">
              <a:rPr lang="en-CA" smtClean="0"/>
              <a:t>24/03/21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2C3A6-60F4-4A36-BF52-56AE82600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CD8A6-31A3-4801-AAEA-E886E64A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15EC3-DC16-42BE-842E-892C796F43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1733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4D28-41D7-4908-ADFE-77AFC6814039}" type="datetimeFigureOut">
              <a:rPr lang="en-CA" smtClean="0"/>
              <a:t>24/03/21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15EC3-DC16-42BE-842E-892C796F43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55734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4D28-41D7-4908-ADFE-77AFC6814039}" type="datetimeFigureOut">
              <a:rPr lang="en-CA" smtClean="0"/>
              <a:t>24/03/21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15EC3-DC16-42BE-842E-892C796F43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46316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4D28-41D7-4908-ADFE-77AFC6814039}" type="datetimeFigureOut">
              <a:rPr lang="en-CA" smtClean="0"/>
              <a:t>24/03/21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15EC3-DC16-42BE-842E-892C796F43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5549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34CF9-16FE-4849-BFFF-A68768914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D0D93-496D-44F4-AFD1-D04604D5D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41F82-4128-4AEE-B59D-DDD2FA92E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4D28-41D7-4908-ADFE-77AFC6814039}" type="datetimeFigureOut">
              <a:rPr lang="en-CA" smtClean="0"/>
              <a:t>24/03/21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8E4C0-6B51-4D3A-BC74-8B64F897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CD0F3-294A-4DFF-A376-2D5833ACD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15EC3-DC16-42BE-842E-892C796F43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354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05014-DF4B-423E-97AB-6F6C4FEE1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397D2-785F-446C-85F0-B0D6E7937E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33744-9893-48BE-9873-12AA21385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36F06-8657-43D8-BD57-BAF142B6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4D28-41D7-4908-ADFE-77AFC6814039}" type="datetimeFigureOut">
              <a:rPr lang="en-CA" smtClean="0"/>
              <a:t>24/03/21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21DCE-8CD7-4E7B-88B5-4773D6F26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CCA49-7662-4C21-97F0-ED9A39E20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15EC3-DC16-42BE-842E-892C796F43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4451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0BA2-F7DF-402A-95F1-EB0E51CD6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6277A-99F5-4139-95CA-36C39AB9C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73ACB-FE1C-4B5C-AF48-70DB22400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13DC50-2E50-41C1-BE97-536D767B4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DA9B14-B9C7-4799-B7A7-20024B95DD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D9C0AE-A864-4CC9-AF8D-9998EC4E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4D28-41D7-4908-ADFE-77AFC6814039}" type="datetimeFigureOut">
              <a:rPr lang="en-CA" smtClean="0"/>
              <a:t>24/03/21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5EEFB-AE76-405F-846E-5A87959D2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EA3A0F-8C45-4589-91B6-0544B75A0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15EC3-DC16-42BE-842E-892C796F43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718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3DE4F-0979-4A26-88CB-95CF348A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94E4E9-C82B-4AFA-B250-5227A6A56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4D28-41D7-4908-ADFE-77AFC6814039}" type="datetimeFigureOut">
              <a:rPr lang="en-CA" smtClean="0"/>
              <a:t>24/03/21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02AF1C-568A-4924-8F12-A42BB0DF8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2BFDA-0D25-43CA-958E-F9F09DA22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15EC3-DC16-42BE-842E-892C796F43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176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E5DD87-43F5-4218-9C71-65CB8089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4D28-41D7-4908-ADFE-77AFC6814039}" type="datetimeFigureOut">
              <a:rPr lang="en-CA" smtClean="0"/>
              <a:t>24/03/21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352647-7BFB-470E-9C04-A676A724B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5F6BD-AC82-4536-90FD-00627AB5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15EC3-DC16-42BE-842E-892C796F43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176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808F9-FEE3-4C91-888B-53C0C0697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7DF78-1CF3-4ADA-B580-9EFF7B0B9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80D460-124E-44B8-B25F-806785900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9BF86-F786-420A-B15F-7A105F143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4D28-41D7-4908-ADFE-77AFC6814039}" type="datetimeFigureOut">
              <a:rPr lang="en-CA" smtClean="0"/>
              <a:t>24/03/21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A17BA-36B0-429B-9BC6-2B67B5318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B032D-937F-45C8-B992-DFF0AC023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15EC3-DC16-42BE-842E-892C796F43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7685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DFA16-7988-4BB5-8261-9F6A5DF4E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112F69-E3D4-4A38-8237-3B55A638B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BA8A0-A105-422F-9DC1-97E32252D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0F98D-48DC-488D-8840-60921027E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4D28-41D7-4908-ADFE-77AFC6814039}" type="datetimeFigureOut">
              <a:rPr lang="en-CA" smtClean="0"/>
              <a:t>24/03/21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07396-DA4E-4E3A-AF0F-D44B874BE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125CB-4A68-40FA-AA7E-951B5D32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15EC3-DC16-42BE-842E-892C796F43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985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657DC7-2A17-4A11-A320-3BBAA2B57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D3653-70CB-4437-AC80-DCC5B15EB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51E7C-70EA-4CEA-9657-C0CDA7D60F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34D28-41D7-4908-ADFE-77AFC6814039}" type="datetimeFigureOut">
              <a:rPr lang="en-CA" smtClean="0"/>
              <a:t>24/03/21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32F1D-222F-4B2C-AD30-C730E6467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074AC-350F-41F2-8AA7-594E0FAFB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15EC3-DC16-42BE-842E-892C796F43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069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FC34D28-41D7-4908-ADFE-77AFC6814039}" type="datetimeFigureOut">
              <a:rPr lang="en-CA" smtClean="0"/>
              <a:t>24/03/21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0A15EC3-DC16-42BE-842E-892C796F4363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55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AE28-2983-4CB4-8181-A05D35533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232013"/>
            <a:ext cx="7083188" cy="10611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Bitcoin Dashboard App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772C4-25F2-4F11-A630-7010D495D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328382" y="1377452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Heather Dietrich</a:t>
            </a:r>
          </a:p>
          <a:p>
            <a:r>
              <a:rPr lang="en-US" dirty="0">
                <a:solidFill>
                  <a:schemeClr val="bg1"/>
                </a:solidFill>
              </a:rPr>
              <a:t>March 2021</a:t>
            </a:r>
          </a:p>
          <a:p>
            <a:r>
              <a:rPr lang="en-US" dirty="0">
                <a:solidFill>
                  <a:schemeClr val="bg1"/>
                </a:solidFill>
              </a:rPr>
              <a:t>U of T Data Analytics Bootcamp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354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66E3A-45F7-4378-B9A0-09348032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r>
              <a:rPr lang="en-US" dirty="0"/>
              <a:t>Visualization – Predictive Analytics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E25870-D90C-4327-9830-321E74E44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74" y="1393317"/>
            <a:ext cx="8246221" cy="488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22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A3093-49D0-40BC-8031-E048A3CF4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5D86-AACD-4274-97C1-F75CF0DE5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924982"/>
            <a:ext cx="10058400" cy="4023360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ETL process through Google </a:t>
            </a:r>
            <a:r>
              <a:rPr lang="en-US" sz="2800" dirty="0" err="1"/>
              <a:t>Colab</a:t>
            </a:r>
            <a:r>
              <a:rPr lang="en-US" sz="2800" dirty="0"/>
              <a:t> created challenges for automating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Difficulty visualizing Facebook Prophet plots and components on front end application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Uncertainty in forecasting Bitcoin price due to extreme volatility (Accuracy of price predictions)</a:t>
            </a:r>
          </a:p>
          <a:p>
            <a:pPr marL="201168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0345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3DD08-592D-4F1F-9246-A49FC41C3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BED5-DF4D-4BD0-9707-1491BBC2E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73750"/>
            <a:ext cx="10058400" cy="4023360"/>
          </a:xfrm>
        </p:spPr>
        <p:txBody>
          <a:bodyPr/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ETL process could be automated daily through Heroku to maintain most up-to-date data on a scheduled basis (daily). 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Application could continue to be optimized for mobile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Application could be scaled to include live data (currently includes daily data) with paid access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Additional crypto-currencies could be included within the dashboard to show comparisons.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5099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8882C-6EA7-49A8-A0B9-D356BF353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0976" y="1596788"/>
            <a:ext cx="10058400" cy="1450757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Questions?</a:t>
            </a:r>
            <a:endParaRPr lang="en-CA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354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9995-01B6-4EF5-A7C9-5538CFF97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D6F47-1E2E-4A4C-BD8C-A1EBF03C8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256" y="1998134"/>
            <a:ext cx="9424416" cy="402336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24292E"/>
                </a:solidFill>
                <a:latin typeface="-apple-system"/>
              </a:rPr>
              <a:t>Bitcoin Dashboard App will track the following: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4292E"/>
                </a:solidFill>
                <a:effectLst/>
                <a:latin typeface="-apple-system"/>
              </a:rPr>
              <a:t>Daily closing price</a:t>
            </a:r>
            <a:endParaRPr lang="en-US" sz="1800" dirty="0">
              <a:solidFill>
                <a:srgbClr val="24292E"/>
              </a:solidFill>
              <a:latin typeface="-apple-system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4292E"/>
                </a:solidFill>
                <a:effectLst/>
                <a:latin typeface="-apple-system"/>
              </a:rPr>
              <a:t>% Change in Price (day over day)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4292E"/>
                </a:solidFill>
                <a:effectLst/>
                <a:latin typeface="-apple-system"/>
              </a:rPr>
              <a:t>Volume (24hr)</a:t>
            </a:r>
            <a:endParaRPr lang="en-US" sz="1800" dirty="0">
              <a:solidFill>
                <a:srgbClr val="24292E"/>
              </a:solidFill>
              <a:latin typeface="-apple-system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4292E"/>
                </a:solidFill>
                <a:effectLst/>
                <a:latin typeface="-apple-system"/>
              </a:rPr>
              <a:t>Bitcoin performance over time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4292E"/>
                </a:solidFill>
                <a:effectLst/>
                <a:latin typeface="-apple-system"/>
              </a:rPr>
              <a:t>Market Capitalization ($USD)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4292E"/>
                </a:solidFill>
                <a:effectLst/>
                <a:latin typeface="-apple-system"/>
              </a:rPr>
              <a:t>Market News</a:t>
            </a:r>
            <a:b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</a:b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/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Facebook Prophet is applied to forecast the future price of Bitcoin and provide additional insight into trends on price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4935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CB46E-B076-4A76-8665-454121300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288925"/>
            <a:ext cx="10515600" cy="1325563"/>
          </a:xfrm>
        </p:spPr>
        <p:txBody>
          <a:bodyPr/>
          <a:lstStyle/>
          <a:p>
            <a:r>
              <a:rPr lang="en-US" dirty="0"/>
              <a:t>Data Sources</a:t>
            </a:r>
            <a:endParaRPr lang="en-CA" dirty="0"/>
          </a:p>
        </p:txBody>
      </p:sp>
      <p:pic>
        <p:nvPicPr>
          <p:cNvPr id="1026" name="Picture 2" descr="Accessing financial market data through Alpha Vantage's new Excel add-on |  by Olivier Porte | Alpha Vantage | Medium">
            <a:extLst>
              <a:ext uri="{FF2B5EF4-FFF2-40B4-BE49-F238E27FC236}">
                <a16:creationId xmlns:a16="http://schemas.microsoft.com/office/drawing/2014/main" id="{C290BB67-7FDE-4CA0-B221-7E6FD09DB8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t="32037" r="18438" b="33750"/>
          <a:stretch/>
        </p:blipFill>
        <p:spPr bwMode="auto">
          <a:xfrm>
            <a:off x="236268" y="1901365"/>
            <a:ext cx="6290211" cy="192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The New York Times">
            <a:extLst>
              <a:ext uri="{FF2B5EF4-FFF2-40B4-BE49-F238E27FC236}">
                <a16:creationId xmlns:a16="http://schemas.microsoft.com/office/drawing/2014/main" id="{42498F2D-24B7-4395-A0C3-841F30DD7E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562225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2FAD7280-82E0-4369-9611-ABCFD5578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4380581"/>
            <a:ext cx="6191250" cy="128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ryptocurrency Prices, Charts And Market Capitalizations | CoinMarketCap">
            <a:extLst>
              <a:ext uri="{FF2B5EF4-FFF2-40B4-BE49-F238E27FC236}">
                <a16:creationId xmlns:a16="http://schemas.microsoft.com/office/drawing/2014/main" id="{C9B09225-439B-4C16-B96C-98B108BB4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127" y="2198100"/>
            <a:ext cx="5124450" cy="269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988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7BFA0-6D04-4145-A614-B4711CDDD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Process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3EE63-4D26-4C86-A336-0ACD8CF7F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CA" b="1" i="0" dirty="0">
                <a:solidFill>
                  <a:srgbClr val="24292E"/>
                </a:solidFill>
                <a:effectLst/>
                <a:latin typeface="-apple-system"/>
              </a:rPr>
              <a:t>Extract:</a:t>
            </a:r>
          </a:p>
          <a:p>
            <a:pPr lvl="1"/>
            <a:r>
              <a:rPr lang="en-CA" b="0" i="0" dirty="0">
                <a:solidFill>
                  <a:srgbClr val="24292E"/>
                </a:solidFill>
                <a:effectLst/>
                <a:latin typeface="-apple-system"/>
              </a:rPr>
              <a:t>Data was extracted from the web using API calls and web scraping </a:t>
            </a:r>
          </a:p>
          <a:p>
            <a:pPr lvl="2"/>
            <a:r>
              <a:rPr lang="en-CA" dirty="0">
                <a:solidFill>
                  <a:srgbClr val="24292E"/>
                </a:solidFill>
                <a:latin typeface="-apple-system"/>
              </a:rPr>
              <a:t>Languages used: </a:t>
            </a:r>
            <a:r>
              <a:rPr lang="en-CA" b="0" i="0" dirty="0">
                <a:solidFill>
                  <a:srgbClr val="24292E"/>
                </a:solidFill>
                <a:effectLst/>
                <a:latin typeface="-apple-system"/>
              </a:rPr>
              <a:t>Python (APIs &amp; </a:t>
            </a:r>
            <a:r>
              <a:rPr lang="en-CA" b="0" i="0" dirty="0" err="1">
                <a:solidFill>
                  <a:srgbClr val="24292E"/>
                </a:solidFill>
                <a:effectLst/>
                <a:latin typeface="-apple-system"/>
              </a:rPr>
              <a:t>BeautifulSoup</a:t>
            </a:r>
            <a:r>
              <a:rPr lang="en-CA" b="0" i="0" dirty="0">
                <a:solidFill>
                  <a:srgbClr val="24292E"/>
                </a:solidFill>
                <a:effectLst/>
                <a:latin typeface="-apple-system"/>
              </a:rPr>
              <a:t>)</a:t>
            </a:r>
          </a:p>
          <a:p>
            <a:pPr algn="l"/>
            <a:r>
              <a:rPr lang="en-CA" b="1" i="0" dirty="0">
                <a:solidFill>
                  <a:srgbClr val="24292E"/>
                </a:solidFill>
                <a:effectLst/>
                <a:latin typeface="-apple-system"/>
              </a:rPr>
              <a:t>Transform:</a:t>
            </a:r>
          </a:p>
          <a:p>
            <a:pPr lvl="1"/>
            <a:r>
              <a:rPr lang="en-CA" b="0" i="0" dirty="0">
                <a:solidFill>
                  <a:srgbClr val="24292E"/>
                </a:solidFill>
                <a:effectLst/>
                <a:latin typeface="-apple-system"/>
              </a:rPr>
              <a:t>Extracted data was transformed using pandas</a:t>
            </a:r>
          </a:p>
          <a:p>
            <a:pPr lvl="2">
              <a:lnSpc>
                <a:spcPct val="100000"/>
              </a:lnSpc>
            </a:pPr>
            <a:r>
              <a:rPr lang="en-CA" dirty="0">
                <a:solidFill>
                  <a:srgbClr val="24292E"/>
                </a:solidFill>
                <a:latin typeface="-apple-system"/>
              </a:rPr>
              <a:t>Languages used: Python (Pandas &amp; </a:t>
            </a:r>
            <a:r>
              <a:rPr lang="en-CA" dirty="0" err="1">
                <a:solidFill>
                  <a:srgbClr val="24292E"/>
                </a:solidFill>
                <a:latin typeface="-apple-system"/>
              </a:rPr>
              <a:t>NumPY</a:t>
            </a:r>
            <a:r>
              <a:rPr lang="en-CA" dirty="0">
                <a:solidFill>
                  <a:srgbClr val="24292E"/>
                </a:solidFill>
                <a:latin typeface="-apple-system"/>
              </a:rPr>
              <a:t>)</a:t>
            </a:r>
            <a:endParaRPr lang="en-CA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/>
            <a:r>
              <a:rPr lang="en-CA" b="1" i="0" dirty="0">
                <a:solidFill>
                  <a:srgbClr val="24292E"/>
                </a:solidFill>
                <a:effectLst/>
                <a:latin typeface="-apple-system"/>
              </a:rPr>
              <a:t>Load:</a:t>
            </a:r>
          </a:p>
          <a:p>
            <a:pPr lvl="1"/>
            <a:r>
              <a:rPr lang="en-CA" b="0" i="0" dirty="0">
                <a:solidFill>
                  <a:srgbClr val="24292E"/>
                </a:solidFill>
                <a:effectLst/>
                <a:latin typeface="-apple-system"/>
              </a:rPr>
              <a:t>Data was loaded into </a:t>
            </a:r>
            <a:r>
              <a:rPr lang="en-CA" b="0" i="0" dirty="0" err="1">
                <a:solidFill>
                  <a:srgbClr val="24292E"/>
                </a:solidFill>
                <a:effectLst/>
                <a:latin typeface="-apple-system"/>
              </a:rPr>
              <a:t>PosgreSQL</a:t>
            </a:r>
            <a:r>
              <a:rPr lang="en-CA" b="0" i="0" dirty="0">
                <a:solidFill>
                  <a:srgbClr val="24292E"/>
                </a:solidFill>
                <a:effectLst/>
                <a:latin typeface="-apple-system"/>
              </a:rPr>
              <a:t> Database using SQL Alchemy.</a:t>
            </a:r>
          </a:p>
          <a:p>
            <a:pPr marL="457200" lvl="1" indent="0">
              <a:buNone/>
            </a:pPr>
            <a:endParaRPr lang="en-CA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24292E"/>
                </a:solidFill>
                <a:latin typeface="-apple-system"/>
              </a:rPr>
              <a:t>ETL through Google </a:t>
            </a:r>
            <a:r>
              <a:rPr lang="en-CA" dirty="0" err="1">
                <a:solidFill>
                  <a:srgbClr val="24292E"/>
                </a:solidFill>
                <a:latin typeface="-apple-system"/>
              </a:rPr>
              <a:t>Colab</a:t>
            </a:r>
            <a:endParaRPr lang="en-CA" dirty="0">
              <a:solidFill>
                <a:srgbClr val="24292E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24292E"/>
                </a:solidFill>
                <a:effectLst/>
                <a:latin typeface="-apple-system"/>
              </a:rPr>
              <a:t>Facebook Prophet machine learning model was created as part of ETL process with 30 day predictions loaded to database for visualization on front-end application.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7220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E957-0CA2-4D3D-9CA5-07823FE7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– Facebook Prophet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09D5BF-9B46-40F9-976A-C3C324AB6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05" y="1949237"/>
            <a:ext cx="4514850" cy="904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87CF4C-E04C-4CC0-9C75-0D351233B7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000"/>
          <a:stretch/>
        </p:blipFill>
        <p:spPr>
          <a:xfrm>
            <a:off x="725805" y="3065989"/>
            <a:ext cx="5255895" cy="876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DDF089-F1BD-4DD0-8F54-677E6F57D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805" y="4102363"/>
            <a:ext cx="4143375" cy="8286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794D9D-FAEC-4FDF-B6E7-C8B0499A17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51" y="5157787"/>
            <a:ext cx="2552700" cy="6161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50B5FD-D4F1-47CC-9855-3AF13F24AF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1255" y="2344954"/>
            <a:ext cx="5047994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803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C809-F636-414E-9F6B-63DFA5687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– Facebook Prophet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9F3DA6-1F9C-4863-AC14-12BBBB190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4" y="2519164"/>
            <a:ext cx="5629275" cy="3765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ADF880-5A64-42CF-908E-235208BF4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29" y="2519165"/>
            <a:ext cx="5708416" cy="37655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4D7971-C677-40D3-A2BC-9AF69E5B1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874" y="1823462"/>
            <a:ext cx="35909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289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4BF4E-48FC-4C7B-95EF-678E5688C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EEF64-D88A-4508-8949-B1C0B4BFE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24292E"/>
                </a:solidFill>
                <a:effectLst/>
              </a:rPr>
              <a:t>Data was selected from database using SQLAlchemy and output in json format to python Flask app routes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24292E"/>
                </a:solidFill>
                <a:effectLst/>
              </a:rPr>
              <a:t>Visualizations were created in JavaScript pulling input data from Flask app routes and outputs were sent to HTML.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24292E"/>
                </a:solidFill>
                <a:effectLst/>
              </a:rPr>
              <a:t>Dashboard page format was built off of Bootstrap Made template.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24292E"/>
                </a:solidFill>
                <a:effectLst/>
              </a:rPr>
              <a:t>App was deployed to Heroku through GitHub</a:t>
            </a:r>
          </a:p>
        </p:txBody>
      </p:sp>
    </p:spTree>
    <p:extLst>
      <p:ext uri="{BB962C8B-B14F-4D97-AF65-F5344CB8AC3E}">
        <p14:creationId xmlns:p14="http://schemas.microsoft.com/office/powerpoint/2010/main" val="3314236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48619-AAEA-4E75-A6DC-2A4285D97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– Financial Overview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87AD47-D82E-4ABA-BC77-E7D7033E4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909968"/>
            <a:ext cx="9982200" cy="418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10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7DD5-0F6B-49EC-A6A1-62F64E823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– Market News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CEDAD4-9784-4CF2-88E0-46B69F4608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050"/>
          <a:stretch/>
        </p:blipFill>
        <p:spPr>
          <a:xfrm>
            <a:off x="705632" y="1992549"/>
            <a:ext cx="10954881" cy="404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82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Words>328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Office Theme</vt:lpstr>
      <vt:lpstr>Retrospect</vt:lpstr>
      <vt:lpstr>Bitcoin Dashboard App</vt:lpstr>
      <vt:lpstr>Introduction</vt:lpstr>
      <vt:lpstr>Data Sources</vt:lpstr>
      <vt:lpstr>ETL Process</vt:lpstr>
      <vt:lpstr>Machine Learning – Facebook Prophet</vt:lpstr>
      <vt:lpstr>Machine Learning – Facebook Prophet</vt:lpstr>
      <vt:lpstr>Infrastructure</vt:lpstr>
      <vt:lpstr>Visualization – Financial Overview</vt:lpstr>
      <vt:lpstr>Visualization – Market News</vt:lpstr>
      <vt:lpstr>Visualization – Predictive Analytics</vt:lpstr>
      <vt:lpstr>Challenges</vt:lpstr>
      <vt:lpstr>Post Mortem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 Dashboard</dc:title>
  <dc:creator>Heather</dc:creator>
  <cp:lastModifiedBy>Heather</cp:lastModifiedBy>
  <cp:revision>17</cp:revision>
  <dcterms:created xsi:type="dcterms:W3CDTF">2021-03-24T23:43:07Z</dcterms:created>
  <dcterms:modified xsi:type="dcterms:W3CDTF">2021-03-25T01:54:22Z</dcterms:modified>
</cp:coreProperties>
</file>