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50F-B9C7-4B3E-9372-E1860DEC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664F-0A46-4C12-8E10-38867F0C2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948F-9FB1-4D77-B4F8-E2ADB976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58D7-A667-4AE4-A58E-7BEE8D7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6A3B-7E1E-4E86-B0F7-1511C1C8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83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24A-D995-4339-BA33-1B58130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C0D9E-A45C-42A8-AFED-7FE9ACD8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D871-E487-4C76-85F1-E29F91DD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6D26-8C70-4BF2-A448-522C06D5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6808-E19B-4775-A38E-E3B85FA7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6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E0728-EDE4-4DAD-A2D6-A6CDBADBD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BE29C-014E-4512-A660-6086BE3B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1D88-8C48-400A-BC66-B63603D7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95B4-1965-45B2-B333-18BA6075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04DC-9163-493B-969B-2741C488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1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3F63-45EC-4C07-8243-D9A86DE6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4C0B-0667-4781-9603-0AC1AF60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9EC5-C024-473F-802F-7D10732D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138F-3A6E-412D-99EE-E0D998CB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E4FA-FD3B-43E9-814B-8B3653E1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B5C2-A095-44CA-BC7C-FAC5005C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A66D-716A-45E3-A815-A5DE439F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A96C-E22D-4438-AEE8-D36C59AC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B13C-F2B5-4BD8-99A4-34DBDE0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145F-7BBC-478A-A79D-354018C0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71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9A2-147B-4FBA-93A6-3666C34B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F344-0A1E-4451-B933-EA5EA53B0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02F4-957B-4D3B-BC54-96CEE10D9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08238-2C15-44C6-8A82-3E1367DD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53D0-269B-418F-8D19-8C456574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DB2A-6806-448F-9DED-A74925C1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19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92D6-4184-46D9-A4D1-AD3A6209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4912-999F-432D-B9EB-DF916EED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DFAD3-9F20-4309-A235-ADCEBBE6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4F889-AA88-414A-BC8E-8813914D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87378-255B-48B9-B88E-68773FA97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27887-FA54-4D06-921B-4D3320D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6B43D-F283-46EC-A7E1-E909F89E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DEACA-2000-46B1-ACE0-C342426D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7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316C-4F55-4F27-B19C-70AF6DA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CBB64-30CD-43D2-82AB-73B2534D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8FA63-EA07-4CD8-AC84-9D832415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0E92B-3499-4461-8F6F-737FC8C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6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F01FF-2F51-4934-9C49-802D777D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3C7C0-2741-4707-8859-E3407769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F3832-CA29-4D07-9388-FAFF8169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46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82D5-EF07-41C5-BBEC-886CFC7F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5465-E0B5-4EED-9148-965D42C8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64A34-C285-4372-8436-2B84FA8CF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62BF-29FC-4193-A845-61E8156A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07A8-E4F8-4F5F-AC42-D766F195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B4619-B167-4D2E-BBD0-62BE1774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5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7BD3-C5C0-4CD6-BD08-EB4830D9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2084E-89CF-40D1-BB0D-2F4183647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E39F-54AA-42CA-887A-52B073E4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DD36-BFC0-4924-9EB8-11D74918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0B7-4DA1-4275-B585-F093D7E3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A6EA-A974-4117-9116-FFD79BC4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23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793A4-9D9B-43D7-9D4B-835D630E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F112-2276-44A2-B5F3-F11568A6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8662-1BD9-4E96-9BEA-24AA86FB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37A9-1EB8-4C9D-9A83-806A24EC008F}" type="datetimeFigureOut">
              <a:rPr lang="en-CA" smtClean="0"/>
              <a:t>11/03/21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40BB-F7B5-4DF4-8D0D-6E799C08A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961B-6182-4517-823A-6B6AABFF5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F7D6-71EB-46C2-8BED-DE66BC6D7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41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68E6-C51B-4AB9-931E-0D5EE071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97" y="499661"/>
            <a:ext cx="10515600" cy="713156"/>
          </a:xfrm>
        </p:spPr>
        <p:txBody>
          <a:bodyPr/>
          <a:lstStyle/>
          <a:p>
            <a:r>
              <a:rPr lang="en-US" dirty="0"/>
              <a:t>Bitcoin Dashboard - Overview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E3450-D22A-4BF0-93DB-82FC8D74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365" y="1809376"/>
            <a:ext cx="2857500" cy="3055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9B3157-3A1A-4FC7-935F-F5975A2ABF31}"/>
              </a:ext>
            </a:extLst>
          </p:cNvPr>
          <p:cNvSpPr txBox="1"/>
          <p:nvPr/>
        </p:nvSpPr>
        <p:spPr>
          <a:xfrm>
            <a:off x="6014827" y="1840857"/>
            <a:ext cx="2314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Market Cap</a:t>
            </a:r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DA2E8B-9A5E-4834-A588-9676D390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0" y="1840857"/>
            <a:ext cx="4792868" cy="3200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99224C-1873-4C19-BD49-04707FDB4BDE}"/>
              </a:ext>
            </a:extLst>
          </p:cNvPr>
          <p:cNvSpPr txBox="1"/>
          <p:nvPr/>
        </p:nvSpPr>
        <p:spPr>
          <a:xfrm>
            <a:off x="8943698" y="1809376"/>
            <a:ext cx="2314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to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C123FA-5A5B-4AB9-B0DC-4ABDAFAB2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945" y="2161832"/>
            <a:ext cx="1552575" cy="561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8A3793-D75D-4DFC-94ED-EF8E8E2E5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23" y="2715839"/>
            <a:ext cx="1638300" cy="542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B0B098-400C-4756-B2B9-C2FCDA287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945" y="3258764"/>
            <a:ext cx="1609725" cy="5524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5EBEB5-1960-4011-A31A-CAECE4D4A5D1}"/>
              </a:ext>
            </a:extLst>
          </p:cNvPr>
          <p:cNvSpPr txBox="1"/>
          <p:nvPr/>
        </p:nvSpPr>
        <p:spPr>
          <a:xfrm>
            <a:off x="398947" y="5150430"/>
            <a:ext cx="167750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Bitcoin: 18,650,976 BTC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91368-3D1D-4E27-A0D4-87CFCC798E42}"/>
              </a:ext>
            </a:extLst>
          </p:cNvPr>
          <p:cNvSpPr txBox="1"/>
          <p:nvPr/>
        </p:nvSpPr>
        <p:spPr>
          <a:xfrm>
            <a:off x="2256114" y="5182686"/>
            <a:ext cx="19621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Market Cap: $1.063 B USD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E6EED6-23D5-48A7-8437-5901D0279275}"/>
              </a:ext>
            </a:extLst>
          </p:cNvPr>
          <p:cNvSpPr txBox="1"/>
          <p:nvPr/>
        </p:nvSpPr>
        <p:spPr>
          <a:xfrm>
            <a:off x="4365455" y="5212630"/>
            <a:ext cx="109447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Volume: 26.5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61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85C-1C50-40FF-9D5B-47E40F1E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4675" cy="1325563"/>
          </a:xfrm>
        </p:spPr>
        <p:txBody>
          <a:bodyPr/>
          <a:lstStyle/>
          <a:p>
            <a:r>
              <a:rPr lang="en-US" dirty="0"/>
              <a:t>Bitcoin Dashboard – Coin Interest and News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ED449-B1B4-4CAF-A25F-F2116D04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4" y="2472141"/>
            <a:ext cx="5767267" cy="1913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31C6C-141A-4623-BE6A-03139DC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61" y="1512998"/>
            <a:ext cx="5790072" cy="2631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B0E24-341A-42DC-8019-F17C9B35C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0" b="5033"/>
          <a:stretch/>
        </p:blipFill>
        <p:spPr>
          <a:xfrm>
            <a:off x="213294" y="4385858"/>
            <a:ext cx="5767267" cy="1643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E1DE4-D818-4CC0-B90D-D996AE83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076"/>
            <a:ext cx="5674633" cy="17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C3F7-B08F-4269-ADBD-4D106BD9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Dashboard – Predictive Analytics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6AB77-0FB9-4F25-BE2D-E78DDFBA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76388"/>
            <a:ext cx="5319712" cy="310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C7E40-B080-43B2-BE48-47FE0B9E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1576388"/>
            <a:ext cx="4749865" cy="4448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61106-7CCB-46F2-8473-567856167F87}"/>
              </a:ext>
            </a:extLst>
          </p:cNvPr>
          <p:cNvSpPr txBox="1"/>
          <p:nvPr/>
        </p:nvSpPr>
        <p:spPr>
          <a:xfrm>
            <a:off x="892968" y="4817924"/>
            <a:ext cx="5076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8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Bitcoin Dashboard - Overview</vt:lpstr>
      <vt:lpstr>Bitcoin Dashboard – Coin Interest and News</vt:lpstr>
      <vt:lpstr>Bitcoin Dashboard – Predictive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</dc:creator>
  <cp:lastModifiedBy>Heather</cp:lastModifiedBy>
  <cp:revision>7</cp:revision>
  <dcterms:created xsi:type="dcterms:W3CDTF">2021-03-11T20:11:55Z</dcterms:created>
  <dcterms:modified xsi:type="dcterms:W3CDTF">2021-03-11T21:18:48Z</dcterms:modified>
</cp:coreProperties>
</file>