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EB97-22E2-3BB7-B54B-5824471B8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AE71-BD57-EBC2-A5ED-986C2177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2971-564B-AEAA-D35B-02F10E19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FE36-9E77-8E08-BE26-DD1DD288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1D4B-25E8-0040-5C2C-FE704DB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4309-F309-8C0A-50A9-FB25D21B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3238-A457-D1C6-1504-4A7C65A8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EE9D-281B-0225-375A-94F24779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F1E6-28DB-BB15-02F6-EBD644F0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7E8B-F17F-98F9-FFAB-09ADCAD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72139-952E-24B2-FB6B-3FAB303B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00740-49BE-661B-42B0-C257ABD4B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F2AD-63D5-60C4-D180-E495E850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6948-C157-4C4A-39B2-54CAD2DB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6DBE-7B1B-32C8-6671-64FBAF5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9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B98-BD80-92D9-E77D-799441D1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020-010E-8915-31F9-05877B22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898D-9312-EB55-9DB1-DEFFBD7A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BF13-14B7-4B70-4E2B-79C763E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4CB7-E44B-FC20-50D3-AEE8D4FE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757E-21BD-1A83-C761-D630CEB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646D-3FDE-7196-D8E3-60E36A48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DCEC-6C11-515D-EC25-A7A4F83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5C88-C80B-18AA-1FD7-3187E429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0791-4FE0-6073-23B6-A678CD1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6496-F28C-59CE-6D67-5FB052F6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2C6D-F252-09F7-4AE7-BFCA2FC63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B5FD-3172-2666-23AD-7E4BEF18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37BA-F754-3B25-538B-F05D5FF0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F07D-D201-82A2-7DC1-75C8CFF3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6FA39-C408-223C-3150-ABE74FF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A1CA-33AC-76C5-B3B5-0BC4F9A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F1A3-19E3-3B00-4C0E-594C6F13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9787-29E8-8B0C-6430-58E477AE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19990-BEEB-ABF5-07B4-79A8BCFD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37387-3405-5911-CE9B-21824BC38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239D7-41C8-61C3-13D3-451169C6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96982-9FE7-89D5-5CFE-3D99525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991B2-8521-C11B-143A-4E779528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7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06F-35C4-40AB-17EA-DCA619CA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5C0E7-0C1A-F237-FB91-3D4CE158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E0996-1ED1-1A38-5A61-ADE8AFCE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17AB9-496B-F57F-14DB-10B0B8E2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8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B0FBA-F303-2C0A-91AE-9F9EB273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B1125-00F3-7799-364E-41266BBF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5DA93-119F-03A9-76CD-0C13497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1081-2BA2-E811-1ED9-A5C90B4C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E4B6-83C3-8107-4044-9D08AB3F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F932-C718-0703-400F-65C29230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202A3-83AE-845C-B4D4-EA3BCD57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0CAB-4B15-4233-8A66-AA48C332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81AF-85A6-6231-2B29-4024784F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60F4-5A4F-1759-4FA6-8DC5283A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B3F14-3402-2ED5-D8C6-C8902C60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358C-5FDC-9625-13E6-21460753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A69A6-7A9F-3D59-280B-3E2868EB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54FC-1A4C-A98A-2AA2-1D3D7DAC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0D91-D401-EA07-55F3-C8EB2009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9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C4DB-70D6-675C-864E-C1895723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BD75-47CA-F2D0-1D5F-687708C2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06C1-904C-A645-13B7-0D601EDD3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5771-3407-428B-8FCB-EC386AC6538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4CF2-A288-0BA3-A696-B9FC103E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D881-0395-A823-E493-AF060BE6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BD16-068F-4317-8EFF-03BD8D26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8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016E-E762-4650-8860-D494F091F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Analysis – 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52FAB-E2D1-ABF6-CD39-EFD57653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Hryshikesh Dihingia</a:t>
            </a:r>
          </a:p>
        </p:txBody>
      </p:sp>
    </p:spTree>
    <p:extLst>
      <p:ext uri="{BB962C8B-B14F-4D97-AF65-F5344CB8AC3E}">
        <p14:creationId xmlns:p14="http://schemas.microsoft.com/office/powerpoint/2010/main" val="114718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44BB-E9D5-5F7D-171E-E6D69B26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AB8-8556-2248-A0C1-F93A9E1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user story is aimed at building a tableau dashboard to help stakeholders including finance managers, executives as well as investors to analyse the general financial performance of Netflix over the last 4 years i.e. 2020,2021,2022 &amp; 2023.</a:t>
            </a:r>
          </a:p>
        </p:txBody>
      </p:sp>
    </p:spTree>
    <p:extLst>
      <p:ext uri="{BB962C8B-B14F-4D97-AF65-F5344CB8AC3E}">
        <p14:creationId xmlns:p14="http://schemas.microsoft.com/office/powerpoint/2010/main" val="5135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44BB-E9D5-5F7D-171E-E6D69B26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Analysis Dashboard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AB8-8556-2248-A0C1-F93A9E1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Purpose –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purpose of the financial dashboard is to present an overview of the financial metrics and their trends in order to analyse the year-over-year financial performance and thus help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00376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44BB-E9D5-5F7D-171E-E6D69B26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AB8-8556-2248-A0C1-F93A9E1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KPI Overview – </a:t>
            </a:r>
          </a:p>
          <a:p>
            <a:pPr marL="0" indent="0">
              <a:buNone/>
            </a:pPr>
            <a:r>
              <a:rPr lang="en-IN" dirty="0"/>
              <a:t>	Display summary of total revenue, cost of revenue, net income, gross profits and earning per share for the current and previous years.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Revenue, Cost of Revenue &amp; Profit Trends – </a:t>
            </a:r>
          </a:p>
          <a:p>
            <a:pPr marL="0" indent="0">
              <a:buNone/>
            </a:pPr>
            <a:r>
              <a:rPr lang="en-IN" dirty="0"/>
              <a:t>	A comparison showing the revenue, cost of revenue and profit quarter on quarter for all the 4 years.</a:t>
            </a:r>
          </a:p>
          <a:p>
            <a:pPr marL="0" indent="0">
              <a:buNone/>
            </a:pPr>
            <a:r>
              <a:rPr lang="en-IN" dirty="0"/>
              <a:t>	Display average quarterly values.</a:t>
            </a:r>
          </a:p>
          <a:p>
            <a:pPr marL="0" indent="0">
              <a:buNone/>
            </a:pPr>
            <a:r>
              <a:rPr lang="en-IN" dirty="0"/>
              <a:t> 	Highlight quarters that are above and below the average to draw attention to revenue and profit performance.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049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44BB-E9D5-5F7D-171E-E6D69B26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EAB8-8556-2248-A0C1-F93A9E1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Cash-flow comparison –</a:t>
            </a:r>
          </a:p>
          <a:p>
            <a:pPr marL="0" indent="0">
              <a:buNone/>
            </a:pPr>
            <a:r>
              <a:rPr lang="en-IN" dirty="0"/>
              <a:t>	Compare cashflow of the major business activities quarterly for the current year.</a:t>
            </a:r>
          </a:p>
          <a:p>
            <a:pPr marL="0" indent="0">
              <a:buNone/>
            </a:pPr>
            <a:r>
              <a:rPr lang="en-IN" dirty="0"/>
              <a:t>	Compare the changes of each business activity on a bar chart.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Ratio Analysis – </a:t>
            </a:r>
          </a:p>
          <a:p>
            <a:pPr marL="0" indent="0">
              <a:buNone/>
            </a:pPr>
            <a:r>
              <a:rPr lang="en-IN" dirty="0"/>
              <a:t>	Analyse different ratios like Gross Profit Margin, Current Ratio, Quick Ratio, Net Profit Margin, Return on Equity (ROE)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131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ABCE-F4BE-1FCF-2257-19017B32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Interactivity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54DA-BEA0-69AD-F716-32A08EEA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should allow users to check as well as filter historical data viz. yearly or quarterly.</a:t>
            </a:r>
          </a:p>
          <a:p>
            <a:r>
              <a:rPr lang="en-IN" dirty="0"/>
              <a:t>Make the charts and graphs interactive, enabling users to filter data using the charts.</a:t>
            </a:r>
          </a:p>
        </p:txBody>
      </p:sp>
    </p:spTree>
    <p:extLst>
      <p:ext uri="{BB962C8B-B14F-4D97-AF65-F5344CB8AC3E}">
        <p14:creationId xmlns:p14="http://schemas.microsoft.com/office/powerpoint/2010/main" val="30562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D59-E445-EDF6-F335-169B2676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09BE-162D-3136-91EE-7CCDE1B5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▲</a:t>
            </a:r>
            <a:r>
              <a:rPr lang="en-IN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0.00%; </a:t>
            </a:r>
            <a:r>
              <a:rPr lang="en-IN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▼</a:t>
            </a:r>
            <a:r>
              <a:rPr lang="en-IN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-0.00%;</a:t>
            </a:r>
          </a:p>
          <a:p>
            <a:endParaRPr lang="en-IN" dirty="0">
              <a:solidFill>
                <a:srgbClr val="131313"/>
              </a:solidFill>
              <a:latin typeface="Roboto" panose="02000000000000000000" pitchFamily="2" charset="0"/>
            </a:endParaRPr>
          </a:p>
          <a:p>
            <a:endParaRPr lang="en-IN" dirty="0">
              <a:solidFill>
                <a:srgbClr val="131313"/>
              </a:solidFill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131313"/>
                </a:solidFill>
                <a:latin typeface="Roboto" panose="02000000000000000000" pitchFamily="2" charset="0"/>
              </a:rPr>
              <a:t>Sources Used – </a:t>
            </a:r>
            <a:r>
              <a:rPr lang="en-IN" dirty="0" err="1">
                <a:solidFill>
                  <a:srgbClr val="131313"/>
                </a:solidFill>
                <a:latin typeface="Roboto" panose="02000000000000000000" pitchFamily="2" charset="0"/>
              </a:rPr>
              <a:t>MorningStar</a:t>
            </a:r>
            <a:r>
              <a:rPr lang="en-IN" dirty="0">
                <a:solidFill>
                  <a:srgbClr val="131313"/>
                </a:solidFill>
                <a:latin typeface="Roboto" panose="02000000000000000000" pitchFamily="2" charset="0"/>
              </a:rPr>
              <a:t>, Netflix, Google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23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301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Financial Analysis – Netflix</vt:lpstr>
      <vt:lpstr>Introduction </vt:lpstr>
      <vt:lpstr>Financial Analysis Dashboard - Requirements</vt:lpstr>
      <vt:lpstr>Key Requirements</vt:lpstr>
      <vt:lpstr>Key Requirements</vt:lpstr>
      <vt:lpstr>Design &amp; Interactivity Requirements </vt:lpstr>
      <vt:lpstr>Customisations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– Netflix</dc:title>
  <dc:creator>Hryshikesh Dihingia</dc:creator>
  <cp:lastModifiedBy>Hryshikesh Dihingia</cp:lastModifiedBy>
  <cp:revision>24</cp:revision>
  <dcterms:created xsi:type="dcterms:W3CDTF">2024-04-01T14:18:12Z</dcterms:created>
  <dcterms:modified xsi:type="dcterms:W3CDTF">2024-04-20T17:03:19Z</dcterms:modified>
</cp:coreProperties>
</file>