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1"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EB97-22E2-3BB7-B54B-5824471B88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6EAE71-BD57-EBC2-A5ED-986C2177FF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AD2971-564B-AEAA-D35B-02F10E19CA76}"/>
              </a:ext>
            </a:extLst>
          </p:cNvPr>
          <p:cNvSpPr>
            <a:spLocks noGrp="1"/>
          </p:cNvSpPr>
          <p:nvPr>
            <p:ph type="dt" sz="half" idx="10"/>
          </p:nvPr>
        </p:nvSpPr>
        <p:spPr/>
        <p:txBody>
          <a:bodyPr/>
          <a:lstStyle/>
          <a:p>
            <a:fld id="{980F5771-3407-428B-8FCB-EC386AC6538D}" type="datetimeFigureOut">
              <a:rPr lang="en-IN" smtClean="0"/>
              <a:t>20-04-2024</a:t>
            </a:fld>
            <a:endParaRPr lang="en-IN"/>
          </a:p>
        </p:txBody>
      </p:sp>
      <p:sp>
        <p:nvSpPr>
          <p:cNvPr id="5" name="Footer Placeholder 4">
            <a:extLst>
              <a:ext uri="{FF2B5EF4-FFF2-40B4-BE49-F238E27FC236}">
                <a16:creationId xmlns:a16="http://schemas.microsoft.com/office/drawing/2014/main" id="{8A6DFE36-9E77-8E08-BE26-DD1DD2881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B1D4B-25E8-0040-5C2C-FE704DBE3108}"/>
              </a:ext>
            </a:extLst>
          </p:cNvPr>
          <p:cNvSpPr>
            <a:spLocks noGrp="1"/>
          </p:cNvSpPr>
          <p:nvPr>
            <p:ph type="sldNum" sz="quarter" idx="12"/>
          </p:nvPr>
        </p:nvSpPr>
        <p:spPr/>
        <p:txBody>
          <a:bodyPr/>
          <a:lstStyle/>
          <a:p>
            <a:fld id="{D773BD16-068F-4317-8EFF-03BD8D26EF62}" type="slidenum">
              <a:rPr lang="en-IN" smtClean="0"/>
              <a:t>‹#›</a:t>
            </a:fld>
            <a:endParaRPr lang="en-IN"/>
          </a:p>
        </p:txBody>
      </p:sp>
    </p:spTree>
    <p:extLst>
      <p:ext uri="{BB962C8B-B14F-4D97-AF65-F5344CB8AC3E}">
        <p14:creationId xmlns:p14="http://schemas.microsoft.com/office/powerpoint/2010/main" val="3078121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4309-F309-8C0A-50A9-FB25D21B7A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B43238-A457-D1C6-1504-4A7C65A8CD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9FEE9D-281B-0225-375A-94F247798FD3}"/>
              </a:ext>
            </a:extLst>
          </p:cNvPr>
          <p:cNvSpPr>
            <a:spLocks noGrp="1"/>
          </p:cNvSpPr>
          <p:nvPr>
            <p:ph type="dt" sz="half" idx="10"/>
          </p:nvPr>
        </p:nvSpPr>
        <p:spPr/>
        <p:txBody>
          <a:bodyPr/>
          <a:lstStyle/>
          <a:p>
            <a:fld id="{980F5771-3407-428B-8FCB-EC386AC6538D}" type="datetimeFigureOut">
              <a:rPr lang="en-IN" smtClean="0"/>
              <a:t>20-04-2024</a:t>
            </a:fld>
            <a:endParaRPr lang="en-IN"/>
          </a:p>
        </p:txBody>
      </p:sp>
      <p:sp>
        <p:nvSpPr>
          <p:cNvPr id="5" name="Footer Placeholder 4">
            <a:extLst>
              <a:ext uri="{FF2B5EF4-FFF2-40B4-BE49-F238E27FC236}">
                <a16:creationId xmlns:a16="http://schemas.microsoft.com/office/drawing/2014/main" id="{CBC4F1E6-28DB-BB15-02F6-EBD644F0EC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197E8B-F17F-98F9-FFAB-09ADCADF2885}"/>
              </a:ext>
            </a:extLst>
          </p:cNvPr>
          <p:cNvSpPr>
            <a:spLocks noGrp="1"/>
          </p:cNvSpPr>
          <p:nvPr>
            <p:ph type="sldNum" sz="quarter" idx="12"/>
          </p:nvPr>
        </p:nvSpPr>
        <p:spPr/>
        <p:txBody>
          <a:bodyPr/>
          <a:lstStyle/>
          <a:p>
            <a:fld id="{D773BD16-068F-4317-8EFF-03BD8D26EF62}" type="slidenum">
              <a:rPr lang="en-IN" smtClean="0"/>
              <a:t>‹#›</a:t>
            </a:fld>
            <a:endParaRPr lang="en-IN"/>
          </a:p>
        </p:txBody>
      </p:sp>
    </p:spTree>
    <p:extLst>
      <p:ext uri="{BB962C8B-B14F-4D97-AF65-F5344CB8AC3E}">
        <p14:creationId xmlns:p14="http://schemas.microsoft.com/office/powerpoint/2010/main" val="225202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A72139-952E-24B2-FB6B-3FAB303BED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E00740-49BE-661B-42B0-C257ABD4BA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BF2AD-63D5-60C4-D180-E495E8501931}"/>
              </a:ext>
            </a:extLst>
          </p:cNvPr>
          <p:cNvSpPr>
            <a:spLocks noGrp="1"/>
          </p:cNvSpPr>
          <p:nvPr>
            <p:ph type="dt" sz="half" idx="10"/>
          </p:nvPr>
        </p:nvSpPr>
        <p:spPr/>
        <p:txBody>
          <a:bodyPr/>
          <a:lstStyle/>
          <a:p>
            <a:fld id="{980F5771-3407-428B-8FCB-EC386AC6538D}" type="datetimeFigureOut">
              <a:rPr lang="en-IN" smtClean="0"/>
              <a:t>20-04-2024</a:t>
            </a:fld>
            <a:endParaRPr lang="en-IN"/>
          </a:p>
        </p:txBody>
      </p:sp>
      <p:sp>
        <p:nvSpPr>
          <p:cNvPr id="5" name="Footer Placeholder 4">
            <a:extLst>
              <a:ext uri="{FF2B5EF4-FFF2-40B4-BE49-F238E27FC236}">
                <a16:creationId xmlns:a16="http://schemas.microsoft.com/office/drawing/2014/main" id="{038A6948-C157-4C4A-39B2-54CAD2DB82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716DBE-7B1B-32C8-6671-64FBAF5DFF97}"/>
              </a:ext>
            </a:extLst>
          </p:cNvPr>
          <p:cNvSpPr>
            <a:spLocks noGrp="1"/>
          </p:cNvSpPr>
          <p:nvPr>
            <p:ph type="sldNum" sz="quarter" idx="12"/>
          </p:nvPr>
        </p:nvSpPr>
        <p:spPr/>
        <p:txBody>
          <a:bodyPr/>
          <a:lstStyle/>
          <a:p>
            <a:fld id="{D773BD16-068F-4317-8EFF-03BD8D26EF62}" type="slidenum">
              <a:rPr lang="en-IN" smtClean="0"/>
              <a:t>‹#›</a:t>
            </a:fld>
            <a:endParaRPr lang="en-IN"/>
          </a:p>
        </p:txBody>
      </p:sp>
    </p:spTree>
    <p:extLst>
      <p:ext uri="{BB962C8B-B14F-4D97-AF65-F5344CB8AC3E}">
        <p14:creationId xmlns:p14="http://schemas.microsoft.com/office/powerpoint/2010/main" val="2339396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B98-BD80-92D9-E77D-799441D13E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763020-010E-8915-31F9-05877B2291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4C898D-9312-EB55-9DB1-DEFFBD7AAC91}"/>
              </a:ext>
            </a:extLst>
          </p:cNvPr>
          <p:cNvSpPr>
            <a:spLocks noGrp="1"/>
          </p:cNvSpPr>
          <p:nvPr>
            <p:ph type="dt" sz="half" idx="10"/>
          </p:nvPr>
        </p:nvSpPr>
        <p:spPr/>
        <p:txBody>
          <a:bodyPr/>
          <a:lstStyle/>
          <a:p>
            <a:fld id="{980F5771-3407-428B-8FCB-EC386AC6538D}" type="datetimeFigureOut">
              <a:rPr lang="en-IN" smtClean="0"/>
              <a:t>20-04-2024</a:t>
            </a:fld>
            <a:endParaRPr lang="en-IN"/>
          </a:p>
        </p:txBody>
      </p:sp>
      <p:sp>
        <p:nvSpPr>
          <p:cNvPr id="5" name="Footer Placeholder 4">
            <a:extLst>
              <a:ext uri="{FF2B5EF4-FFF2-40B4-BE49-F238E27FC236}">
                <a16:creationId xmlns:a16="http://schemas.microsoft.com/office/drawing/2014/main" id="{2135BF13-14B7-4B70-4E2B-79C763EE1D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694CB7-E44B-FC20-50D3-AEE8D4FE111D}"/>
              </a:ext>
            </a:extLst>
          </p:cNvPr>
          <p:cNvSpPr>
            <a:spLocks noGrp="1"/>
          </p:cNvSpPr>
          <p:nvPr>
            <p:ph type="sldNum" sz="quarter" idx="12"/>
          </p:nvPr>
        </p:nvSpPr>
        <p:spPr/>
        <p:txBody>
          <a:bodyPr/>
          <a:lstStyle/>
          <a:p>
            <a:fld id="{D773BD16-068F-4317-8EFF-03BD8D26EF62}" type="slidenum">
              <a:rPr lang="en-IN" smtClean="0"/>
              <a:t>‹#›</a:t>
            </a:fld>
            <a:endParaRPr lang="en-IN"/>
          </a:p>
        </p:txBody>
      </p:sp>
    </p:spTree>
    <p:extLst>
      <p:ext uri="{BB962C8B-B14F-4D97-AF65-F5344CB8AC3E}">
        <p14:creationId xmlns:p14="http://schemas.microsoft.com/office/powerpoint/2010/main" val="375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757E-21BD-1A83-C761-D630CEBA3A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DB646D-3FDE-7196-D8E3-60E36A48B2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15DCEC-6C11-515D-EC25-A7A4F83A57CA}"/>
              </a:ext>
            </a:extLst>
          </p:cNvPr>
          <p:cNvSpPr>
            <a:spLocks noGrp="1"/>
          </p:cNvSpPr>
          <p:nvPr>
            <p:ph type="dt" sz="half" idx="10"/>
          </p:nvPr>
        </p:nvSpPr>
        <p:spPr/>
        <p:txBody>
          <a:bodyPr/>
          <a:lstStyle/>
          <a:p>
            <a:fld id="{980F5771-3407-428B-8FCB-EC386AC6538D}" type="datetimeFigureOut">
              <a:rPr lang="en-IN" smtClean="0"/>
              <a:t>20-04-2024</a:t>
            </a:fld>
            <a:endParaRPr lang="en-IN"/>
          </a:p>
        </p:txBody>
      </p:sp>
      <p:sp>
        <p:nvSpPr>
          <p:cNvPr id="5" name="Footer Placeholder 4">
            <a:extLst>
              <a:ext uri="{FF2B5EF4-FFF2-40B4-BE49-F238E27FC236}">
                <a16:creationId xmlns:a16="http://schemas.microsoft.com/office/drawing/2014/main" id="{84C15C88-C80B-18AA-1FD7-3187E4291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B60791-4FE0-6073-23B6-A678CD19AD12}"/>
              </a:ext>
            </a:extLst>
          </p:cNvPr>
          <p:cNvSpPr>
            <a:spLocks noGrp="1"/>
          </p:cNvSpPr>
          <p:nvPr>
            <p:ph type="sldNum" sz="quarter" idx="12"/>
          </p:nvPr>
        </p:nvSpPr>
        <p:spPr/>
        <p:txBody>
          <a:bodyPr/>
          <a:lstStyle/>
          <a:p>
            <a:fld id="{D773BD16-068F-4317-8EFF-03BD8D26EF62}" type="slidenum">
              <a:rPr lang="en-IN" smtClean="0"/>
              <a:t>‹#›</a:t>
            </a:fld>
            <a:endParaRPr lang="en-IN"/>
          </a:p>
        </p:txBody>
      </p:sp>
    </p:spTree>
    <p:extLst>
      <p:ext uri="{BB962C8B-B14F-4D97-AF65-F5344CB8AC3E}">
        <p14:creationId xmlns:p14="http://schemas.microsoft.com/office/powerpoint/2010/main" val="28894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6496-F28C-59CE-6D67-5FB052F6BF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102C6D-F252-09F7-4AE7-BFCA2FC633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5EB5FD-3172-2666-23AD-7E4BEF1800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8F37BA-F754-3B25-538B-F05D5FF0D865}"/>
              </a:ext>
            </a:extLst>
          </p:cNvPr>
          <p:cNvSpPr>
            <a:spLocks noGrp="1"/>
          </p:cNvSpPr>
          <p:nvPr>
            <p:ph type="dt" sz="half" idx="10"/>
          </p:nvPr>
        </p:nvSpPr>
        <p:spPr/>
        <p:txBody>
          <a:bodyPr/>
          <a:lstStyle/>
          <a:p>
            <a:fld id="{980F5771-3407-428B-8FCB-EC386AC6538D}" type="datetimeFigureOut">
              <a:rPr lang="en-IN" smtClean="0"/>
              <a:t>20-04-2024</a:t>
            </a:fld>
            <a:endParaRPr lang="en-IN"/>
          </a:p>
        </p:txBody>
      </p:sp>
      <p:sp>
        <p:nvSpPr>
          <p:cNvPr id="6" name="Footer Placeholder 5">
            <a:extLst>
              <a:ext uri="{FF2B5EF4-FFF2-40B4-BE49-F238E27FC236}">
                <a16:creationId xmlns:a16="http://schemas.microsoft.com/office/drawing/2014/main" id="{A21FF07D-D201-82A2-7DC1-75C8CFF31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A6FA39-C408-223C-3150-ABE74FFDC1C1}"/>
              </a:ext>
            </a:extLst>
          </p:cNvPr>
          <p:cNvSpPr>
            <a:spLocks noGrp="1"/>
          </p:cNvSpPr>
          <p:nvPr>
            <p:ph type="sldNum" sz="quarter" idx="12"/>
          </p:nvPr>
        </p:nvSpPr>
        <p:spPr/>
        <p:txBody>
          <a:bodyPr/>
          <a:lstStyle/>
          <a:p>
            <a:fld id="{D773BD16-068F-4317-8EFF-03BD8D26EF62}" type="slidenum">
              <a:rPr lang="en-IN" smtClean="0"/>
              <a:t>‹#›</a:t>
            </a:fld>
            <a:endParaRPr lang="en-IN"/>
          </a:p>
        </p:txBody>
      </p:sp>
    </p:spTree>
    <p:extLst>
      <p:ext uri="{BB962C8B-B14F-4D97-AF65-F5344CB8AC3E}">
        <p14:creationId xmlns:p14="http://schemas.microsoft.com/office/powerpoint/2010/main" val="3193076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A1CA-33AC-76C5-B3B5-0BC4F9A500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3BF1A3-19E3-3B00-4C0E-594C6F1348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E09787-29E8-8B0C-6430-58E477AED5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419990-BEEB-ABF5-07B4-79A8BCFDF8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137387-3405-5911-CE9B-21824BC389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C239D7-41C8-61C3-13D3-451169C6BE0F}"/>
              </a:ext>
            </a:extLst>
          </p:cNvPr>
          <p:cNvSpPr>
            <a:spLocks noGrp="1"/>
          </p:cNvSpPr>
          <p:nvPr>
            <p:ph type="dt" sz="half" idx="10"/>
          </p:nvPr>
        </p:nvSpPr>
        <p:spPr/>
        <p:txBody>
          <a:bodyPr/>
          <a:lstStyle/>
          <a:p>
            <a:fld id="{980F5771-3407-428B-8FCB-EC386AC6538D}" type="datetimeFigureOut">
              <a:rPr lang="en-IN" smtClean="0"/>
              <a:t>20-04-2024</a:t>
            </a:fld>
            <a:endParaRPr lang="en-IN"/>
          </a:p>
        </p:txBody>
      </p:sp>
      <p:sp>
        <p:nvSpPr>
          <p:cNvPr id="8" name="Footer Placeholder 7">
            <a:extLst>
              <a:ext uri="{FF2B5EF4-FFF2-40B4-BE49-F238E27FC236}">
                <a16:creationId xmlns:a16="http://schemas.microsoft.com/office/drawing/2014/main" id="{3F296982-9FE7-89D5-5CFE-3D99525EA5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1991B2-8521-C11B-143A-4E779528B0A9}"/>
              </a:ext>
            </a:extLst>
          </p:cNvPr>
          <p:cNvSpPr>
            <a:spLocks noGrp="1"/>
          </p:cNvSpPr>
          <p:nvPr>
            <p:ph type="sldNum" sz="quarter" idx="12"/>
          </p:nvPr>
        </p:nvSpPr>
        <p:spPr/>
        <p:txBody>
          <a:bodyPr/>
          <a:lstStyle/>
          <a:p>
            <a:fld id="{D773BD16-068F-4317-8EFF-03BD8D26EF62}" type="slidenum">
              <a:rPr lang="en-IN" smtClean="0"/>
              <a:t>‹#›</a:t>
            </a:fld>
            <a:endParaRPr lang="en-IN"/>
          </a:p>
        </p:txBody>
      </p:sp>
    </p:spTree>
    <p:extLst>
      <p:ext uri="{BB962C8B-B14F-4D97-AF65-F5344CB8AC3E}">
        <p14:creationId xmlns:p14="http://schemas.microsoft.com/office/powerpoint/2010/main" val="317667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606F-35C4-40AB-17EA-DCA619CA9D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95C0E7-0C1A-F237-FB91-3D4CE1585D66}"/>
              </a:ext>
            </a:extLst>
          </p:cNvPr>
          <p:cNvSpPr>
            <a:spLocks noGrp="1"/>
          </p:cNvSpPr>
          <p:nvPr>
            <p:ph type="dt" sz="half" idx="10"/>
          </p:nvPr>
        </p:nvSpPr>
        <p:spPr/>
        <p:txBody>
          <a:bodyPr/>
          <a:lstStyle/>
          <a:p>
            <a:fld id="{980F5771-3407-428B-8FCB-EC386AC6538D}" type="datetimeFigureOut">
              <a:rPr lang="en-IN" smtClean="0"/>
              <a:t>20-04-2024</a:t>
            </a:fld>
            <a:endParaRPr lang="en-IN"/>
          </a:p>
        </p:txBody>
      </p:sp>
      <p:sp>
        <p:nvSpPr>
          <p:cNvPr id="4" name="Footer Placeholder 3">
            <a:extLst>
              <a:ext uri="{FF2B5EF4-FFF2-40B4-BE49-F238E27FC236}">
                <a16:creationId xmlns:a16="http://schemas.microsoft.com/office/drawing/2014/main" id="{748E0996-1ED1-1A38-5A61-ADE8AFCE52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A17AB9-496B-F57F-14DB-10B0B8E285B9}"/>
              </a:ext>
            </a:extLst>
          </p:cNvPr>
          <p:cNvSpPr>
            <a:spLocks noGrp="1"/>
          </p:cNvSpPr>
          <p:nvPr>
            <p:ph type="sldNum" sz="quarter" idx="12"/>
          </p:nvPr>
        </p:nvSpPr>
        <p:spPr/>
        <p:txBody>
          <a:bodyPr/>
          <a:lstStyle/>
          <a:p>
            <a:fld id="{D773BD16-068F-4317-8EFF-03BD8D26EF62}" type="slidenum">
              <a:rPr lang="en-IN" smtClean="0"/>
              <a:t>‹#›</a:t>
            </a:fld>
            <a:endParaRPr lang="en-IN"/>
          </a:p>
        </p:txBody>
      </p:sp>
    </p:spTree>
    <p:extLst>
      <p:ext uri="{BB962C8B-B14F-4D97-AF65-F5344CB8AC3E}">
        <p14:creationId xmlns:p14="http://schemas.microsoft.com/office/powerpoint/2010/main" val="124698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B0FBA-F303-2C0A-91AE-9F9EB273A2F6}"/>
              </a:ext>
            </a:extLst>
          </p:cNvPr>
          <p:cNvSpPr>
            <a:spLocks noGrp="1"/>
          </p:cNvSpPr>
          <p:nvPr>
            <p:ph type="dt" sz="half" idx="10"/>
          </p:nvPr>
        </p:nvSpPr>
        <p:spPr/>
        <p:txBody>
          <a:bodyPr/>
          <a:lstStyle/>
          <a:p>
            <a:fld id="{980F5771-3407-428B-8FCB-EC386AC6538D}" type="datetimeFigureOut">
              <a:rPr lang="en-IN" smtClean="0"/>
              <a:t>20-04-2024</a:t>
            </a:fld>
            <a:endParaRPr lang="en-IN"/>
          </a:p>
        </p:txBody>
      </p:sp>
      <p:sp>
        <p:nvSpPr>
          <p:cNvPr id="3" name="Footer Placeholder 2">
            <a:extLst>
              <a:ext uri="{FF2B5EF4-FFF2-40B4-BE49-F238E27FC236}">
                <a16:creationId xmlns:a16="http://schemas.microsoft.com/office/drawing/2014/main" id="{DD5B1125-00F3-7799-364E-41266BBF36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B5DA93-119F-03A9-76CD-0C1349791125}"/>
              </a:ext>
            </a:extLst>
          </p:cNvPr>
          <p:cNvSpPr>
            <a:spLocks noGrp="1"/>
          </p:cNvSpPr>
          <p:nvPr>
            <p:ph type="sldNum" sz="quarter" idx="12"/>
          </p:nvPr>
        </p:nvSpPr>
        <p:spPr/>
        <p:txBody>
          <a:bodyPr/>
          <a:lstStyle/>
          <a:p>
            <a:fld id="{D773BD16-068F-4317-8EFF-03BD8D26EF62}" type="slidenum">
              <a:rPr lang="en-IN" smtClean="0"/>
              <a:t>‹#›</a:t>
            </a:fld>
            <a:endParaRPr lang="en-IN"/>
          </a:p>
        </p:txBody>
      </p:sp>
    </p:spTree>
    <p:extLst>
      <p:ext uri="{BB962C8B-B14F-4D97-AF65-F5344CB8AC3E}">
        <p14:creationId xmlns:p14="http://schemas.microsoft.com/office/powerpoint/2010/main" val="188564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1081-2BA2-E811-1ED9-A5C90B4C4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99E4B6-83C3-8107-4044-9D08AB3F4E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46F932-C718-0703-400F-65C292306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202A3-83AE-845C-B4D4-EA3BCD576E99}"/>
              </a:ext>
            </a:extLst>
          </p:cNvPr>
          <p:cNvSpPr>
            <a:spLocks noGrp="1"/>
          </p:cNvSpPr>
          <p:nvPr>
            <p:ph type="dt" sz="half" idx="10"/>
          </p:nvPr>
        </p:nvSpPr>
        <p:spPr/>
        <p:txBody>
          <a:bodyPr/>
          <a:lstStyle/>
          <a:p>
            <a:fld id="{980F5771-3407-428B-8FCB-EC386AC6538D}" type="datetimeFigureOut">
              <a:rPr lang="en-IN" smtClean="0"/>
              <a:t>20-04-2024</a:t>
            </a:fld>
            <a:endParaRPr lang="en-IN"/>
          </a:p>
        </p:txBody>
      </p:sp>
      <p:sp>
        <p:nvSpPr>
          <p:cNvPr id="6" name="Footer Placeholder 5">
            <a:extLst>
              <a:ext uri="{FF2B5EF4-FFF2-40B4-BE49-F238E27FC236}">
                <a16:creationId xmlns:a16="http://schemas.microsoft.com/office/drawing/2014/main" id="{DB520CAB-4B15-4233-8A66-AA48C3324D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1081AF-85A6-6231-2B29-4024784F7429}"/>
              </a:ext>
            </a:extLst>
          </p:cNvPr>
          <p:cNvSpPr>
            <a:spLocks noGrp="1"/>
          </p:cNvSpPr>
          <p:nvPr>
            <p:ph type="sldNum" sz="quarter" idx="12"/>
          </p:nvPr>
        </p:nvSpPr>
        <p:spPr/>
        <p:txBody>
          <a:bodyPr/>
          <a:lstStyle/>
          <a:p>
            <a:fld id="{D773BD16-068F-4317-8EFF-03BD8D26EF62}" type="slidenum">
              <a:rPr lang="en-IN" smtClean="0"/>
              <a:t>‹#›</a:t>
            </a:fld>
            <a:endParaRPr lang="en-IN"/>
          </a:p>
        </p:txBody>
      </p:sp>
    </p:spTree>
    <p:extLst>
      <p:ext uri="{BB962C8B-B14F-4D97-AF65-F5344CB8AC3E}">
        <p14:creationId xmlns:p14="http://schemas.microsoft.com/office/powerpoint/2010/main" val="216154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60F4-5A4F-1759-4FA6-8DC5283AC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BB3F14-3402-2ED5-D8C6-C8902C607B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19358C-5FDC-9625-13E6-21460753D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2A69A6-7A9F-3D59-280B-3E2868EBB9BE}"/>
              </a:ext>
            </a:extLst>
          </p:cNvPr>
          <p:cNvSpPr>
            <a:spLocks noGrp="1"/>
          </p:cNvSpPr>
          <p:nvPr>
            <p:ph type="dt" sz="half" idx="10"/>
          </p:nvPr>
        </p:nvSpPr>
        <p:spPr/>
        <p:txBody>
          <a:bodyPr/>
          <a:lstStyle/>
          <a:p>
            <a:fld id="{980F5771-3407-428B-8FCB-EC386AC6538D}" type="datetimeFigureOut">
              <a:rPr lang="en-IN" smtClean="0"/>
              <a:t>20-04-2024</a:t>
            </a:fld>
            <a:endParaRPr lang="en-IN"/>
          </a:p>
        </p:txBody>
      </p:sp>
      <p:sp>
        <p:nvSpPr>
          <p:cNvPr id="6" name="Footer Placeholder 5">
            <a:extLst>
              <a:ext uri="{FF2B5EF4-FFF2-40B4-BE49-F238E27FC236}">
                <a16:creationId xmlns:a16="http://schemas.microsoft.com/office/drawing/2014/main" id="{C2D454FC-1A4C-A98A-2AA2-1D3D7DAC79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B90D91-D401-EA07-55F3-C8EB2009AE24}"/>
              </a:ext>
            </a:extLst>
          </p:cNvPr>
          <p:cNvSpPr>
            <a:spLocks noGrp="1"/>
          </p:cNvSpPr>
          <p:nvPr>
            <p:ph type="sldNum" sz="quarter" idx="12"/>
          </p:nvPr>
        </p:nvSpPr>
        <p:spPr/>
        <p:txBody>
          <a:bodyPr/>
          <a:lstStyle/>
          <a:p>
            <a:fld id="{D773BD16-068F-4317-8EFF-03BD8D26EF62}" type="slidenum">
              <a:rPr lang="en-IN" smtClean="0"/>
              <a:t>‹#›</a:t>
            </a:fld>
            <a:endParaRPr lang="en-IN"/>
          </a:p>
        </p:txBody>
      </p:sp>
    </p:spTree>
    <p:extLst>
      <p:ext uri="{BB962C8B-B14F-4D97-AF65-F5344CB8AC3E}">
        <p14:creationId xmlns:p14="http://schemas.microsoft.com/office/powerpoint/2010/main" val="115219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E0C4DB-70D6-675C-864E-C18957234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1BBD75-47CA-F2D0-1D5F-687708C2F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D106C1-904C-A645-13B7-0D601EDD3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F5771-3407-428B-8FCB-EC386AC6538D}" type="datetimeFigureOut">
              <a:rPr lang="en-IN" smtClean="0"/>
              <a:t>20-04-2024</a:t>
            </a:fld>
            <a:endParaRPr lang="en-IN"/>
          </a:p>
        </p:txBody>
      </p:sp>
      <p:sp>
        <p:nvSpPr>
          <p:cNvPr id="5" name="Footer Placeholder 4">
            <a:extLst>
              <a:ext uri="{FF2B5EF4-FFF2-40B4-BE49-F238E27FC236}">
                <a16:creationId xmlns:a16="http://schemas.microsoft.com/office/drawing/2014/main" id="{78274CF2-A288-0BA3-A696-B9FC103ED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D0D881-0395-A823-E493-AF060BE60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3BD16-068F-4317-8EFF-03BD8D26EF62}" type="slidenum">
              <a:rPr lang="en-IN" smtClean="0"/>
              <a:t>‹#›</a:t>
            </a:fld>
            <a:endParaRPr lang="en-IN"/>
          </a:p>
        </p:txBody>
      </p:sp>
    </p:spTree>
    <p:extLst>
      <p:ext uri="{BB962C8B-B14F-4D97-AF65-F5344CB8AC3E}">
        <p14:creationId xmlns:p14="http://schemas.microsoft.com/office/powerpoint/2010/main" val="3310780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nextmillionaire/pizza-sales-data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016E-E762-4650-8860-D494F091F435}"/>
              </a:ext>
            </a:extLst>
          </p:cNvPr>
          <p:cNvSpPr>
            <a:spLocks noGrp="1"/>
          </p:cNvSpPr>
          <p:nvPr>
            <p:ph type="ctrTitle"/>
          </p:nvPr>
        </p:nvSpPr>
        <p:spPr/>
        <p:txBody>
          <a:bodyPr/>
          <a:lstStyle/>
          <a:p>
            <a:r>
              <a:rPr lang="en-IN" dirty="0"/>
              <a:t>Pizza Sales Analysis</a:t>
            </a:r>
          </a:p>
        </p:txBody>
      </p:sp>
      <p:sp>
        <p:nvSpPr>
          <p:cNvPr id="3" name="Subtitle 2">
            <a:extLst>
              <a:ext uri="{FF2B5EF4-FFF2-40B4-BE49-F238E27FC236}">
                <a16:creationId xmlns:a16="http://schemas.microsoft.com/office/drawing/2014/main" id="{E8F52FAB-E2D1-ABF6-CD39-EFD57653C6B3}"/>
              </a:ext>
            </a:extLst>
          </p:cNvPr>
          <p:cNvSpPr>
            <a:spLocks noGrp="1"/>
          </p:cNvSpPr>
          <p:nvPr>
            <p:ph type="subTitle" idx="1"/>
          </p:nvPr>
        </p:nvSpPr>
        <p:spPr/>
        <p:txBody>
          <a:bodyPr/>
          <a:lstStyle/>
          <a:p>
            <a:pPr algn="r"/>
            <a:r>
              <a:rPr lang="en-IN" dirty="0"/>
              <a:t>- Hryshikesh Dihingia</a:t>
            </a:r>
          </a:p>
        </p:txBody>
      </p:sp>
    </p:spTree>
    <p:extLst>
      <p:ext uri="{BB962C8B-B14F-4D97-AF65-F5344CB8AC3E}">
        <p14:creationId xmlns:p14="http://schemas.microsoft.com/office/powerpoint/2010/main" val="114718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9125-59D4-1ED6-5A8D-EA966803465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C9B0102-A2AD-11D4-852B-3E1D40A7FD59}"/>
              </a:ext>
            </a:extLst>
          </p:cNvPr>
          <p:cNvSpPr>
            <a:spLocks noGrp="1"/>
          </p:cNvSpPr>
          <p:nvPr>
            <p:ph idx="1"/>
          </p:nvPr>
        </p:nvSpPr>
        <p:spPr/>
        <p:txBody>
          <a:bodyPr/>
          <a:lstStyle/>
          <a:p>
            <a:pPr marL="0" indent="0">
              <a:buNone/>
            </a:pPr>
            <a:r>
              <a:rPr lang="en-IN" dirty="0"/>
              <a:t>Nuovo </a:t>
            </a:r>
            <a:r>
              <a:rPr lang="en-IN" dirty="0" err="1"/>
              <a:t>Delizia</a:t>
            </a:r>
            <a:r>
              <a:rPr lang="en-IN" dirty="0"/>
              <a:t>, a fast food restaurant needs our help to analyse the sales for their Pizza sales. For this they want us to build an interactive dashboard using key indicators to gain sales insights.</a:t>
            </a:r>
          </a:p>
          <a:p>
            <a:pPr marL="0" indent="0">
              <a:buNone/>
            </a:pPr>
            <a:endParaRPr lang="en-IN" dirty="0"/>
          </a:p>
          <a:p>
            <a:pPr marL="0" indent="0">
              <a:buNone/>
            </a:pPr>
            <a:r>
              <a:rPr lang="en-IN" dirty="0"/>
              <a:t>Their motive for this is to analyse and understand the sales trends to plan and improve inventory, quality and revenue.</a:t>
            </a:r>
          </a:p>
        </p:txBody>
      </p:sp>
    </p:spTree>
    <p:extLst>
      <p:ext uri="{BB962C8B-B14F-4D97-AF65-F5344CB8AC3E}">
        <p14:creationId xmlns:p14="http://schemas.microsoft.com/office/powerpoint/2010/main" val="77867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44BB-E9D5-5F7D-171E-E6D69B2606C0}"/>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7D60EAB8-8556-2248-A0C1-F93A9E15B226}"/>
              </a:ext>
            </a:extLst>
          </p:cNvPr>
          <p:cNvSpPr>
            <a:spLocks noGrp="1"/>
          </p:cNvSpPr>
          <p:nvPr>
            <p:ph idx="1"/>
          </p:nvPr>
        </p:nvSpPr>
        <p:spPr/>
        <p:txBody>
          <a:bodyPr/>
          <a:lstStyle/>
          <a:p>
            <a:pPr marL="0" indent="0">
              <a:buNone/>
            </a:pPr>
            <a:r>
              <a:rPr lang="en-IN" dirty="0"/>
              <a:t>Below are the metrics they want us to analyse –</a:t>
            </a:r>
          </a:p>
          <a:p>
            <a:pPr marL="0" indent="0">
              <a:buNone/>
            </a:pPr>
            <a:r>
              <a:rPr lang="en-IN" dirty="0"/>
              <a:t>Key Performance Indicators - </a:t>
            </a:r>
          </a:p>
          <a:p>
            <a:pPr marL="514350" indent="-514350">
              <a:buAutoNum type="arabicPeriod"/>
            </a:pPr>
            <a:r>
              <a:rPr lang="en-IN" dirty="0"/>
              <a:t>Total Revenue </a:t>
            </a:r>
          </a:p>
          <a:p>
            <a:pPr marL="514350" indent="-514350">
              <a:buAutoNum type="arabicPeriod"/>
            </a:pPr>
            <a:r>
              <a:rPr lang="en-IN" dirty="0"/>
              <a:t>Total Orders</a:t>
            </a:r>
          </a:p>
          <a:p>
            <a:pPr marL="514350" indent="-514350">
              <a:buAutoNum type="arabicPeriod"/>
            </a:pPr>
            <a:r>
              <a:rPr lang="en-IN" dirty="0"/>
              <a:t>Total Pizzas sold</a:t>
            </a:r>
          </a:p>
          <a:p>
            <a:pPr marL="514350" indent="-514350">
              <a:buAutoNum type="arabicPeriod"/>
            </a:pPr>
            <a:r>
              <a:rPr lang="en-IN" dirty="0"/>
              <a:t>Average Order Value</a:t>
            </a:r>
          </a:p>
          <a:p>
            <a:pPr marL="514350" indent="-514350">
              <a:buAutoNum type="arabicPeriod"/>
            </a:pPr>
            <a:r>
              <a:rPr lang="en-IN" dirty="0"/>
              <a:t>Average Pizzas per order</a:t>
            </a:r>
          </a:p>
          <a:p>
            <a:pPr marL="0" indent="0">
              <a:buNone/>
            </a:pPr>
            <a:endParaRPr lang="en-IN" dirty="0"/>
          </a:p>
        </p:txBody>
      </p:sp>
    </p:spTree>
    <p:extLst>
      <p:ext uri="{BB962C8B-B14F-4D97-AF65-F5344CB8AC3E}">
        <p14:creationId xmlns:p14="http://schemas.microsoft.com/office/powerpoint/2010/main" val="51356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44BB-E9D5-5F7D-171E-E6D69B2606C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D60EAB8-8556-2248-A0C1-F93A9E15B226}"/>
              </a:ext>
            </a:extLst>
          </p:cNvPr>
          <p:cNvSpPr>
            <a:spLocks noGrp="1"/>
          </p:cNvSpPr>
          <p:nvPr>
            <p:ph idx="1"/>
          </p:nvPr>
        </p:nvSpPr>
        <p:spPr/>
        <p:txBody>
          <a:bodyPr>
            <a:normAutofit lnSpcReduction="10000"/>
          </a:bodyPr>
          <a:lstStyle/>
          <a:p>
            <a:pPr marL="0" indent="0">
              <a:buNone/>
            </a:pPr>
            <a:r>
              <a:rPr lang="en-IN" dirty="0"/>
              <a:t>Charts</a:t>
            </a:r>
          </a:p>
          <a:p>
            <a:pPr marL="514350" indent="-514350">
              <a:buAutoNum type="arabicPeriod"/>
            </a:pPr>
            <a:r>
              <a:rPr lang="en-IN" dirty="0"/>
              <a:t>Hourly order trends</a:t>
            </a:r>
          </a:p>
          <a:p>
            <a:pPr marL="514350" indent="-514350">
              <a:buAutoNum type="arabicPeriod"/>
            </a:pPr>
            <a:r>
              <a:rPr lang="en-IN" dirty="0"/>
              <a:t>Daily order trends</a:t>
            </a:r>
          </a:p>
          <a:p>
            <a:pPr marL="514350" indent="-514350">
              <a:buAutoNum type="arabicPeriod"/>
            </a:pPr>
            <a:r>
              <a:rPr lang="en-IN" dirty="0"/>
              <a:t>Monthly order trends</a:t>
            </a:r>
          </a:p>
          <a:p>
            <a:pPr marL="514350" indent="-514350">
              <a:buAutoNum type="arabicPeriod"/>
            </a:pPr>
            <a:r>
              <a:rPr lang="en-IN" dirty="0"/>
              <a:t>Total Pizzas sold by Pizza category</a:t>
            </a:r>
          </a:p>
          <a:p>
            <a:pPr marL="514350" indent="-514350">
              <a:buAutoNum type="arabicPeriod"/>
            </a:pPr>
            <a:r>
              <a:rPr lang="en-IN" dirty="0"/>
              <a:t>Sales percentage by Pizza category</a:t>
            </a:r>
          </a:p>
          <a:p>
            <a:pPr marL="514350" indent="-514350">
              <a:buAutoNum type="arabicPeriod"/>
            </a:pPr>
            <a:r>
              <a:rPr lang="en-IN" dirty="0"/>
              <a:t>Sales percentage by Pizza size</a:t>
            </a:r>
          </a:p>
          <a:p>
            <a:pPr marL="514350" indent="-514350">
              <a:buAutoNum type="arabicPeriod"/>
            </a:pPr>
            <a:r>
              <a:rPr lang="en-IN" dirty="0"/>
              <a:t>Top 5 best sellers by revenue, total quantity and total orders</a:t>
            </a:r>
          </a:p>
          <a:p>
            <a:pPr marL="514350" indent="-514350">
              <a:buAutoNum type="arabicPeriod"/>
            </a:pPr>
            <a:r>
              <a:rPr lang="en-IN" dirty="0"/>
              <a:t>Bottom 5 sellers by revenue, total quantity and total orders</a:t>
            </a:r>
          </a:p>
          <a:p>
            <a:pPr marL="514350" indent="-514350">
              <a:buAutoNum type="arabicPeriod"/>
            </a:pPr>
            <a:endParaRPr lang="en-IN" dirty="0"/>
          </a:p>
        </p:txBody>
      </p:sp>
    </p:spTree>
    <p:extLst>
      <p:ext uri="{BB962C8B-B14F-4D97-AF65-F5344CB8AC3E}">
        <p14:creationId xmlns:p14="http://schemas.microsoft.com/office/powerpoint/2010/main" val="200376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ABCE-F4BE-1FCF-2257-19017B3242CE}"/>
              </a:ext>
            </a:extLst>
          </p:cNvPr>
          <p:cNvSpPr>
            <a:spLocks noGrp="1"/>
          </p:cNvSpPr>
          <p:nvPr>
            <p:ph type="title"/>
          </p:nvPr>
        </p:nvSpPr>
        <p:spPr/>
        <p:txBody>
          <a:bodyPr/>
          <a:lstStyle/>
          <a:p>
            <a:r>
              <a:rPr lang="en-IN" dirty="0"/>
              <a:t>Design &amp; Interactivity Requirements	</a:t>
            </a:r>
          </a:p>
        </p:txBody>
      </p:sp>
      <p:sp>
        <p:nvSpPr>
          <p:cNvPr id="3" name="Content Placeholder 2">
            <a:extLst>
              <a:ext uri="{FF2B5EF4-FFF2-40B4-BE49-F238E27FC236}">
                <a16:creationId xmlns:a16="http://schemas.microsoft.com/office/drawing/2014/main" id="{983B54DA-BEA0-69AD-F716-32A08EEAF44D}"/>
              </a:ext>
            </a:extLst>
          </p:cNvPr>
          <p:cNvSpPr>
            <a:spLocks noGrp="1"/>
          </p:cNvSpPr>
          <p:nvPr>
            <p:ph idx="1"/>
          </p:nvPr>
        </p:nvSpPr>
        <p:spPr/>
        <p:txBody>
          <a:bodyPr/>
          <a:lstStyle/>
          <a:p>
            <a:r>
              <a:rPr lang="en-IN" dirty="0"/>
              <a:t>The dashboard should allow users to check as well as filter historical data viz. yearly or quarterly.</a:t>
            </a:r>
          </a:p>
          <a:p>
            <a:r>
              <a:rPr lang="en-IN" dirty="0"/>
              <a:t>Make the charts and graphs interactive, enabling users to filter data using the charts.</a:t>
            </a:r>
          </a:p>
        </p:txBody>
      </p:sp>
    </p:spTree>
    <p:extLst>
      <p:ext uri="{BB962C8B-B14F-4D97-AF65-F5344CB8AC3E}">
        <p14:creationId xmlns:p14="http://schemas.microsoft.com/office/powerpoint/2010/main" val="305621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8A098-38D1-6252-0077-D590ACAD0545}"/>
              </a:ext>
            </a:extLst>
          </p:cNvPr>
          <p:cNvSpPr>
            <a:spLocks noGrp="1"/>
          </p:cNvSpPr>
          <p:nvPr>
            <p:ph type="title"/>
          </p:nvPr>
        </p:nvSpPr>
        <p:spPr/>
        <p:txBody>
          <a:bodyPr/>
          <a:lstStyle/>
          <a:p>
            <a:r>
              <a:rPr lang="en-IN" dirty="0"/>
              <a:t>Data Source Used</a:t>
            </a:r>
          </a:p>
        </p:txBody>
      </p:sp>
      <p:sp>
        <p:nvSpPr>
          <p:cNvPr id="3" name="Content Placeholder 2">
            <a:extLst>
              <a:ext uri="{FF2B5EF4-FFF2-40B4-BE49-F238E27FC236}">
                <a16:creationId xmlns:a16="http://schemas.microsoft.com/office/drawing/2014/main" id="{2729EF6F-F99B-7CB3-2320-B91D9EA14F06}"/>
              </a:ext>
            </a:extLst>
          </p:cNvPr>
          <p:cNvSpPr>
            <a:spLocks noGrp="1"/>
          </p:cNvSpPr>
          <p:nvPr>
            <p:ph idx="1"/>
          </p:nvPr>
        </p:nvSpPr>
        <p:spPr/>
        <p:txBody>
          <a:bodyPr/>
          <a:lstStyle/>
          <a:p>
            <a:r>
              <a:rPr lang="en-IN" dirty="0"/>
              <a:t>Kaggle (</a:t>
            </a:r>
            <a:r>
              <a:rPr lang="en-IN" dirty="0">
                <a:hlinkClick r:id="rId2"/>
              </a:rPr>
              <a:t>https://www.kaggle.com/datasets/nextmillionaire/pizza-sales-dataset</a:t>
            </a:r>
            <a:r>
              <a:rPr lang="en-IN" dirty="0"/>
              <a:t>)</a:t>
            </a:r>
          </a:p>
          <a:p>
            <a:endParaRPr lang="en-IN" dirty="0"/>
          </a:p>
        </p:txBody>
      </p:sp>
    </p:spTree>
    <p:extLst>
      <p:ext uri="{BB962C8B-B14F-4D97-AF65-F5344CB8AC3E}">
        <p14:creationId xmlns:p14="http://schemas.microsoft.com/office/powerpoint/2010/main" val="1562124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2967</TotalTime>
  <Words>205</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Pizza Sales Analysis</vt:lpstr>
      <vt:lpstr>Introduction</vt:lpstr>
      <vt:lpstr>Problem Statement </vt:lpstr>
      <vt:lpstr>PowerPoint Presentation</vt:lpstr>
      <vt:lpstr>Design &amp; Interactivity Requirements </vt:lpstr>
      <vt:lpstr>Data Source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 Netflix</dc:title>
  <dc:creator>Hryshikesh Dihingia</dc:creator>
  <cp:lastModifiedBy>Hryshikesh Dihingia</cp:lastModifiedBy>
  <cp:revision>32</cp:revision>
  <dcterms:created xsi:type="dcterms:W3CDTF">2024-04-01T14:18:12Z</dcterms:created>
  <dcterms:modified xsi:type="dcterms:W3CDTF">2024-04-20T16:24:30Z</dcterms:modified>
</cp:coreProperties>
</file>