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2131" autoAdjust="0"/>
  </p:normalViewPr>
  <p:slideViewPr>
    <p:cSldViewPr snapToGrid="0">
      <p:cViewPr varScale="1">
        <p:scale>
          <a:sx n="63" d="100"/>
          <a:sy n="63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EB9CE-ED84-4386-9C7D-4B1A5C1D8C9E}" type="datetimeFigureOut">
              <a:rPr lang="fr-CH" smtClean="0"/>
              <a:t>05.03.2018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14D1F-BA3D-4BB7-A540-122FFCB5F86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019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b="0" i="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CH" sz="1200" b="1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moteur de production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 logiciel dont la fonction principale consiste à automatiser (ordonnancer et piloter) l'ensemble des actions (</a:t>
            </a:r>
            <a:r>
              <a:rPr lang="fr-CH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préprocessing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compilation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édition des liens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 contribuant, à partir de données sources, à la production d'un ensemble logiciel opérationnel.</a:t>
            </a:r>
          </a:p>
          <a:p>
            <a:endParaRPr lang="fr-CH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allie l'utilisation de conventions à la manière de 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(convention plutôt que configuration) avec la flexibilité de </a:t>
            </a:r>
            <a:r>
              <a:rPr lang="fr-CH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décrire les tâches de constructions, avec une cohérence forte dans l’interface de programmation des tâches.</a:t>
            </a:r>
          </a:p>
          <a:p>
            <a:endParaRPr lang="fr-CH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fr-CH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permet d'écrire des tâches de constructions dans un fichier de construction en utilisant le langage Groovy.</a:t>
            </a:r>
            <a:endParaRPr lang="fr-CH" u="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14D1F-BA3D-4BB7-A540-122FFCB5F860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609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14D1F-BA3D-4BB7-A540-122FFCB5F86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19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/>
              <a:t>Fichier de configuration</a:t>
            </a:r>
          </a:p>
          <a:p>
            <a:r>
              <a:rPr lang="fr-CH" b="0" dirty="0"/>
              <a:t>Sert à définir de quelle manière le </a:t>
            </a:r>
            <a:r>
              <a:rPr lang="fr-CH" b="0" dirty="0" err="1"/>
              <a:t>build</a:t>
            </a:r>
            <a:r>
              <a:rPr lang="fr-CH" b="0" dirty="0"/>
              <a:t> et les </a:t>
            </a:r>
            <a:r>
              <a:rPr lang="fr-CH" b="0" dirty="0" err="1"/>
              <a:t>tasks</a:t>
            </a:r>
            <a:r>
              <a:rPr lang="fr-CH" b="0" dirty="0"/>
              <a:t> vont s’effectuer</a:t>
            </a:r>
          </a:p>
          <a:p>
            <a:r>
              <a:rPr lang="fr-CH" b="1" dirty="0"/>
              <a:t>Rôles intéressants pour cet exercice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/>
              <a:t>Plugins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 err="1"/>
              <a:t>Tasks</a:t>
            </a:r>
            <a:r>
              <a:rPr lang="fr-CH" dirty="0"/>
              <a:t> (Attention à nommer correctement le type)</a:t>
            </a:r>
          </a:p>
          <a:p>
            <a:endParaRPr lang="fr-CH" dirty="0"/>
          </a:p>
          <a:p>
            <a:r>
              <a:rPr lang="fr-CH" b="1" dirty="0"/>
              <a:t>Mais aussi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/>
              <a:t>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/>
              <a:t>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H" dirty="0"/>
              <a:t>MAIN CLASS NAME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14D1F-BA3D-4BB7-A540-122FFCB5F860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499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14D1F-BA3D-4BB7-A540-122FFCB5F860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72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C0726-3B3C-4662-9F29-541F2992D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GradLE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F9D5DF-4F12-4883-8A46-B2F34354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322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H" dirty="0"/>
              <a:t>Industrialisation du logiciel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André Rodrigues Pimenta, Francis Hêche, Adeline Gueniat</a:t>
            </a:r>
          </a:p>
        </p:txBody>
      </p:sp>
    </p:spTree>
    <p:extLst>
      <p:ext uri="{BB962C8B-B14F-4D97-AF65-F5344CB8AC3E}">
        <p14:creationId xmlns:p14="http://schemas.microsoft.com/office/powerpoint/2010/main" val="14587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2FFC4-7F2E-41E9-9938-B9B95321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dirty="0"/>
              <a:t>Présentation de </a:t>
            </a:r>
            <a:r>
              <a:rPr lang="fr-CH" sz="5400" b="1" dirty="0" err="1"/>
              <a:t>Gradle</a:t>
            </a:r>
            <a:endParaRPr lang="fr-CH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ACD78-D1E7-415B-8F52-DCA8EAE5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335638" cy="4499044"/>
          </a:xfrm>
        </p:spPr>
        <p:txBody>
          <a:bodyPr>
            <a:normAutofit/>
          </a:bodyPr>
          <a:lstStyle/>
          <a:p>
            <a:r>
              <a:rPr lang="fr-CH" sz="3600" dirty="0"/>
              <a:t> Moteur de production </a:t>
            </a:r>
          </a:p>
          <a:p>
            <a:pPr lvl="1"/>
            <a:r>
              <a:rPr lang="fr-CH" sz="3200" dirty="0"/>
              <a:t> Fonctionnant sur la plateforme Java</a:t>
            </a:r>
          </a:p>
          <a:p>
            <a:r>
              <a:rPr lang="fr-CH" sz="3600" dirty="0"/>
              <a:t> Allie les concepts de Apache Maven et Apache Ant</a:t>
            </a:r>
          </a:p>
          <a:p>
            <a:r>
              <a:rPr lang="fr-CH" sz="3600" dirty="0"/>
              <a:t> Permet de construire des projets</a:t>
            </a:r>
          </a:p>
          <a:p>
            <a:pPr lvl="1"/>
            <a:r>
              <a:rPr lang="fr-CH" sz="3200" dirty="0"/>
              <a:t> Java, Scala, Groovy (voire C++.)</a:t>
            </a:r>
          </a:p>
          <a:p>
            <a:r>
              <a:rPr lang="fr-CH" sz="3600" dirty="0"/>
              <a:t> Ecrire des tâches de construction</a:t>
            </a:r>
          </a:p>
          <a:p>
            <a:pPr lvl="1"/>
            <a:r>
              <a:rPr lang="fr-CH" sz="3200" dirty="0"/>
              <a:t> Fichier de construction utilisant le </a:t>
            </a:r>
            <a:r>
              <a:rPr lang="fr-CH" sz="3200" dirty="0" err="1"/>
              <a:t>language</a:t>
            </a:r>
            <a:r>
              <a:rPr lang="fr-CH" sz="3200" dirty="0"/>
              <a:t> Groovy</a:t>
            </a:r>
          </a:p>
          <a:p>
            <a:endParaRPr lang="fr-CH" sz="3600" dirty="0"/>
          </a:p>
          <a:p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64382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2FFC4-7F2E-41E9-9938-B9B95321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dirty="0"/>
              <a:t>Installation de </a:t>
            </a:r>
            <a:r>
              <a:rPr lang="fr-CH" sz="5400" b="1" dirty="0" err="1"/>
              <a:t>Gradle</a:t>
            </a:r>
            <a:endParaRPr lang="fr-CH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ACD78-D1E7-415B-8F52-DCA8EAE5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335638" cy="4038600"/>
          </a:xfrm>
        </p:spPr>
        <p:txBody>
          <a:bodyPr>
            <a:normAutofit/>
          </a:bodyPr>
          <a:lstStyle/>
          <a:p>
            <a:r>
              <a:rPr lang="fr-CH" sz="3600" dirty="0"/>
              <a:t> Installer </a:t>
            </a:r>
            <a:r>
              <a:rPr lang="fr-CH" sz="3600" dirty="0" err="1"/>
              <a:t>Gradle</a:t>
            </a:r>
            <a:r>
              <a:rPr lang="fr-CH" sz="3600" dirty="0"/>
              <a:t> via un package manager </a:t>
            </a:r>
          </a:p>
          <a:p>
            <a:pPr lvl="1"/>
            <a:r>
              <a:rPr lang="fr-CH" sz="3400" dirty="0"/>
              <a:t> (ou télécharger </a:t>
            </a:r>
            <a:r>
              <a:rPr lang="fr-CH" sz="3400" dirty="0" err="1"/>
              <a:t>Gradle</a:t>
            </a:r>
            <a:r>
              <a:rPr lang="fr-CH" sz="3400" dirty="0"/>
              <a:t>)</a:t>
            </a:r>
          </a:p>
          <a:p>
            <a:pPr lvl="2"/>
            <a:r>
              <a:rPr lang="fr-CH" sz="3200" dirty="0"/>
              <a:t> Windows : dézipper dans «C:\</a:t>
            </a:r>
            <a:r>
              <a:rPr lang="fr-CH" sz="3200" dirty="0" err="1"/>
              <a:t>Gradle</a:t>
            </a:r>
            <a:r>
              <a:rPr lang="fr-CH" sz="3200" dirty="0"/>
              <a:t>»</a:t>
            </a:r>
          </a:p>
          <a:p>
            <a:r>
              <a:rPr lang="fr-CH" sz="3600" dirty="0"/>
              <a:t> Configurer la variable  d’environnement</a:t>
            </a:r>
          </a:p>
          <a:p>
            <a:endParaRPr lang="fr-CH" sz="3600" dirty="0"/>
          </a:p>
          <a:p>
            <a:endParaRPr lang="fr-CH" sz="3600" dirty="0"/>
          </a:p>
          <a:p>
            <a:endParaRPr lang="fr-CH" sz="3600" dirty="0"/>
          </a:p>
        </p:txBody>
      </p:sp>
    </p:spTree>
    <p:extLst>
      <p:ext uri="{BB962C8B-B14F-4D97-AF65-F5344CB8AC3E}">
        <p14:creationId xmlns:p14="http://schemas.microsoft.com/office/powerpoint/2010/main" val="196972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2FFC4-7F2E-41E9-9938-B9B95321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dirty="0" err="1"/>
              <a:t>build.gradle</a:t>
            </a:r>
            <a:endParaRPr lang="fr-CH" sz="54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ACD78-D1E7-415B-8F52-DCA8EAE5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335638" cy="4038600"/>
          </a:xfrm>
        </p:spPr>
        <p:txBody>
          <a:bodyPr>
            <a:normAutofit/>
          </a:bodyPr>
          <a:lstStyle/>
          <a:p>
            <a:endParaRPr lang="fr-CH" sz="3600" dirty="0"/>
          </a:p>
          <a:p>
            <a:endParaRPr lang="fr-CH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9FF43-34DB-4699-A6C0-EE46586E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5" y="2369495"/>
            <a:ext cx="11057830" cy="34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0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2FFC4-7F2E-41E9-9938-B9B95321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dirty="0"/>
              <a:t>Utilisation de </a:t>
            </a:r>
            <a:r>
              <a:rPr lang="fr-CH" sz="5400" b="1" dirty="0" err="1"/>
              <a:t>Gradle</a:t>
            </a:r>
            <a:r>
              <a:rPr lang="fr-CH" sz="5400" b="1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ACD78-D1E7-415B-8F52-DCA8EAE5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335638" cy="4038600"/>
          </a:xfrm>
        </p:spPr>
        <p:txBody>
          <a:bodyPr>
            <a:normAutofit/>
          </a:bodyPr>
          <a:lstStyle/>
          <a:p>
            <a:r>
              <a:rPr lang="fr-CH" sz="3600" dirty="0"/>
              <a:t> Exécution de la tâche copy :</a:t>
            </a:r>
          </a:p>
          <a:p>
            <a:pPr lvl="1"/>
            <a:r>
              <a:rPr lang="fr-CH" sz="3400" dirty="0"/>
              <a:t> </a:t>
            </a:r>
            <a:r>
              <a:rPr lang="fr-CH" sz="3400" dirty="0" err="1"/>
              <a:t>Gradle</a:t>
            </a:r>
            <a:r>
              <a:rPr lang="fr-CH" sz="3400" dirty="0"/>
              <a:t> copy</a:t>
            </a:r>
          </a:p>
          <a:p>
            <a:pPr lvl="1"/>
            <a:endParaRPr lang="fr-CH" sz="3400" dirty="0"/>
          </a:p>
          <a:p>
            <a:r>
              <a:rPr lang="fr-CH" sz="3800" dirty="0"/>
              <a:t>Exécution de la tâche </a:t>
            </a:r>
            <a:r>
              <a:rPr lang="fr-CH" sz="3800" dirty="0" err="1"/>
              <a:t>build</a:t>
            </a:r>
            <a:r>
              <a:rPr lang="fr-CH" sz="3800" dirty="0"/>
              <a:t> (plugin ‘java’) :</a:t>
            </a:r>
          </a:p>
          <a:p>
            <a:pPr lvl="1"/>
            <a:r>
              <a:rPr lang="fr-CH" sz="3400" dirty="0"/>
              <a:t> </a:t>
            </a:r>
            <a:r>
              <a:rPr lang="fr-CH" sz="3400" dirty="0" err="1"/>
              <a:t>Gradle</a:t>
            </a:r>
            <a:r>
              <a:rPr lang="fr-CH" sz="3400" dirty="0"/>
              <a:t> </a:t>
            </a:r>
            <a:r>
              <a:rPr lang="fr-CH" sz="3400" dirty="0" err="1"/>
              <a:t>build</a:t>
            </a:r>
            <a:endParaRPr lang="fr-CH" sz="3400" dirty="0"/>
          </a:p>
        </p:txBody>
      </p:sp>
    </p:spTree>
    <p:extLst>
      <p:ext uri="{BB962C8B-B14F-4D97-AF65-F5344CB8AC3E}">
        <p14:creationId xmlns:p14="http://schemas.microsoft.com/office/powerpoint/2010/main" val="171521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5A7EA-DDFD-498F-8342-205335C5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Place a la </a:t>
            </a:r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D3DE8A-4834-4991-8620-410354F37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399830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197</TotalTime>
  <Words>141</Words>
  <Application>Microsoft Office PowerPoint</Application>
  <PresentationFormat>Grand écran</PresentationFormat>
  <Paragraphs>47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Base</vt:lpstr>
      <vt:lpstr>GradLE </vt:lpstr>
      <vt:lpstr>Présentation de Gradle</vt:lpstr>
      <vt:lpstr>Installation de Gradle</vt:lpstr>
      <vt:lpstr>build.gradle</vt:lpstr>
      <vt:lpstr>Utilisation de Gradle </vt:lpstr>
      <vt:lpstr>Place a la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dc:creator>Gueniat Adeline</dc:creator>
  <cp:lastModifiedBy>Adeline Gueniat</cp:lastModifiedBy>
  <cp:revision>4</cp:revision>
  <dcterms:created xsi:type="dcterms:W3CDTF">2018-02-26T10:53:52Z</dcterms:created>
  <dcterms:modified xsi:type="dcterms:W3CDTF">2018-03-05T10:15:58Z</dcterms:modified>
</cp:coreProperties>
</file>