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d5b1ccd0_5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d5b1ccd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ee71d4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ee71d4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d5b1ccd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d5b1ccd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d5b1ccd0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d5b1ccd0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ee71d4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ee71d4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ee71d4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ee71d4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d5b1ccd0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d5b1ccd0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d5b1ccd0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d5b1ccd0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d5b1cd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d5b1cd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d5b1ccd0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d5b1ccd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d5b1ccd0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d5b1ccd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d5b1ccd0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d5b1ccd0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f31b2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f31b2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d5b1ccd0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d5b1ccd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ee71d4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ee71d4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d5b1ccd0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d5b1ccd0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978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9gags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lang="fr"/>
              <a:t>	    Charles-Lewis Jaggi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.NET				  							 </a:t>
            </a:r>
            <a:r>
              <a:rPr lang="fr"/>
              <a:t>Steven Jeanneret</a:t>
            </a:r>
            <a:endParaRPr/>
          </a:p>
          <a:p>
            <a:pPr indent="457200" lvl="0" marL="3200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	 	 INF3DLM-B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477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289850" y="12432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Orm </a:t>
            </a:r>
            <a:r>
              <a:rPr lang="fr"/>
              <a:t>Entity Framework (EF)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Gestion JWT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Migration (comme en Django)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Language Integrated Query (LINQ)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Création</a:t>
            </a:r>
            <a:r>
              <a:rPr lang="fr"/>
              <a:t> d’un contexte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Retour de données en JSON</a:t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8" y="3853925"/>
            <a:ext cx="89249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89850" y="3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FrontEnd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6795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Route 1 : Liste d’article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Route 2 : un article spécifique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Permet de partager l’URL et retrouver cette image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89850" y="3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FrontEnd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89850" y="12432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fr"/>
              <a:t>Scroll infini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Événement JavaScript sur le scroll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Vérifie si on est en bas de page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Hauteur actuel + distance scroll &gt; hauteur de la page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Charge une nouvelle image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289850" y="3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FrontEnd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289850" y="12432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fr"/>
              <a:t>BootstapVue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50" y="1699888"/>
            <a:ext cx="62865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327200" y="2571750"/>
            <a:ext cx="65793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b-form-file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-"/>
            </a:pPr>
            <a:r>
              <a:rPr lang="f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 file lié directement à une variable Vue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-"/>
            </a:pPr>
            <a:r>
              <a:rPr lang="f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Drag and Drop activé par défaut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15850" y="3750425"/>
            <a:ext cx="83814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b-img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-"/>
            </a:pPr>
            <a:r>
              <a:rPr lang="f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Img classique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-"/>
            </a:pPr>
            <a:r>
              <a:rPr lang="f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Attribut fluid automatiquement adapter la taille de l’image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20218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Mode aléatoire toujours avec sauvegarde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Assez lourd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Améliorer le design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5804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ASP.NET Core loin derrière ceux déjà vus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Difficultés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Problèmes d’orm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Problèmes de configuration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Problème visual studio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Vue.js c’est bien</a:t>
            </a:r>
            <a:endParaRPr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89850" y="12432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Introduction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Technologies employées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Fonctionnement authentification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Démonstration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Explication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Conclusion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89850" y="12432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9gag like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Mettre d</a:t>
            </a:r>
            <a:r>
              <a:rPr lang="fr"/>
              <a:t>es </a:t>
            </a:r>
            <a:r>
              <a:rPr lang="fr"/>
              <a:t>images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Commenter des images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Like ou dislike les images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fois une image </a:t>
            </a:r>
            <a:r>
              <a:rPr lang="fr"/>
              <a:t>téléchargée</a:t>
            </a:r>
            <a:r>
              <a:rPr lang="fr"/>
              <a:t> elle ne revient pas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employées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89850" y="12432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ASP.NET core api (backend)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Vue.js (frontend)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MSSQL (base de données)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Aut0, JWT (authentification)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BootstrapVue (desgin)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FontAwesome (icône)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de données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89850" y="12432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38" y="978226"/>
            <a:ext cx="7519624" cy="403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25" y="2201988"/>
            <a:ext cx="1761826" cy="73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901" y="2202000"/>
            <a:ext cx="1417949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4375" y="3341175"/>
            <a:ext cx="1668400" cy="166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/>
          <p:nvPr/>
        </p:nvCxnSpPr>
        <p:spPr>
          <a:xfrm>
            <a:off x="2388875" y="2357750"/>
            <a:ext cx="14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/>
          <p:nvPr/>
        </p:nvCxnSpPr>
        <p:spPr>
          <a:xfrm rot="10800000">
            <a:off x="2419950" y="2832400"/>
            <a:ext cx="1408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/>
          <p:nvPr/>
        </p:nvCxnSpPr>
        <p:spPr>
          <a:xfrm flipH="1" rot="10800000">
            <a:off x="5236875" y="2396650"/>
            <a:ext cx="1859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/>
          <p:nvPr/>
        </p:nvCxnSpPr>
        <p:spPr>
          <a:xfrm rot="10800000">
            <a:off x="5244750" y="2793500"/>
            <a:ext cx="1844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2583425" y="1968700"/>
            <a:ext cx="918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Http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637875" y="2902450"/>
            <a:ext cx="6924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JSON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8850" y="2117838"/>
            <a:ext cx="1613926" cy="90783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781575" y="2054275"/>
            <a:ext cx="9183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LINQ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700700" y="2859700"/>
            <a:ext cx="918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Objet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8271625" y="2964700"/>
            <a:ext cx="15600" cy="11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 rot="10800000">
            <a:off x="7563500" y="3011400"/>
            <a:ext cx="7800" cy="10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8349400" y="3291525"/>
            <a:ext cx="516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SQL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619000" y="3353775"/>
            <a:ext cx="1984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Données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3322650" y="1143875"/>
            <a:ext cx="7800" cy="34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1073825" y="1276150"/>
            <a:ext cx="17040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Source Code Pro"/>
                <a:ea typeface="Source Code Pro"/>
                <a:cs typeface="Source Code Pro"/>
                <a:sym typeface="Source Code Pro"/>
              </a:rPr>
              <a:t>Client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419825" y="1237250"/>
            <a:ext cx="21993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Source Code Pro"/>
                <a:ea typeface="Source Code Pro"/>
                <a:cs typeface="Source Code Pro"/>
                <a:sym typeface="Source Code Pro"/>
              </a:rPr>
              <a:t>Serveur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528" y="3810650"/>
            <a:ext cx="2036122" cy="90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8"/>
          <p:cNvCxnSpPr/>
          <p:nvPr/>
        </p:nvCxnSpPr>
        <p:spPr>
          <a:xfrm>
            <a:off x="1252800" y="2941375"/>
            <a:ext cx="0" cy="10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/>
          <p:nvPr/>
        </p:nvCxnSpPr>
        <p:spPr>
          <a:xfrm rot="10800000">
            <a:off x="1774150" y="2964575"/>
            <a:ext cx="780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1727450" y="3286563"/>
            <a:ext cx="2036100" cy="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Access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token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17875" y="3296025"/>
            <a:ext cx="11673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Username,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Password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Auth0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89850" y="12432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Système tierce pour l’authentification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Token JWT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Login sur leur site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Récupération du nom d’utilisateur dans le front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Toutes les infos après login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25" y="945850"/>
            <a:ext cx="5983925" cy="41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311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8700"/>
            <a:ext cx="8167657" cy="238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25" y="3514023"/>
            <a:ext cx="40386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