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fd8b10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fd8b10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494916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494916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fd8b10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fd8b10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d494916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d494916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4949168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d4949168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4949168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4949168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494916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494916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4949168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4949168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4949168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4949168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4949168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494916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4949168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4949168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355575" y="10734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Différentes Routes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680" l="0" r="25512" t="0"/>
          <a:stretch/>
        </p:blipFill>
        <p:spPr>
          <a:xfrm>
            <a:off x="478063" y="1796750"/>
            <a:ext cx="8187866" cy="2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155150" y="268800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334325" y="1309650"/>
            <a:ext cx="71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Organisation du projet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et conclusion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334325" y="2537375"/>
            <a:ext cx="680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Améliorations possibles 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Edition/suppression de projet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Afficher les utilisateurs d’un projet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Images/galeries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Logout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Redirection de la barre de recherche home vers projets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ctrTitle"/>
          </p:nvPr>
        </p:nvSpPr>
        <p:spPr>
          <a:xfrm>
            <a:off x="155150" y="268800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0" y="1940700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Questions ?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57400" y="1550500"/>
            <a:ext cx="632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-"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-"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PRÉSENTATION</a:t>
            </a: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 architecture 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 - BACKEND (api)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 - FRONTEND (spa, vue, fetch)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- FONCTIONNALITÉS TECHNIQUE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Source Code Pro"/>
                <a:ea typeface="Source Code Pro"/>
                <a:cs typeface="Source Code Pro"/>
                <a:sym typeface="Source Code Pro"/>
              </a:rPr>
              <a:t>- ORGANISATION ET CONCLUSION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689900" y="1938150"/>
            <a:ext cx="472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5950" y="19232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Architecture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355575" y="10734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le backend !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304500" y="1938125"/>
            <a:ext cx="712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latin typeface="Source Code Pro"/>
                <a:ea typeface="Source Code Pro"/>
                <a:cs typeface="Source Code Pro"/>
                <a:sym typeface="Source Code Pro"/>
              </a:rPr>
              <a:t>Une Api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les 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avantages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organisation (séparation des 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tâches..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portabilité (cross platform, service 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extérieur</a:t>
            </a: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..)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355575" y="10734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le frontend !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304500" y="1938125"/>
            <a:ext cx="712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latin typeface="Source Code Pro"/>
                <a:ea typeface="Source Code Pro"/>
                <a:cs typeface="Source Code Pro"/>
                <a:sym typeface="Source Code Pro"/>
              </a:rPr>
              <a:t>Une SPA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les avantages: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organisation (séparation des tâches..)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moins de refresh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nouvelle techno (vue3)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415250" y="2035075"/>
            <a:ext cx="712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Source Code Pro"/>
                <a:ea typeface="Source Code Pro"/>
                <a:cs typeface="Source Code Pro"/>
                <a:sym typeface="Source Code Pro"/>
              </a:rPr>
              <a:t>Fonctionnalités technique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355575" y="10734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le frontend !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17500" y="1967950"/>
            <a:ext cx="712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latin typeface="Source Code Pro"/>
                <a:ea typeface="Source Code Pro"/>
                <a:cs typeface="Source Code Pro"/>
                <a:sym typeface="Source Code Pro"/>
              </a:rPr>
              <a:t>SPA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vue3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vue router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tailwind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ctrTitle"/>
          </p:nvPr>
        </p:nvSpPr>
        <p:spPr>
          <a:xfrm>
            <a:off x="311700" y="224075"/>
            <a:ext cx="8520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arcwork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355575" y="1073450"/>
            <a:ext cx="7126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Source Code Pro"/>
                <a:ea typeface="Source Code Pro"/>
                <a:cs typeface="Source Code Pro"/>
                <a:sym typeface="Source Code Pro"/>
              </a:rPr>
              <a:t>le backend !</a:t>
            </a:r>
            <a:endParaRPr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017500" y="1967950"/>
            <a:ext cx="712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latin typeface="Source Code Pro"/>
                <a:ea typeface="Source Code Pro"/>
                <a:cs typeface="Source Code Pro"/>
                <a:sym typeface="Source Code Pro"/>
              </a:rPr>
              <a:t>api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fr" sz="1900">
                <a:latin typeface="Source Code Pro"/>
                <a:ea typeface="Source Code Pro"/>
                <a:cs typeface="Source Code Pro"/>
                <a:sym typeface="Source Code Pro"/>
              </a:rPr>
              <a:t>laravel api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