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5" r:id="rId6"/>
    <p:sldId id="262" r:id="rId7"/>
    <p:sldId id="267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16.04.2018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27280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16.04.2018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066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16.04.2018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873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16.04.2018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3454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16.04.2018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98331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16.04.2018</a:t>
            </a:fld>
            <a:endParaRPr lang="fr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785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16.04.2018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1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16.04.2018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0900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16.04.2018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7436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16.04.2018</a:t>
            </a:fld>
            <a:endParaRPr lang="fr-C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CH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194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5A4B66F-563C-4BE5-AF22-E674DA16877F}" type="datetimeFigureOut">
              <a:rPr lang="fr-CH" smtClean="0"/>
              <a:t>16.04.2018</a:t>
            </a:fld>
            <a:endParaRPr lang="fr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4117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5A4B66F-563C-4BE5-AF22-E674DA16877F}" type="datetimeFigureOut">
              <a:rPr lang="fr-CH" smtClean="0"/>
              <a:t>16.04.2018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7595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576CFE-6408-46A5-BF9C-894359095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fr-CH" dirty="0"/>
              <a:t>Projet </a:t>
            </a:r>
            <a:r>
              <a:rPr lang="fr-CH" dirty="0" err="1"/>
              <a:t>django</a:t>
            </a:r>
            <a:r>
              <a:rPr lang="fr-CH" dirty="0"/>
              <a:t>,</a:t>
            </a:r>
            <a:br>
              <a:rPr lang="fr-CH" dirty="0"/>
            </a:br>
            <a:r>
              <a:rPr lang="fr-CH" dirty="0" err="1"/>
              <a:t>BeerReviews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92864A-D26D-4421-ABE2-F459D3B91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6217" y="6383215"/>
            <a:ext cx="4972430" cy="474785"/>
          </a:xfrm>
        </p:spPr>
        <p:txBody>
          <a:bodyPr>
            <a:normAutofit/>
          </a:bodyPr>
          <a:lstStyle/>
          <a:p>
            <a:pPr algn="l"/>
            <a:r>
              <a:rPr lang="fr-CH" dirty="0" err="1"/>
              <a:t>G.Nogueira</a:t>
            </a:r>
            <a:r>
              <a:rPr lang="fr-CH" dirty="0"/>
              <a:t>, </a:t>
            </a:r>
            <a:r>
              <a:rPr lang="fr-CH" dirty="0" err="1"/>
              <a:t>A.Rieben</a:t>
            </a:r>
            <a:r>
              <a:rPr lang="fr-CH" dirty="0"/>
              <a:t> &amp; </a:t>
            </a:r>
            <a:r>
              <a:rPr lang="fr-CH" dirty="0" err="1"/>
              <a:t>G.Griesser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828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B92152-CA85-4676-A940-053B6A77E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5" y="2837541"/>
            <a:ext cx="10515600" cy="1325563"/>
          </a:xfrm>
        </p:spPr>
        <p:txBody>
          <a:bodyPr/>
          <a:lstStyle/>
          <a:p>
            <a:r>
              <a:rPr lang="fr-CH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2819340317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A0CA9D-5BEB-463E-A3F1-A8080261B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8442"/>
            <a:ext cx="7729728" cy="1188720"/>
          </a:xfrm>
        </p:spPr>
        <p:txBody>
          <a:bodyPr>
            <a:normAutofit fontScale="90000"/>
          </a:bodyPr>
          <a:lstStyle/>
          <a:p>
            <a:br>
              <a:rPr lang="fr-CH" dirty="0"/>
            </a:br>
            <a:r>
              <a:rPr lang="fr-CH" dirty="0"/>
              <a:t>Sommaire</a:t>
            </a:r>
            <a:br>
              <a:rPr lang="fr-CH" dirty="0"/>
            </a:b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78A518-E0E7-430D-B9CA-2A04B5004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83371"/>
            <a:ext cx="7729728" cy="444122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fr-CH" sz="2400" dirty="0"/>
              <a:t>Introduction</a:t>
            </a:r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Démonstration</a:t>
            </a:r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Planification</a:t>
            </a:r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Détails de l’application</a:t>
            </a:r>
          </a:p>
          <a:p>
            <a:pPr lvl="1">
              <a:spcBef>
                <a:spcPts val="0"/>
              </a:spcBef>
            </a:pPr>
            <a:r>
              <a:rPr lang="fr-CH" sz="2400" dirty="0"/>
              <a:t>Front end</a:t>
            </a:r>
            <a:endParaRPr lang="fr-CH" sz="2200" dirty="0"/>
          </a:p>
          <a:p>
            <a:pPr lvl="1">
              <a:spcBef>
                <a:spcPts val="0"/>
              </a:spcBef>
            </a:pPr>
            <a:r>
              <a:rPr lang="fr-CH" sz="2400" dirty="0"/>
              <a:t>Modules Django</a:t>
            </a:r>
          </a:p>
          <a:p>
            <a:pPr lvl="1">
              <a:spcBef>
                <a:spcPts val="0"/>
              </a:spcBef>
            </a:pPr>
            <a:r>
              <a:rPr lang="fr-CH" sz="2400" dirty="0"/>
              <a:t>Base </a:t>
            </a:r>
            <a:r>
              <a:rPr lang="fr-CH" sz="2400"/>
              <a:t>de données</a:t>
            </a:r>
            <a:endParaRPr lang="fr-CH" sz="2400" dirty="0"/>
          </a:p>
          <a:p>
            <a:pPr lvl="1"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58652006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623484-CB9C-45A9-B166-3EED01B33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FC2C68-606A-46BB-9686-B68D8BA98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0"/>
              </a:spcBef>
            </a:pPr>
            <a:r>
              <a:rPr lang="fr-CH" sz="2400" dirty="0"/>
              <a:t>Utilisation de Django</a:t>
            </a:r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Site web générique sur les bières</a:t>
            </a:r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Utilisable pour tout type de données</a:t>
            </a:r>
          </a:p>
          <a:p>
            <a:pPr>
              <a:spcBef>
                <a:spcPts val="0"/>
              </a:spcBef>
            </a:pPr>
            <a:endParaRPr lang="fr-CH" sz="2200" dirty="0"/>
          </a:p>
          <a:p>
            <a:pPr>
              <a:spcBef>
                <a:spcPts val="0"/>
              </a:spcBef>
            </a:pPr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4208412174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787EA9-35FE-480E-BCA8-E64EF7F7D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111" y="2162175"/>
            <a:ext cx="8265414" cy="2420112"/>
          </a:xfrm>
        </p:spPr>
        <p:txBody>
          <a:bodyPr/>
          <a:lstStyle/>
          <a:p>
            <a:r>
              <a:rPr lang="fr-CH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249347105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B39D7-936F-4583-9F37-7C5F871B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Planification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CB72C2-31D3-4933-8F41-1117E183F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7586" y="3409950"/>
            <a:ext cx="3093339" cy="2674326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0"/>
              </a:spcBef>
            </a:pPr>
            <a:r>
              <a:rPr lang="fr-CH" dirty="0"/>
              <a:t>Config Django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Remplissage de la </a:t>
            </a:r>
            <a:r>
              <a:rPr lang="fr-CH" dirty="0" err="1"/>
              <a:t>bdd</a:t>
            </a:r>
            <a:endParaRPr lang="fr-CH" dirty="0"/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Système de </a:t>
            </a:r>
            <a:r>
              <a:rPr lang="fr-CH" dirty="0" err="1"/>
              <a:t>Reviews</a:t>
            </a:r>
            <a:endParaRPr lang="fr-CH" dirty="0"/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Top 10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 err="1"/>
              <a:t>Random</a:t>
            </a:r>
            <a:r>
              <a:rPr lang="fr-CH" dirty="0"/>
              <a:t> Beer</a:t>
            </a:r>
          </a:p>
          <a:p>
            <a:pPr>
              <a:spcBef>
                <a:spcPts val="0"/>
              </a:spcBef>
            </a:pPr>
            <a:endParaRPr lang="fr-CH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17E1904-01CE-4546-A080-21533C24E50D}"/>
              </a:ext>
            </a:extLst>
          </p:cNvPr>
          <p:cNvSpPr txBox="1">
            <a:spLocks/>
          </p:cNvSpPr>
          <p:nvPr/>
        </p:nvSpPr>
        <p:spPr>
          <a:xfrm>
            <a:off x="7822311" y="3409949"/>
            <a:ext cx="3093339" cy="2406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fr-CH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73296C2-B765-4754-A608-973ACAA1CD3D}"/>
              </a:ext>
            </a:extLst>
          </p:cNvPr>
          <p:cNvSpPr txBox="1">
            <a:spLocks/>
          </p:cNvSpPr>
          <p:nvPr/>
        </p:nvSpPr>
        <p:spPr>
          <a:xfrm>
            <a:off x="7515225" y="3409948"/>
            <a:ext cx="3093339" cy="2406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CH" dirty="0"/>
              <a:t>Gestion des utilisateurs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Liaison utilisateurs/model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Gestion administrateur</a:t>
            </a:r>
          </a:p>
          <a:p>
            <a:pPr marL="0" indent="0">
              <a:spcBef>
                <a:spcPts val="0"/>
              </a:spcBef>
              <a:buNone/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Remplissage de la </a:t>
            </a:r>
            <a:r>
              <a:rPr lang="fr-CH" dirty="0" err="1"/>
              <a:t>bdd</a:t>
            </a:r>
            <a:endParaRPr lang="fr-CH" dirty="0"/>
          </a:p>
          <a:p>
            <a:pPr>
              <a:spcBef>
                <a:spcPts val="0"/>
              </a:spcBef>
            </a:pPr>
            <a:endParaRPr lang="fr-CH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CB3DBCC5-6ED6-4F31-A803-9183AFD5FA39}"/>
              </a:ext>
            </a:extLst>
          </p:cNvPr>
          <p:cNvSpPr txBox="1">
            <a:spLocks/>
          </p:cNvSpPr>
          <p:nvPr/>
        </p:nvSpPr>
        <p:spPr>
          <a:xfrm>
            <a:off x="1214247" y="3409948"/>
            <a:ext cx="3093339" cy="2406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CH" dirty="0"/>
              <a:t>UI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Gestion page principale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Mise en place des modèles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JS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Recherche</a:t>
            </a:r>
          </a:p>
          <a:p>
            <a:pPr>
              <a:spcBef>
                <a:spcPts val="0"/>
              </a:spcBef>
            </a:pPr>
            <a:endParaRPr lang="fr-CH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6DF5019-FFAD-4B2D-91BE-F94EF690E222}"/>
              </a:ext>
            </a:extLst>
          </p:cNvPr>
          <p:cNvSpPr txBox="1">
            <a:spLocks/>
          </p:cNvSpPr>
          <p:nvPr/>
        </p:nvSpPr>
        <p:spPr>
          <a:xfrm>
            <a:off x="973837" y="3038461"/>
            <a:ext cx="2852929" cy="371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CH" dirty="0"/>
              <a:t>Guillaume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endParaRPr lang="fr-CH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083DC9D-EBA1-42D1-9B4F-AA793CDCB2C5}"/>
              </a:ext>
            </a:extLst>
          </p:cNvPr>
          <p:cNvSpPr txBox="1">
            <a:spLocks/>
          </p:cNvSpPr>
          <p:nvPr/>
        </p:nvSpPr>
        <p:spPr>
          <a:xfrm>
            <a:off x="4200527" y="3038462"/>
            <a:ext cx="2852929" cy="371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CH" dirty="0"/>
              <a:t>Axel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endParaRPr lang="fr-CH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3FF88CB6-3A04-4070-974E-ED39A2A98BC1}"/>
              </a:ext>
            </a:extLst>
          </p:cNvPr>
          <p:cNvSpPr txBox="1">
            <a:spLocks/>
          </p:cNvSpPr>
          <p:nvPr/>
        </p:nvSpPr>
        <p:spPr>
          <a:xfrm>
            <a:off x="7400925" y="3038462"/>
            <a:ext cx="2852929" cy="371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CH" dirty="0"/>
              <a:t>Gabriel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endParaRPr lang="fr-CH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E4AD004-3053-41DC-8803-BC2E9C7C8BCA}"/>
              </a:ext>
            </a:extLst>
          </p:cNvPr>
          <p:cNvCxnSpPr/>
          <p:nvPr/>
        </p:nvCxnSpPr>
        <p:spPr>
          <a:xfrm>
            <a:off x="1193294" y="3409944"/>
            <a:ext cx="9048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C237613-5EED-4D76-B75F-9EA68AE60484}"/>
              </a:ext>
            </a:extLst>
          </p:cNvPr>
          <p:cNvCxnSpPr>
            <a:cxnSpLocks/>
          </p:cNvCxnSpPr>
          <p:nvPr/>
        </p:nvCxnSpPr>
        <p:spPr>
          <a:xfrm>
            <a:off x="4067176" y="3114669"/>
            <a:ext cx="0" cy="24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F736B50-E29F-4C38-BC60-B596FEB1521A}"/>
              </a:ext>
            </a:extLst>
          </p:cNvPr>
          <p:cNvCxnSpPr>
            <a:cxnSpLocks/>
          </p:cNvCxnSpPr>
          <p:nvPr/>
        </p:nvCxnSpPr>
        <p:spPr>
          <a:xfrm>
            <a:off x="7293866" y="3114669"/>
            <a:ext cx="0" cy="24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27970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BF62B-4792-4436-96FC-6AD37F2BE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Front end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9AA951C0-D588-4E91-889D-4B97D42F5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0"/>
              </a:spcBef>
            </a:pPr>
            <a:r>
              <a:rPr lang="fr-CH" sz="2400" dirty="0" err="1"/>
              <a:t>Semantic</a:t>
            </a:r>
            <a:r>
              <a:rPr lang="fr-CH" sz="2400" dirty="0"/>
              <a:t> UI</a:t>
            </a:r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Système de </a:t>
            </a:r>
            <a:r>
              <a:rPr lang="fr-CH" sz="2400" dirty="0" err="1"/>
              <a:t>review</a:t>
            </a:r>
            <a:endParaRPr lang="fr-CH" sz="2400" dirty="0"/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Page de profil utilisateur</a:t>
            </a:r>
          </a:p>
          <a:p>
            <a:pPr>
              <a:spcBef>
                <a:spcPts val="0"/>
              </a:spcBef>
            </a:pPr>
            <a:endParaRPr lang="fr-CH" sz="2200" dirty="0"/>
          </a:p>
          <a:p>
            <a:pPr>
              <a:spcBef>
                <a:spcPts val="0"/>
              </a:spcBef>
            </a:pPr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4123103690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BF62B-4792-4436-96FC-6AD37F2BE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002323"/>
            <a:ext cx="7729728" cy="1188720"/>
          </a:xfrm>
        </p:spPr>
        <p:txBody>
          <a:bodyPr/>
          <a:lstStyle/>
          <a:p>
            <a:r>
              <a:rPr lang="fr-CH" dirty="0"/>
              <a:t>Modules </a:t>
            </a:r>
            <a:r>
              <a:rPr lang="fr-CH" dirty="0" err="1"/>
              <a:t>django</a:t>
            </a:r>
            <a:endParaRPr lang="fr-CH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6D76D8A3-B533-44B0-90FA-380D8A851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748447"/>
            <a:ext cx="7729728" cy="3107230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0"/>
              </a:spcBef>
            </a:pPr>
            <a:r>
              <a:rPr lang="fr-CH" sz="2400" dirty="0"/>
              <a:t>Modules utilisés : </a:t>
            </a:r>
          </a:p>
          <a:p>
            <a:pPr lvl="1">
              <a:spcBef>
                <a:spcPts val="0"/>
              </a:spcBef>
            </a:pPr>
            <a:r>
              <a:rPr lang="fr-CH" sz="2200" dirty="0" err="1"/>
              <a:t>Django.contrib.admin</a:t>
            </a:r>
            <a:endParaRPr lang="fr-CH" sz="2200" dirty="0"/>
          </a:p>
          <a:p>
            <a:pPr lvl="1">
              <a:spcBef>
                <a:spcPts val="0"/>
              </a:spcBef>
            </a:pPr>
            <a:r>
              <a:rPr lang="fr-CH" sz="2200" dirty="0" err="1"/>
              <a:t>Django.contrib.auth</a:t>
            </a:r>
            <a:endParaRPr lang="fr-CH" sz="2200" dirty="0"/>
          </a:p>
          <a:p>
            <a:pPr lvl="1">
              <a:spcBef>
                <a:spcPts val="0"/>
              </a:spcBef>
            </a:pPr>
            <a:r>
              <a:rPr lang="fr-CH" sz="2200" dirty="0" err="1"/>
              <a:t>Django_coutries</a:t>
            </a:r>
            <a:endParaRPr lang="fr-CH" sz="2200" dirty="0"/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Modules créés :</a:t>
            </a:r>
          </a:p>
          <a:p>
            <a:pPr lvl="1">
              <a:spcBef>
                <a:spcPts val="0"/>
              </a:spcBef>
            </a:pPr>
            <a:r>
              <a:rPr lang="fr-CH" sz="2200" dirty="0"/>
              <a:t>Beers</a:t>
            </a:r>
          </a:p>
          <a:p>
            <a:pPr lvl="1">
              <a:spcBef>
                <a:spcPts val="0"/>
              </a:spcBef>
            </a:pPr>
            <a:r>
              <a:rPr lang="fr-CH" sz="2200" dirty="0" err="1"/>
              <a:t>Users</a:t>
            </a:r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2883942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BF62B-4792-4436-96FC-6AD37F2BE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972"/>
            <a:ext cx="7729728" cy="1188720"/>
          </a:xfrm>
        </p:spPr>
        <p:txBody>
          <a:bodyPr/>
          <a:lstStyle/>
          <a:p>
            <a:r>
              <a:rPr lang="fr-CH" dirty="0"/>
              <a:t>Base de données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2D7A8FD-150C-43DF-BA4E-D7021F0DB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40" y="1666240"/>
            <a:ext cx="6522720" cy="483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4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322801-E6D4-4FCD-A8FB-E37D8F215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86623"/>
            <a:ext cx="7729728" cy="1188720"/>
          </a:xfrm>
        </p:spPr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BA17BD-546D-454D-9427-1A944F7B1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61037"/>
            <a:ext cx="7729728" cy="463319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0"/>
              </a:spcBef>
            </a:pPr>
            <a:r>
              <a:rPr lang="fr-CH" sz="2400" dirty="0"/>
              <a:t>Le projet est fonctionnel</a:t>
            </a:r>
          </a:p>
          <a:p>
            <a:pPr>
              <a:spcBef>
                <a:spcPts val="0"/>
              </a:spcBef>
            </a:pPr>
            <a:r>
              <a:rPr lang="fr-CH" sz="2400" dirty="0"/>
              <a:t>Les objectifs principaux ont été atteints</a:t>
            </a:r>
          </a:p>
          <a:p>
            <a:pPr>
              <a:spcBef>
                <a:spcPts val="0"/>
              </a:spcBef>
            </a:pPr>
            <a:r>
              <a:rPr lang="fr-CH" sz="2400" dirty="0"/>
              <a:t>Affichage ergonomique et responsive</a:t>
            </a:r>
          </a:p>
          <a:p>
            <a:pPr>
              <a:spcBef>
                <a:spcPts val="0"/>
              </a:spcBef>
            </a:pPr>
            <a:r>
              <a:rPr lang="fr-CH" sz="2400" dirty="0"/>
              <a:t>Le déploiement… c’est pas facile</a:t>
            </a:r>
          </a:p>
          <a:p>
            <a:pPr>
              <a:spcBef>
                <a:spcPts val="0"/>
              </a:spcBef>
            </a:pPr>
            <a:r>
              <a:rPr lang="fr-CH" sz="2400" dirty="0"/>
              <a:t>Django un Framework intéressant</a:t>
            </a:r>
          </a:p>
          <a:p>
            <a:pPr>
              <a:spcBef>
                <a:spcPts val="0"/>
              </a:spcBef>
            </a:pPr>
            <a:r>
              <a:rPr lang="fr-CH" sz="2400" dirty="0"/>
              <a:t>Perspectives futures et améliorations possibles :</a:t>
            </a:r>
          </a:p>
          <a:p>
            <a:pPr lvl="1">
              <a:spcBef>
                <a:spcPts val="0"/>
              </a:spcBef>
            </a:pPr>
            <a:r>
              <a:rPr lang="fr-CH" sz="2200" dirty="0"/>
              <a:t>Système de favoris</a:t>
            </a:r>
          </a:p>
          <a:p>
            <a:pPr lvl="1">
              <a:spcBef>
                <a:spcPts val="0"/>
              </a:spcBef>
            </a:pPr>
            <a:r>
              <a:rPr lang="fr-CH" sz="2200" dirty="0"/>
              <a:t>Améliorations des fonctionnalités déjà existantes</a:t>
            </a:r>
          </a:p>
          <a:p>
            <a:pPr lvl="1">
              <a:spcBef>
                <a:spcPts val="0"/>
              </a:spcBef>
            </a:pPr>
            <a:r>
              <a:rPr lang="fr-CH" sz="2200" dirty="0"/>
              <a:t>Une page d’alcootest pour calculer son taux d’alcoolémie</a:t>
            </a:r>
          </a:p>
          <a:p>
            <a:pPr lvl="1">
              <a:spcBef>
                <a:spcPts val="0"/>
              </a:spcBef>
            </a:pPr>
            <a:r>
              <a:rPr lang="fr-CH" sz="2200" dirty="0"/>
              <a:t>Forum de discussion autour de la bière</a:t>
            </a:r>
          </a:p>
          <a:p>
            <a:pPr lvl="1">
              <a:spcBef>
                <a:spcPts val="0"/>
              </a:spcBef>
            </a:pPr>
            <a:endParaRPr lang="fr-CH" sz="2200" dirty="0"/>
          </a:p>
        </p:txBody>
      </p:sp>
    </p:spTree>
    <p:extLst>
      <p:ext uri="{BB962C8B-B14F-4D97-AF65-F5344CB8AC3E}">
        <p14:creationId xmlns:p14="http://schemas.microsoft.com/office/powerpoint/2010/main" val="3234438944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2062</TotalTime>
  <Words>179</Words>
  <Application>Microsoft Office PowerPoint</Application>
  <PresentationFormat>Grand écran</PresentationFormat>
  <Paragraphs>79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Colis</vt:lpstr>
      <vt:lpstr>Projet django, BeerReviews</vt:lpstr>
      <vt:lpstr> Sommaire </vt:lpstr>
      <vt:lpstr>Introduction</vt:lpstr>
      <vt:lpstr>Démonstration</vt:lpstr>
      <vt:lpstr>Planification</vt:lpstr>
      <vt:lpstr>Front end</vt:lpstr>
      <vt:lpstr>Modules django</vt:lpstr>
      <vt:lpstr>Base de données</vt:lpstr>
      <vt:lpstr>Conclusion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Laravel, HearsMusicalTraining</dc:title>
  <dc:creator>Bento Da Silva Axel</dc:creator>
  <cp:lastModifiedBy>Rieben Axel</cp:lastModifiedBy>
  <cp:revision>51</cp:revision>
  <dcterms:created xsi:type="dcterms:W3CDTF">2017-12-18T09:22:37Z</dcterms:created>
  <dcterms:modified xsi:type="dcterms:W3CDTF">2018-04-16T06:31:39Z</dcterms:modified>
</cp:coreProperties>
</file>