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28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6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7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5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3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8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00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43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4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11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5FCFC8-4190-42A3-9123-0ED88F6F21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9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76CFE-6408-46A5-BF9C-894359095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dirty="0"/>
              <a:t>Projet </a:t>
            </a:r>
            <a:r>
              <a:rPr lang="fr-CH" dirty="0" err="1"/>
              <a:t>django</a:t>
            </a:r>
            <a:r>
              <a:rPr lang="fr-CH" dirty="0"/>
              <a:t>,</a:t>
            </a:r>
            <a:br>
              <a:rPr lang="fr-CH" dirty="0"/>
            </a:br>
            <a:r>
              <a:rPr lang="fr-CH" dirty="0" err="1"/>
              <a:t>BeerReviews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92864A-D26D-4421-ABE2-F459D3B9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217" y="6383215"/>
            <a:ext cx="4972430" cy="474785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G.Nogueira</a:t>
            </a:r>
            <a:r>
              <a:rPr lang="fr-CH" dirty="0"/>
              <a:t>, </a:t>
            </a:r>
            <a:r>
              <a:rPr lang="fr-CH" dirty="0" err="1"/>
              <a:t>A.Rieben</a:t>
            </a:r>
            <a:r>
              <a:rPr lang="fr-CH" dirty="0"/>
              <a:t> &amp; </a:t>
            </a:r>
            <a:r>
              <a:rPr lang="fr-CH" dirty="0" err="1"/>
              <a:t>G.Griesser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82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0CA9D-5BEB-463E-A3F1-A808026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8442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CH" dirty="0"/>
            </a:br>
            <a:r>
              <a:rPr lang="fr-CH" dirty="0"/>
              <a:t>Sommaire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8A518-E0E7-430D-B9CA-2A04B50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371"/>
            <a:ext cx="7729728" cy="444122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Introduction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Démonstration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Planification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Détails de l’application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Front end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400" dirty="0"/>
              <a:t>Model</a:t>
            </a:r>
          </a:p>
          <a:p>
            <a:pPr lvl="1"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65200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23484-CB9C-45A9-B166-3EED01B3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C2C68-606A-46BB-9686-B68D8BA9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Utilisation de Django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Site web générique sur les bières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Utilisable pour tout type de données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2084121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87EA9-35FE-480E-BCA8-E64EF7F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11" y="2162175"/>
            <a:ext cx="8265414" cy="24201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4934710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B39D7-936F-4583-9F37-7C5F871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B72C2-31D3-4933-8F41-1117E183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586" y="3409950"/>
            <a:ext cx="3093339" cy="240627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dirty="0"/>
              <a:t>Config Django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…</a:t>
            </a:r>
          </a:p>
          <a:p>
            <a:pPr>
              <a:spcBef>
                <a:spcPts val="0"/>
              </a:spcBef>
            </a:pPr>
            <a:r>
              <a:rPr lang="fr-CH" dirty="0"/>
              <a:t>…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7E1904-01CE-4546-A080-21533C24E50D}"/>
              </a:ext>
            </a:extLst>
          </p:cNvPr>
          <p:cNvSpPr txBox="1">
            <a:spLocks/>
          </p:cNvSpPr>
          <p:nvPr/>
        </p:nvSpPr>
        <p:spPr>
          <a:xfrm>
            <a:off x="7822311" y="3409949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73296C2-B765-4754-A608-973ACAA1CD3D}"/>
              </a:ext>
            </a:extLst>
          </p:cNvPr>
          <p:cNvSpPr txBox="1">
            <a:spLocks/>
          </p:cNvSpPr>
          <p:nvPr/>
        </p:nvSpPr>
        <p:spPr>
          <a:xfrm>
            <a:off x="7515225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Gestion des utilisateurs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Liaison utilisateurs/model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administrateur</a:t>
            </a:r>
          </a:p>
          <a:p>
            <a:pPr marL="0" indent="0">
              <a:spcBef>
                <a:spcPts val="0"/>
              </a:spcBef>
              <a:buNone/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B3DBCC5-6ED6-4F31-A803-9183AFD5FA39}"/>
              </a:ext>
            </a:extLst>
          </p:cNvPr>
          <p:cNvSpPr txBox="1">
            <a:spLocks/>
          </p:cNvSpPr>
          <p:nvPr/>
        </p:nvSpPr>
        <p:spPr>
          <a:xfrm>
            <a:off x="1214247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UI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page principale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Mise en place des modèles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JS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Recherche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6DF5019-FFAD-4B2D-91BE-F94EF690E222}"/>
              </a:ext>
            </a:extLst>
          </p:cNvPr>
          <p:cNvSpPr txBox="1">
            <a:spLocks/>
          </p:cNvSpPr>
          <p:nvPr/>
        </p:nvSpPr>
        <p:spPr>
          <a:xfrm>
            <a:off x="973837" y="3038461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Guillaume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083DC9D-EBA1-42D1-9B4F-AA793CDCB2C5}"/>
              </a:ext>
            </a:extLst>
          </p:cNvPr>
          <p:cNvSpPr txBox="1">
            <a:spLocks/>
          </p:cNvSpPr>
          <p:nvPr/>
        </p:nvSpPr>
        <p:spPr>
          <a:xfrm>
            <a:off x="4200527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Axel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FF88CB6-3A04-4070-974E-ED39A2A98BC1}"/>
              </a:ext>
            </a:extLst>
          </p:cNvPr>
          <p:cNvSpPr txBox="1">
            <a:spLocks/>
          </p:cNvSpPr>
          <p:nvPr/>
        </p:nvSpPr>
        <p:spPr>
          <a:xfrm>
            <a:off x="7400925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Gabriel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E4AD004-3053-41DC-8803-BC2E9C7C8BCA}"/>
              </a:ext>
            </a:extLst>
          </p:cNvPr>
          <p:cNvCxnSpPr/>
          <p:nvPr/>
        </p:nvCxnSpPr>
        <p:spPr>
          <a:xfrm>
            <a:off x="1193294" y="3409944"/>
            <a:ext cx="9048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C237613-5EED-4D76-B75F-9EA68AE60484}"/>
              </a:ext>
            </a:extLst>
          </p:cNvPr>
          <p:cNvCxnSpPr>
            <a:cxnSpLocks/>
          </p:cNvCxnSpPr>
          <p:nvPr/>
        </p:nvCxnSpPr>
        <p:spPr>
          <a:xfrm>
            <a:off x="406717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F736B50-E29F-4C38-BC60-B596FEB1521A}"/>
              </a:ext>
            </a:extLst>
          </p:cNvPr>
          <p:cNvCxnSpPr>
            <a:cxnSpLocks/>
          </p:cNvCxnSpPr>
          <p:nvPr/>
        </p:nvCxnSpPr>
        <p:spPr>
          <a:xfrm>
            <a:off x="729386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797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 end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AA951C0-D588-4E91-889D-4B97D42F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 err="1"/>
              <a:t>Semantic</a:t>
            </a:r>
            <a:r>
              <a:rPr lang="fr-CH" sz="2400" dirty="0"/>
              <a:t> UI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Système de </a:t>
            </a:r>
            <a:r>
              <a:rPr lang="fr-CH" sz="2400" dirty="0" err="1"/>
              <a:t>review</a:t>
            </a:r>
            <a:endParaRPr lang="fr-CH" sz="24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Page de profil utilisateur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12310369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model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106E631-24F4-4588-B2D9-85AE9997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Gestion de la base de données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…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…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838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22801-E6D4-4FCD-A8FB-E37D8F2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A17BD-546D-454D-9427-1A944F7B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4513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Le projet est fonctionnel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Les objectifs principaux ont été atteints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Affichage ergonomique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Système de </a:t>
            </a:r>
            <a:r>
              <a:rPr lang="fr-CH" sz="2400" dirty="0" err="1"/>
              <a:t>review</a:t>
            </a:r>
            <a:endParaRPr lang="fr-CH" sz="24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Le déploiement… c’est pas facile</a:t>
            </a:r>
          </a:p>
        </p:txBody>
      </p:sp>
    </p:spTree>
    <p:extLst>
      <p:ext uri="{BB962C8B-B14F-4D97-AF65-F5344CB8AC3E}">
        <p14:creationId xmlns:p14="http://schemas.microsoft.com/office/powerpoint/2010/main" val="323443894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2152-CA85-4676-A940-053B6A77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37541"/>
            <a:ext cx="10515600" cy="1325563"/>
          </a:xfrm>
        </p:spPr>
        <p:txBody>
          <a:bodyPr/>
          <a:lstStyle/>
          <a:p>
            <a:r>
              <a:rPr lang="fr-CH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81934031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2061</TotalTime>
  <Words>126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Colis</vt:lpstr>
      <vt:lpstr>Projet django, BeerReviews</vt:lpstr>
      <vt:lpstr> Sommaire </vt:lpstr>
      <vt:lpstr>Introduction</vt:lpstr>
      <vt:lpstr>Démonstration</vt:lpstr>
      <vt:lpstr>Planification</vt:lpstr>
      <vt:lpstr>Front end</vt:lpstr>
      <vt:lpstr>model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Laravel, HearsMusicalTraining</dc:title>
  <dc:creator>Bento Da Silva Axel</dc:creator>
  <cp:lastModifiedBy>Guillaume Noguera</cp:lastModifiedBy>
  <cp:revision>49</cp:revision>
  <dcterms:created xsi:type="dcterms:W3CDTF">2017-12-18T09:22:37Z</dcterms:created>
  <dcterms:modified xsi:type="dcterms:W3CDTF">2018-04-15T20:37:21Z</dcterms:modified>
</cp:coreProperties>
</file>